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1"/>
  </p:notesMasterIdLst>
  <p:handoutMasterIdLst>
    <p:handoutMasterId r:id="rId22"/>
  </p:handoutMasterIdLst>
  <p:sldIdLst>
    <p:sldId id="266" r:id="rId2"/>
    <p:sldId id="352" r:id="rId3"/>
    <p:sldId id="279" r:id="rId4"/>
    <p:sldId id="290" r:id="rId5"/>
    <p:sldId id="271" r:id="rId6"/>
    <p:sldId id="283" r:id="rId7"/>
    <p:sldId id="285" r:id="rId8"/>
    <p:sldId id="353" r:id="rId9"/>
    <p:sldId id="284" r:id="rId10"/>
    <p:sldId id="286" r:id="rId11"/>
    <p:sldId id="267" r:id="rId12"/>
    <p:sldId id="354" r:id="rId13"/>
    <p:sldId id="355" r:id="rId14"/>
    <p:sldId id="356" r:id="rId15"/>
    <p:sldId id="357" r:id="rId16"/>
    <p:sldId id="287" r:id="rId17"/>
    <p:sldId id="343" r:id="rId18"/>
    <p:sldId id="291" r:id="rId19"/>
    <p:sldId id="358" r:id="rId20"/>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FB7BB1-5329-8A56-A020-9EA31A17706A}" name="Marie Christenson" initials="MC" userId="S::mchristenson@johnsonfinancialgroup.com::7d5c1f85-4cb5-4cf0-9d72-fa63cdf9ace7" providerId="AD"/>
  <p188:author id="{41160AF9-83D7-BE53-846B-2817B8C935A6}" name="Brianna Johnson" initials="BJ" userId="S::brjohnson@johnsonfinancialgroup.com::8532074e-5642-4503-aa41-f16c04b03d4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ianna Johnson" initials="BJ" lastIdx="1" clrIdx="0">
    <p:extLst>
      <p:ext uri="{19B8F6BF-5375-455C-9EA6-DF929625EA0E}">
        <p15:presenceInfo xmlns:p15="http://schemas.microsoft.com/office/powerpoint/2012/main" userId="S::brjohnson@johnsonfinancialgroup.com::8532074e-5642-4503-aa41-f16c04b03d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C3D5"/>
    <a:srgbClr val="A42E5E"/>
    <a:srgbClr val="4B4C4D"/>
    <a:srgbClr val="717171"/>
    <a:srgbClr val="B6DCE1"/>
    <a:srgbClr val="294C59"/>
    <a:srgbClr val="DC8544"/>
    <a:srgbClr val="8926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23" autoAdjust="0"/>
    <p:restoredTop sz="87268" autoAdjust="0"/>
  </p:normalViewPr>
  <p:slideViewPr>
    <p:cSldViewPr snapToGrid="0">
      <p:cViewPr varScale="1">
        <p:scale>
          <a:sx n="96" d="100"/>
          <a:sy n="96" d="100"/>
        </p:scale>
        <p:origin x="876"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298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153C3C-2610-40FB-B293-3FD60DC66448}"/>
              </a:ext>
            </a:extLst>
          </p:cNvPr>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4C78BA8-601F-4FBA-B7B9-773CC41DAE1E}"/>
              </a:ext>
            </a:extLst>
          </p:cNvPr>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8DE9E30B-7839-4BB3-83A5-6CD67848A567}" type="datetimeFigureOut">
              <a:rPr lang="en-US" smtClean="0"/>
              <a:t>4/21/2026</a:t>
            </a:fld>
            <a:endParaRPr lang="en-US"/>
          </a:p>
        </p:txBody>
      </p:sp>
      <p:sp>
        <p:nvSpPr>
          <p:cNvPr id="4" name="Footer Placeholder 3">
            <a:extLst>
              <a:ext uri="{FF2B5EF4-FFF2-40B4-BE49-F238E27FC236}">
                <a16:creationId xmlns:a16="http://schemas.microsoft.com/office/drawing/2014/main" id="{86EDE85D-F485-44B5-8D47-DA930AF00444}"/>
              </a:ext>
            </a:extLst>
          </p:cNvPr>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1DB6DF0-1FF2-4B5F-BEA8-7569B409AE37}"/>
              </a:ext>
            </a:extLst>
          </p:cNvPr>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EC4D1169-54E5-46F8-B53D-75E8A2C20F4C}" type="slidenum">
              <a:rPr lang="en-US" smtClean="0"/>
              <a:t>‹#›</a:t>
            </a:fld>
            <a:endParaRPr lang="en-US"/>
          </a:p>
        </p:txBody>
      </p:sp>
    </p:spTree>
    <p:extLst>
      <p:ext uri="{BB962C8B-B14F-4D97-AF65-F5344CB8AC3E}">
        <p14:creationId xmlns:p14="http://schemas.microsoft.com/office/powerpoint/2010/main" val="2125808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E8090E20-91BF-4C4C-BF06-41A4FF6EBDB3}" type="datetimeFigureOut">
              <a:rPr lang="en-US" smtClean="0"/>
              <a:t>4/21/2026</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2CF3ABC3-CDB8-478C-936A-629109FDD8D7}" type="slidenum">
              <a:rPr lang="en-US" smtClean="0"/>
              <a:t>‹#›</a:t>
            </a:fld>
            <a:endParaRPr lang="en-US"/>
          </a:p>
        </p:txBody>
      </p:sp>
    </p:spTree>
    <p:extLst>
      <p:ext uri="{BB962C8B-B14F-4D97-AF65-F5344CB8AC3E}">
        <p14:creationId xmlns:p14="http://schemas.microsoft.com/office/powerpoint/2010/main" val="1215977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F3ABC3-CDB8-478C-936A-629109FDD8D7}" type="slidenum">
              <a:rPr lang="en-US" smtClean="0"/>
              <a:t>1</a:t>
            </a:fld>
            <a:endParaRPr lang="en-US"/>
          </a:p>
        </p:txBody>
      </p:sp>
    </p:spTree>
    <p:extLst>
      <p:ext uri="{BB962C8B-B14F-4D97-AF65-F5344CB8AC3E}">
        <p14:creationId xmlns:p14="http://schemas.microsoft.com/office/powerpoint/2010/main" val="1914494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F3ABC3-CDB8-478C-936A-629109FDD8D7}" type="slidenum">
              <a:rPr lang="en-US" smtClean="0"/>
              <a:t>11</a:t>
            </a:fld>
            <a:endParaRPr lang="en-US"/>
          </a:p>
        </p:txBody>
      </p:sp>
    </p:spTree>
    <p:extLst>
      <p:ext uri="{BB962C8B-B14F-4D97-AF65-F5344CB8AC3E}">
        <p14:creationId xmlns:p14="http://schemas.microsoft.com/office/powerpoint/2010/main" val="508088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EE4AA-1198-7F67-D9F8-723AC6DACC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8D35E-5193-15A6-C18C-AB141A375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6408D2-BDFA-58D8-A02D-3F8B53262C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9A7918-43E4-021E-5B07-91486CE1B37C}"/>
              </a:ext>
            </a:extLst>
          </p:cNvPr>
          <p:cNvSpPr>
            <a:spLocks noGrp="1"/>
          </p:cNvSpPr>
          <p:nvPr>
            <p:ph type="sldNum" sz="quarter" idx="5"/>
          </p:nvPr>
        </p:nvSpPr>
        <p:spPr/>
        <p:txBody>
          <a:bodyPr/>
          <a:lstStyle/>
          <a:p>
            <a:fld id="{2CF3ABC3-CDB8-478C-936A-629109FDD8D7}" type="slidenum">
              <a:rPr lang="en-US" smtClean="0"/>
              <a:t>12</a:t>
            </a:fld>
            <a:endParaRPr lang="en-US"/>
          </a:p>
        </p:txBody>
      </p:sp>
    </p:spTree>
    <p:extLst>
      <p:ext uri="{BB962C8B-B14F-4D97-AF65-F5344CB8AC3E}">
        <p14:creationId xmlns:p14="http://schemas.microsoft.com/office/powerpoint/2010/main" val="3471607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A6C62-77CF-C5D2-8026-8EAECB0C7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60107-8782-1B59-526E-F0A581FD74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92ED7-D6BE-968F-C54E-22309FB920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7C86CF-9A8B-9A84-4686-069FA4C34019}"/>
              </a:ext>
            </a:extLst>
          </p:cNvPr>
          <p:cNvSpPr>
            <a:spLocks noGrp="1"/>
          </p:cNvSpPr>
          <p:nvPr>
            <p:ph type="sldNum" sz="quarter" idx="5"/>
          </p:nvPr>
        </p:nvSpPr>
        <p:spPr/>
        <p:txBody>
          <a:bodyPr/>
          <a:lstStyle/>
          <a:p>
            <a:fld id="{2CF3ABC3-CDB8-478C-936A-629109FDD8D7}" type="slidenum">
              <a:rPr lang="en-US" smtClean="0"/>
              <a:t>13</a:t>
            </a:fld>
            <a:endParaRPr lang="en-US"/>
          </a:p>
        </p:txBody>
      </p:sp>
    </p:spTree>
    <p:extLst>
      <p:ext uri="{BB962C8B-B14F-4D97-AF65-F5344CB8AC3E}">
        <p14:creationId xmlns:p14="http://schemas.microsoft.com/office/powerpoint/2010/main" val="2027809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9C3E9-B636-4F80-76CC-D44BADF14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7C347-9603-7029-8E6F-3AFC11FEC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C8079-D59C-8404-5B1C-58D163D837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310D7C-E97C-5644-9904-890E91C58051}"/>
              </a:ext>
            </a:extLst>
          </p:cNvPr>
          <p:cNvSpPr>
            <a:spLocks noGrp="1"/>
          </p:cNvSpPr>
          <p:nvPr>
            <p:ph type="sldNum" sz="quarter" idx="5"/>
          </p:nvPr>
        </p:nvSpPr>
        <p:spPr/>
        <p:txBody>
          <a:bodyPr/>
          <a:lstStyle/>
          <a:p>
            <a:fld id="{2CF3ABC3-CDB8-478C-936A-629109FDD8D7}" type="slidenum">
              <a:rPr lang="en-US" smtClean="0"/>
              <a:t>14</a:t>
            </a:fld>
            <a:endParaRPr lang="en-US"/>
          </a:p>
        </p:txBody>
      </p:sp>
    </p:spTree>
    <p:extLst>
      <p:ext uri="{BB962C8B-B14F-4D97-AF65-F5344CB8AC3E}">
        <p14:creationId xmlns:p14="http://schemas.microsoft.com/office/powerpoint/2010/main" val="2160410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8540C-B3A5-D87C-D4BB-BE5A77E4B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D76CD4-CC1E-5EBF-B348-EE677E4E24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AE0D8C-E5C3-3460-5F29-FCA1A383A8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10CC70-4728-A7A8-CEF4-0BD09A72BD8E}"/>
              </a:ext>
            </a:extLst>
          </p:cNvPr>
          <p:cNvSpPr>
            <a:spLocks noGrp="1"/>
          </p:cNvSpPr>
          <p:nvPr>
            <p:ph type="sldNum" sz="quarter" idx="5"/>
          </p:nvPr>
        </p:nvSpPr>
        <p:spPr/>
        <p:txBody>
          <a:bodyPr/>
          <a:lstStyle/>
          <a:p>
            <a:fld id="{2CF3ABC3-CDB8-478C-936A-629109FDD8D7}" type="slidenum">
              <a:rPr lang="en-US" smtClean="0"/>
              <a:t>15</a:t>
            </a:fld>
            <a:endParaRPr lang="en-US"/>
          </a:p>
        </p:txBody>
      </p:sp>
    </p:spTree>
    <p:extLst>
      <p:ext uri="{BB962C8B-B14F-4D97-AF65-F5344CB8AC3E}">
        <p14:creationId xmlns:p14="http://schemas.microsoft.com/office/powerpoint/2010/main" val="961217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83DF6-15F2-B545-D953-82CA33257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EA5C3-3B0F-0AB5-6211-97E6EF5A5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668AAF-8CBB-8AD1-8997-BBEF11F19E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2523B2-71D8-DDF9-E53D-EEFCE667BD42}"/>
              </a:ext>
            </a:extLst>
          </p:cNvPr>
          <p:cNvSpPr>
            <a:spLocks noGrp="1"/>
          </p:cNvSpPr>
          <p:nvPr>
            <p:ph type="sldNum" sz="quarter" idx="5"/>
          </p:nvPr>
        </p:nvSpPr>
        <p:spPr/>
        <p:txBody>
          <a:bodyPr/>
          <a:lstStyle/>
          <a:p>
            <a:fld id="{2CF3ABC3-CDB8-478C-936A-629109FDD8D7}" type="slidenum">
              <a:rPr lang="en-US" smtClean="0"/>
              <a:t>16</a:t>
            </a:fld>
            <a:endParaRPr lang="en-US"/>
          </a:p>
        </p:txBody>
      </p:sp>
    </p:spTree>
    <p:extLst>
      <p:ext uri="{BB962C8B-B14F-4D97-AF65-F5344CB8AC3E}">
        <p14:creationId xmlns:p14="http://schemas.microsoft.com/office/powerpoint/2010/main" val="2999411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92213"/>
            <a:ext cx="5730875" cy="32242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reach age 65, you are eligible for medical insurance coverage through Medicare.  This coverage can often coordinate with your existing coverage (if you are still working) and your VA benefits (TRICARE) if you have them.  Believe it or not, the folks over at the Medicare administration are typically the best and most thorough resource for helping you navigate your options.   Consider using www.medicare.gov to find answers to some of your questions.  You may also use a Medicare insurance specialist or broker for guidance on plans to supplement your coverage. Bear in mind that you don’t have to sign up for Medicare if you continue to have coverage through your employer, but you’ll want to be sure you do once you leave employment or if you are approaching age 65 and are retired or work for a very small employer.  You’ll actually pay a significant penalty for missing your enrolment window. </a:t>
            </a:r>
          </a:p>
          <a:p>
            <a:endParaRPr lang="en-US" dirty="0"/>
          </a:p>
        </p:txBody>
      </p:sp>
    </p:spTree>
    <p:extLst>
      <p:ext uri="{BB962C8B-B14F-4D97-AF65-F5344CB8AC3E}">
        <p14:creationId xmlns:p14="http://schemas.microsoft.com/office/powerpoint/2010/main" val="2214476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F3ABC3-CDB8-478C-936A-629109FDD8D7}" type="slidenum">
              <a:rPr lang="en-US" smtClean="0"/>
              <a:t>2</a:t>
            </a:fld>
            <a:endParaRPr lang="en-US"/>
          </a:p>
        </p:txBody>
      </p:sp>
    </p:spTree>
    <p:extLst>
      <p:ext uri="{BB962C8B-B14F-4D97-AF65-F5344CB8AC3E}">
        <p14:creationId xmlns:p14="http://schemas.microsoft.com/office/powerpoint/2010/main" val="3024180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F3ABC3-CDB8-478C-936A-629109FDD8D7}" type="slidenum">
              <a:rPr lang="en-US" smtClean="0"/>
              <a:t>3</a:t>
            </a:fld>
            <a:endParaRPr lang="en-US"/>
          </a:p>
        </p:txBody>
      </p:sp>
    </p:spTree>
    <p:extLst>
      <p:ext uri="{BB962C8B-B14F-4D97-AF65-F5344CB8AC3E}">
        <p14:creationId xmlns:p14="http://schemas.microsoft.com/office/powerpoint/2010/main" val="4100089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F3ABC3-CDB8-478C-936A-629109FDD8D7}" type="slidenum">
              <a:rPr lang="en-US" smtClean="0"/>
              <a:t>5</a:t>
            </a:fld>
            <a:endParaRPr lang="en-US"/>
          </a:p>
        </p:txBody>
      </p:sp>
    </p:spTree>
    <p:extLst>
      <p:ext uri="{BB962C8B-B14F-4D97-AF65-F5344CB8AC3E}">
        <p14:creationId xmlns:p14="http://schemas.microsoft.com/office/powerpoint/2010/main" val="250094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9925" y="1181100"/>
            <a:ext cx="5670550" cy="3190875"/>
          </a:xfrm>
        </p:spPr>
      </p:sp>
      <p:sp>
        <p:nvSpPr>
          <p:cNvPr id="3" name="Notes Placeholder 2"/>
          <p:cNvSpPr>
            <a:spLocks noGrp="1"/>
          </p:cNvSpPr>
          <p:nvPr>
            <p:ph type="body" idx="1"/>
          </p:nvPr>
        </p:nvSpPr>
        <p:spPr/>
        <p:txBody>
          <a:bodyPr/>
          <a:lstStyle/>
          <a:p>
            <a:pPr algn="l" rtl="0" fontAlgn="base"/>
            <a:r>
              <a:rPr lang="en-US" sz="1200" b="0" i="0" u="none" strike="noStrike" dirty="0">
                <a:solidFill>
                  <a:srgbClr val="000000"/>
                </a:solidFill>
                <a:effectLst/>
                <a:latin typeface="Calibri" panose="020F0502020204030204" pitchFamily="34" charset="0"/>
              </a:rPr>
              <a:t>How much can you expect to receive from Social Security?  The answer is different for all of us and is based on many factors including your annual earnings history, the age at which you begin to receive benefits and how long you have been paying into the system.  The average retirement benefit received in 2025 is $2101 per month.</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If you would like to find out what your Social Security benefits are projected to be, you can begin by requesting your personal social security statement from the Social Security Administration.  Online you can go to www.ssa.gov.  We have the web address and phone number listed towards the back of your handouts on the Resources page.  </a:t>
            </a:r>
            <a:r>
              <a:rPr lang="en-US" sz="1200" b="0" i="0" dirty="0">
                <a:solidFill>
                  <a:srgbClr val="444444"/>
                </a:solidFill>
                <a:effectLst/>
                <a:latin typeface="Calibri" panose="020F0502020204030204" pitchFamily="34" charset="0"/>
              </a:rPr>
              <a:t>​</a:t>
            </a:r>
          </a:p>
          <a:p>
            <a:pPr algn="l" rtl="0" fontAlgn="base"/>
            <a:endParaRPr lang="en-US" sz="1200"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 minimum, it is important to claim your SSA account online ASAP before an identity thief tries to do it.</a:t>
            </a:r>
            <a:endParaRPr lang="en-US" sz="1800"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If you would like to find out what your Social Security benefits are projected to be, you can begin by requesting your personal social security statement from the Social Security Administration.  Online you can go to www.ssa.gov.  We have the web address and phone number listed towards the back of your handouts on the Resources page.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Tree>
    <p:extLst>
      <p:ext uri="{BB962C8B-B14F-4D97-AF65-F5344CB8AC3E}">
        <p14:creationId xmlns:p14="http://schemas.microsoft.com/office/powerpoint/2010/main" val="2701320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Calculating your estimated social security benefit is not easy. You must have knowledge with the following concepts (list out the line items) to come up with a baseline benefit.  Or...you could simply utilize the social security administration team to do the hard work for you by clicking the link below</a:t>
            </a:r>
            <a:endParaRPr lang="en-US" dirty="0"/>
          </a:p>
        </p:txBody>
      </p:sp>
      <p:sp>
        <p:nvSpPr>
          <p:cNvPr id="4" name="Slide Number Placeholder 3"/>
          <p:cNvSpPr>
            <a:spLocks noGrp="1"/>
          </p:cNvSpPr>
          <p:nvPr>
            <p:ph type="sldNum" sz="quarter" idx="10"/>
          </p:nvPr>
        </p:nvSpPr>
        <p:spPr/>
        <p:txBody>
          <a:bodyPr/>
          <a:lstStyle/>
          <a:p>
            <a:fld id="{62673052-1C4D-4D99-A058-91D579108362}"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A0FAE-A630-84C8-6E13-64375870A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1547C-FAA0-0E8F-4088-A2BE3C302D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4256AD-8DBD-236A-E589-EDF6BD5AD5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A5D97E-2D11-032E-0816-BB5FEB03AE6B}"/>
              </a:ext>
            </a:extLst>
          </p:cNvPr>
          <p:cNvSpPr>
            <a:spLocks noGrp="1"/>
          </p:cNvSpPr>
          <p:nvPr>
            <p:ph type="sldNum" sz="quarter" idx="5"/>
          </p:nvPr>
        </p:nvSpPr>
        <p:spPr/>
        <p:txBody>
          <a:bodyPr/>
          <a:lstStyle/>
          <a:p>
            <a:fld id="{2CF3ABC3-CDB8-478C-936A-629109FDD8D7}" type="slidenum">
              <a:rPr lang="en-US" smtClean="0"/>
              <a:t>8</a:t>
            </a:fld>
            <a:endParaRPr lang="en-US"/>
          </a:p>
        </p:txBody>
      </p:sp>
    </p:spTree>
    <p:extLst>
      <p:ext uri="{BB962C8B-B14F-4D97-AF65-F5344CB8AC3E}">
        <p14:creationId xmlns:p14="http://schemas.microsoft.com/office/powerpoint/2010/main" val="3062999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6500" y="908050"/>
            <a:ext cx="4344988" cy="2444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we just discussed, our generation can expect to live much longer than previous generations due to taking better care of ourselves and advances in health care.  More emphasis will need to be placed on long-term care and nursing home costs.  Thus we will have to finance longer and more expensive retirements.</a:t>
            </a:r>
          </a:p>
          <a:p>
            <a:endParaRPr lang="en-US" dirty="0"/>
          </a:p>
        </p:txBody>
      </p:sp>
      <p:sp>
        <p:nvSpPr>
          <p:cNvPr id="4" name="Slide Number Placeholder 3"/>
          <p:cNvSpPr>
            <a:spLocks noGrp="1"/>
          </p:cNvSpPr>
          <p:nvPr>
            <p:ph type="sldNum" sz="quarter" idx="10"/>
          </p:nvPr>
        </p:nvSpPr>
        <p:spPr/>
        <p:txBody>
          <a:bodyPr/>
          <a:lstStyle/>
          <a:p>
            <a:pPr>
              <a:defRPr/>
            </a:pPr>
            <a:fld id="{0EC7C0FD-625D-6242-9FBB-44DCCA52E969}" type="slidenum">
              <a:rPr lang="en-US" smtClean="0"/>
              <a:pPr>
                <a:defRPr/>
              </a:pPr>
              <a:t>9</a:t>
            </a:fld>
            <a:endParaRPr lang="en-US" dirty="0"/>
          </a:p>
        </p:txBody>
      </p:sp>
    </p:spTree>
    <p:extLst>
      <p:ext uri="{BB962C8B-B14F-4D97-AF65-F5344CB8AC3E}">
        <p14:creationId xmlns:p14="http://schemas.microsoft.com/office/powerpoint/2010/main" val="1660097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E48C2-1DF6-E995-6AB5-53D1332BBF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AE06A-1DD8-C040-AD40-844D7A00EC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31E59D-FAAB-14E4-BADD-BD7D152367AE}"/>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D2C06270-4E27-60E7-4725-9CCD79E9B179}"/>
              </a:ext>
            </a:extLst>
          </p:cNvPr>
          <p:cNvSpPr>
            <a:spLocks noGrp="1"/>
          </p:cNvSpPr>
          <p:nvPr>
            <p:ph type="sldNum" sz="quarter" idx="5"/>
          </p:nvPr>
        </p:nvSpPr>
        <p:spPr/>
        <p:txBody>
          <a:bodyPr/>
          <a:lstStyle/>
          <a:p>
            <a:fld id="{2CF3ABC3-CDB8-478C-936A-629109FDD8D7}" type="slidenum">
              <a:rPr lang="en-US" smtClean="0"/>
              <a:t>10</a:t>
            </a:fld>
            <a:endParaRPr lang="en-US"/>
          </a:p>
        </p:txBody>
      </p:sp>
    </p:spTree>
    <p:extLst>
      <p:ext uri="{BB962C8B-B14F-4D97-AF65-F5344CB8AC3E}">
        <p14:creationId xmlns:p14="http://schemas.microsoft.com/office/powerpoint/2010/main" val="2503568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41F34BEA-33ED-4B5B-B7ED-C2A91614F7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83" r="24248"/>
          <a:stretch/>
        </p:blipFill>
        <p:spPr>
          <a:xfrm>
            <a:off x="0" y="-8797"/>
            <a:ext cx="7642086" cy="6858000"/>
          </a:xfrm>
          <a:prstGeom prst="rect">
            <a:avLst/>
          </a:prstGeom>
        </p:spPr>
      </p:pic>
      <p:sp>
        <p:nvSpPr>
          <p:cNvPr id="13" name="Rectangle 12">
            <a:extLst>
              <a:ext uri="{FF2B5EF4-FFF2-40B4-BE49-F238E27FC236}">
                <a16:creationId xmlns:a16="http://schemas.microsoft.com/office/drawing/2014/main" id="{224DC42F-5D20-4627-905F-7AA3CB0F058A}"/>
              </a:ext>
            </a:extLst>
          </p:cNvPr>
          <p:cNvSpPr/>
          <p:nvPr/>
        </p:nvSpPr>
        <p:spPr>
          <a:xfrm>
            <a:off x="3827517" y="1192277"/>
            <a:ext cx="8364483" cy="3895344"/>
          </a:xfrm>
          <a:prstGeom prst="rect">
            <a:avLst/>
          </a:prstGeom>
          <a:solidFill>
            <a:srgbClr val="294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text&#10;&#10;Description automatically generated">
            <a:extLst>
              <a:ext uri="{FF2B5EF4-FFF2-40B4-BE49-F238E27FC236}">
                <a16:creationId xmlns:a16="http://schemas.microsoft.com/office/drawing/2014/main" id="{D555AF34-9A19-4793-B208-DDC40CE76F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83" r="24248"/>
          <a:stretch/>
        </p:blipFill>
        <p:spPr>
          <a:xfrm>
            <a:off x="0" y="-8797"/>
            <a:ext cx="7642086" cy="6858000"/>
          </a:xfrm>
          <a:prstGeom prst="rect">
            <a:avLst/>
          </a:prstGeom>
        </p:spPr>
      </p:pic>
      <p:sp>
        <p:nvSpPr>
          <p:cNvPr id="18" name="Rectangle 17">
            <a:extLst>
              <a:ext uri="{FF2B5EF4-FFF2-40B4-BE49-F238E27FC236}">
                <a16:creationId xmlns:a16="http://schemas.microsoft.com/office/drawing/2014/main" id="{38DAF281-7D91-49D9-B8FC-363FF39D4540}"/>
              </a:ext>
            </a:extLst>
          </p:cNvPr>
          <p:cNvSpPr/>
          <p:nvPr userDrawn="1"/>
        </p:nvSpPr>
        <p:spPr>
          <a:xfrm>
            <a:off x="3827517" y="1192277"/>
            <a:ext cx="8364483" cy="3895344"/>
          </a:xfrm>
          <a:prstGeom prst="rect">
            <a:avLst/>
          </a:prstGeom>
          <a:solidFill>
            <a:srgbClr val="294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4900CDA3-94FF-4D00-BA96-2F1FB8F700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83" r="24248"/>
          <a:stretch/>
        </p:blipFill>
        <p:spPr>
          <a:xfrm>
            <a:off x="0" y="-8797"/>
            <a:ext cx="7642086" cy="6858000"/>
          </a:xfrm>
          <a:prstGeom prst="rect">
            <a:avLst/>
          </a:prstGeom>
        </p:spPr>
      </p:pic>
      <p:sp>
        <p:nvSpPr>
          <p:cNvPr id="10" name="Rectangle 9">
            <a:extLst>
              <a:ext uri="{FF2B5EF4-FFF2-40B4-BE49-F238E27FC236}">
                <a16:creationId xmlns:a16="http://schemas.microsoft.com/office/drawing/2014/main" id="{619FCAF5-8CC6-43DA-9B9B-D70DE6677F52}"/>
              </a:ext>
            </a:extLst>
          </p:cNvPr>
          <p:cNvSpPr/>
          <p:nvPr/>
        </p:nvSpPr>
        <p:spPr>
          <a:xfrm>
            <a:off x="3827517" y="1192277"/>
            <a:ext cx="8364483" cy="3895344"/>
          </a:xfrm>
          <a:prstGeom prst="rect">
            <a:avLst/>
          </a:prstGeom>
          <a:solidFill>
            <a:srgbClr val="294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581343" y="3497805"/>
            <a:ext cx="6953396" cy="1055906"/>
          </a:xfrm>
        </p:spPr>
        <p:txBody>
          <a:bodyPr anchor="ctr" anchorCtr="0">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p:cNvCxnSpPr>
            <a:cxnSpLocks/>
          </p:cNvCxnSpPr>
          <p:nvPr/>
        </p:nvCxnSpPr>
        <p:spPr>
          <a:xfrm>
            <a:off x="11740663" y="6618041"/>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FD09754-AB00-4701-9DC0-2B8342E14B0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0190"/>
          <a:stretch/>
        </p:blipFill>
        <p:spPr>
          <a:xfrm>
            <a:off x="8147539" y="5391832"/>
            <a:ext cx="3374308" cy="1159293"/>
          </a:xfrm>
          <a:prstGeom prst="rect">
            <a:avLst/>
          </a:prstGeom>
        </p:spPr>
      </p:pic>
      <p:sp>
        <p:nvSpPr>
          <p:cNvPr id="2" name="Title 1"/>
          <p:cNvSpPr>
            <a:spLocks noGrp="1"/>
          </p:cNvSpPr>
          <p:nvPr>
            <p:ph type="ctrTitle"/>
          </p:nvPr>
        </p:nvSpPr>
        <p:spPr>
          <a:xfrm>
            <a:off x="4531484" y="1675380"/>
            <a:ext cx="7003255" cy="1472882"/>
          </a:xfrm>
          <a:prstGeom prst="rect">
            <a:avLst/>
          </a:prstGeom>
        </p:spPr>
        <p:txBody>
          <a:bodyPr anchor="ctr" anchorCtr="0">
            <a:noAutofit/>
          </a:bodyPr>
          <a:lstStyle>
            <a:lvl1pPr algn="l">
              <a:defRPr sz="4400">
                <a:solidFill>
                  <a:schemeClr val="bg1"/>
                </a:solidFill>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3039C3B9-8B28-4BA3-BD24-E613655AAFFE}"/>
              </a:ext>
            </a:extLst>
          </p:cNvPr>
          <p:cNvCxnSpPr/>
          <p:nvPr/>
        </p:nvCxnSpPr>
        <p:spPr>
          <a:xfrm>
            <a:off x="4622908" y="3249017"/>
            <a:ext cx="1156100" cy="0"/>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9AEEE2-DC51-47DA-A58D-DEFC328F87B7}"/>
              </a:ext>
            </a:extLst>
          </p:cNvPr>
          <p:cNvCxnSpPr>
            <a:cxnSpLocks/>
          </p:cNvCxnSpPr>
          <p:nvPr/>
        </p:nvCxnSpPr>
        <p:spPr>
          <a:xfrm>
            <a:off x="11740663" y="661804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49E061-10C0-42D3-92DF-47ACEB199EF0}"/>
              </a:ext>
            </a:extLst>
          </p:cNvPr>
          <p:cNvCxnSpPr/>
          <p:nvPr/>
        </p:nvCxnSpPr>
        <p:spPr>
          <a:xfrm>
            <a:off x="4622908" y="3249017"/>
            <a:ext cx="1156100" cy="0"/>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7C6D89-EF2B-45D6-883D-C42E4C6BB27C}"/>
              </a:ext>
            </a:extLst>
          </p:cNvPr>
          <p:cNvCxnSpPr>
            <a:cxnSpLocks/>
          </p:cNvCxnSpPr>
          <p:nvPr userDrawn="1"/>
        </p:nvCxnSpPr>
        <p:spPr>
          <a:xfrm>
            <a:off x="11740663" y="661804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DF26933-AC36-4EF9-8DA0-54A3C51BCC6B}"/>
              </a:ext>
            </a:extLst>
          </p:cNvPr>
          <p:cNvCxnSpPr/>
          <p:nvPr userDrawn="1"/>
        </p:nvCxnSpPr>
        <p:spPr>
          <a:xfrm>
            <a:off x="4622908" y="3249017"/>
            <a:ext cx="1156100" cy="0"/>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849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3 Content w/Phot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E29568B-8B50-447A-A37D-3DF69F601F58}"/>
              </a:ext>
            </a:extLst>
          </p:cNvPr>
          <p:cNvSpPr/>
          <p:nvPr userDrawn="1"/>
        </p:nvSpPr>
        <p:spPr>
          <a:xfrm>
            <a:off x="4206234" y="-6"/>
            <a:ext cx="8015158" cy="68580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Content Placeholder 14" descr="Person in crossing">
            <a:extLst>
              <a:ext uri="{FF2B5EF4-FFF2-40B4-BE49-F238E27FC236}">
                <a16:creationId xmlns:a16="http://schemas.microsoft.com/office/drawing/2014/main" id="{D3F9F2BB-510E-4063-BA57-39F07A81B9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991" r="1"/>
          <a:stretch/>
        </p:blipFill>
        <p:spPr>
          <a:xfrm>
            <a:off x="0" y="-5"/>
            <a:ext cx="4206234" cy="6858005"/>
          </a:xfrm>
          <a:prstGeom prst="rect">
            <a:avLst/>
          </a:prstGeom>
        </p:spPr>
      </p:pic>
      <p:sp>
        <p:nvSpPr>
          <p:cNvPr id="16" name="Rectangle 15">
            <a:extLst>
              <a:ext uri="{FF2B5EF4-FFF2-40B4-BE49-F238E27FC236}">
                <a16:creationId xmlns:a16="http://schemas.microsoft.com/office/drawing/2014/main" id="{7F6DE192-D323-4C5E-8C64-D4377460257C}"/>
              </a:ext>
            </a:extLst>
          </p:cNvPr>
          <p:cNvSpPr/>
          <p:nvPr/>
        </p:nvSpPr>
        <p:spPr>
          <a:xfrm>
            <a:off x="4206234" y="-6"/>
            <a:ext cx="8015158" cy="68580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9875FAC-5CE5-4F41-BB0A-A7673721FB52}"/>
              </a:ext>
            </a:extLst>
          </p:cNvPr>
          <p:cNvSpPr/>
          <p:nvPr/>
        </p:nvSpPr>
        <p:spPr>
          <a:xfrm>
            <a:off x="0" y="0"/>
            <a:ext cx="4206235" cy="6858000"/>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8">
            <a:extLst>
              <a:ext uri="{FF2B5EF4-FFF2-40B4-BE49-F238E27FC236}">
                <a16:creationId xmlns:a16="http://schemas.microsoft.com/office/drawing/2014/main" id="{7E6958F9-2384-4C8E-B069-908514C5613F}"/>
              </a:ext>
            </a:extLst>
          </p:cNvPr>
          <p:cNvSpPr txBox="1">
            <a:spLocks/>
          </p:cNvSpPr>
          <p:nvPr userDrawn="1"/>
        </p:nvSpPr>
        <p:spPr>
          <a:xfrm>
            <a:off x="8726520" y="62285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3D6A-6DDB-44AC-922F-0D6A3F925C34}" type="slidenum">
              <a:rPr lang="en-US" smtClean="0">
                <a:latin typeface="Lato" panose="020F0502020204030203" pitchFamily="34" charset="0"/>
              </a:rPr>
              <a:pPr/>
              <a:t>‹#›</a:t>
            </a:fld>
            <a:endParaRPr lang="en-US" dirty="0">
              <a:latin typeface="Lato" panose="020F0502020204030203" pitchFamily="34" charset="0"/>
            </a:endParaRPr>
          </a:p>
        </p:txBody>
      </p:sp>
      <p:pic>
        <p:nvPicPr>
          <p:cNvPr id="20" name="Picture 19" descr="Icon&#10;&#10;Description automatically generated">
            <a:extLst>
              <a:ext uri="{FF2B5EF4-FFF2-40B4-BE49-F238E27FC236}">
                <a16:creationId xmlns:a16="http://schemas.microsoft.com/office/drawing/2014/main" id="{842E542B-0D82-457B-A08D-654DBC2DEB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83935" y="6298124"/>
            <a:ext cx="274702" cy="274702"/>
          </a:xfrm>
          <a:prstGeom prst="rect">
            <a:avLst/>
          </a:prstGeom>
        </p:spPr>
      </p:pic>
      <p:cxnSp>
        <p:nvCxnSpPr>
          <p:cNvPr id="21" name="Straight Connector 20">
            <a:extLst>
              <a:ext uri="{FF2B5EF4-FFF2-40B4-BE49-F238E27FC236}">
                <a16:creationId xmlns:a16="http://schemas.microsoft.com/office/drawing/2014/main" id="{7993E6E5-ADE3-4522-A7E4-A819799A5F3F}"/>
              </a:ext>
            </a:extLst>
          </p:cNvPr>
          <p:cNvCxnSpPr/>
          <p:nvPr userDrawn="1"/>
        </p:nvCxnSpPr>
        <p:spPr>
          <a:xfrm>
            <a:off x="11525250" y="6195762"/>
            <a:ext cx="0" cy="462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2D8501F-C21B-4313-849B-3DDF6B2DB118}"/>
              </a:ext>
            </a:extLst>
          </p:cNvPr>
          <p:cNvCxnSpPr/>
          <p:nvPr/>
        </p:nvCxnSpPr>
        <p:spPr>
          <a:xfrm flipV="1">
            <a:off x="4290596" y="323850"/>
            <a:ext cx="0" cy="814349"/>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7BCC92EF-28C2-4850-9633-07215898F3F9}"/>
              </a:ext>
            </a:extLst>
          </p:cNvPr>
          <p:cNvSpPr/>
          <p:nvPr/>
        </p:nvSpPr>
        <p:spPr>
          <a:xfrm>
            <a:off x="437745" y="405063"/>
            <a:ext cx="3346315" cy="6063831"/>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B6606D01-69BE-4403-BA57-F7EEAECBE653}"/>
              </a:ext>
            </a:extLst>
          </p:cNvPr>
          <p:cNvSpPr txBox="1"/>
          <p:nvPr/>
        </p:nvSpPr>
        <p:spPr>
          <a:xfrm>
            <a:off x="1010083" y="2782666"/>
            <a:ext cx="2237362" cy="646331"/>
          </a:xfrm>
          <a:prstGeom prst="rect">
            <a:avLst/>
          </a:prstGeom>
          <a:noFill/>
        </p:spPr>
        <p:txBody>
          <a:bodyPr wrap="square" rtlCol="0">
            <a:spAutoFit/>
          </a:bodyPr>
          <a:lstStyle/>
          <a:p>
            <a:pPr algn="ctr"/>
            <a:r>
              <a:rPr lang="en-US" dirty="0">
                <a:solidFill>
                  <a:schemeClr val="bg1"/>
                </a:solidFill>
              </a:rPr>
              <a:t>Place Your </a:t>
            </a:r>
          </a:p>
          <a:p>
            <a:pPr algn="ctr"/>
            <a:r>
              <a:rPr lang="en-US" dirty="0">
                <a:solidFill>
                  <a:schemeClr val="bg1"/>
                </a:solidFill>
              </a:rPr>
              <a:t>Photo Here</a:t>
            </a:r>
          </a:p>
        </p:txBody>
      </p:sp>
      <p:sp>
        <p:nvSpPr>
          <p:cNvPr id="15" name="Content Placeholder 2">
            <a:extLst>
              <a:ext uri="{FF2B5EF4-FFF2-40B4-BE49-F238E27FC236}">
                <a16:creationId xmlns:a16="http://schemas.microsoft.com/office/drawing/2014/main" id="{5EC59C3A-56D9-4ECA-9DBC-7440E82CF3CE}"/>
              </a:ext>
            </a:extLst>
          </p:cNvPr>
          <p:cNvSpPr>
            <a:spLocks noGrp="1"/>
          </p:cNvSpPr>
          <p:nvPr>
            <p:ph idx="1"/>
          </p:nvPr>
        </p:nvSpPr>
        <p:spPr>
          <a:xfrm>
            <a:off x="5077838" y="1825625"/>
            <a:ext cx="6275962" cy="3709413"/>
          </a:xfrm>
        </p:spPr>
        <p:txBody>
          <a:bodyPr/>
          <a:lstStyle>
            <a:lvl1pPr>
              <a:defRPr>
                <a:solidFill>
                  <a:schemeClr val="bg1"/>
                </a:solidFill>
              </a:defRPr>
            </a:lvl1pPr>
            <a:lvl2pPr>
              <a:defRPr>
                <a:solidFill>
                  <a:schemeClr val="accent4"/>
                </a:solidFill>
              </a:defRPr>
            </a:lvl2pPr>
            <a:lvl3pPr>
              <a:defRPr>
                <a:solidFill>
                  <a:schemeClr val="accent2">
                    <a:lumMod val="60000"/>
                    <a:lumOff val="40000"/>
                  </a:schemeClr>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2" name="Picture Placeholder 5">
            <a:extLst>
              <a:ext uri="{FF2B5EF4-FFF2-40B4-BE49-F238E27FC236}">
                <a16:creationId xmlns:a16="http://schemas.microsoft.com/office/drawing/2014/main" id="{612EE7FA-FD7E-4DB4-AA54-942DC69EB563}"/>
              </a:ext>
            </a:extLst>
          </p:cNvPr>
          <p:cNvSpPr>
            <a:spLocks noGrp="1"/>
          </p:cNvSpPr>
          <p:nvPr>
            <p:ph type="pic" sz="quarter" idx="13"/>
          </p:nvPr>
        </p:nvSpPr>
        <p:spPr>
          <a:xfrm>
            <a:off x="0" y="0"/>
            <a:ext cx="4206875"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DBAF70A7-9710-4105-A6D0-8779B835F571}"/>
              </a:ext>
            </a:extLst>
          </p:cNvPr>
          <p:cNvSpPr>
            <a:spLocks noGrp="1"/>
          </p:cNvSpPr>
          <p:nvPr>
            <p:ph type="title"/>
          </p:nvPr>
        </p:nvSpPr>
        <p:spPr>
          <a:xfrm>
            <a:off x="4572000" y="317726"/>
            <a:ext cx="7315198" cy="814349"/>
          </a:xfrm>
        </p:spPr>
        <p:txBody>
          <a:bodyPr anchor="ctr" anchorCtr="0"/>
          <a:lstStyle>
            <a:lvl1pPr>
              <a:defRPr>
                <a:solidFill>
                  <a:schemeClr val="bg1"/>
                </a:solidFill>
              </a:defRPr>
            </a:lvl1pPr>
          </a:lstStyle>
          <a:p>
            <a:r>
              <a:rPr lang="en-US"/>
              <a:t>Click to edit Master title style</a:t>
            </a:r>
            <a:endParaRPr lang="en-US" dirty="0"/>
          </a:p>
        </p:txBody>
      </p:sp>
      <p:pic>
        <p:nvPicPr>
          <p:cNvPr id="23" name="Content Placeholder 14" descr="Person in crossing">
            <a:extLst>
              <a:ext uri="{FF2B5EF4-FFF2-40B4-BE49-F238E27FC236}">
                <a16:creationId xmlns:a16="http://schemas.microsoft.com/office/drawing/2014/main" id="{86D52EAA-B1E1-4F7A-8B47-703EB837CC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991" r="1"/>
          <a:stretch/>
        </p:blipFill>
        <p:spPr>
          <a:xfrm>
            <a:off x="0" y="-5"/>
            <a:ext cx="4206234" cy="6858005"/>
          </a:xfrm>
          <a:prstGeom prst="rect">
            <a:avLst/>
          </a:prstGeom>
        </p:spPr>
      </p:pic>
      <p:sp>
        <p:nvSpPr>
          <p:cNvPr id="28" name="Rectangle 27">
            <a:extLst>
              <a:ext uri="{FF2B5EF4-FFF2-40B4-BE49-F238E27FC236}">
                <a16:creationId xmlns:a16="http://schemas.microsoft.com/office/drawing/2014/main" id="{5DDBA94C-91A3-4DED-87FF-881E650B251D}"/>
              </a:ext>
            </a:extLst>
          </p:cNvPr>
          <p:cNvSpPr/>
          <p:nvPr/>
        </p:nvSpPr>
        <p:spPr>
          <a:xfrm>
            <a:off x="0" y="0"/>
            <a:ext cx="4206235" cy="6858000"/>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14CD6FF8-5ECD-440F-ADE1-48994637E9C6}"/>
              </a:ext>
            </a:extLst>
          </p:cNvPr>
          <p:cNvCxnSpPr/>
          <p:nvPr/>
        </p:nvCxnSpPr>
        <p:spPr>
          <a:xfrm flipV="1">
            <a:off x="4290596" y="323850"/>
            <a:ext cx="0" cy="814349"/>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F948BA64-F0F5-4A4A-A727-DAAC413D94FD}"/>
              </a:ext>
            </a:extLst>
          </p:cNvPr>
          <p:cNvSpPr/>
          <p:nvPr/>
        </p:nvSpPr>
        <p:spPr>
          <a:xfrm>
            <a:off x="437745" y="405063"/>
            <a:ext cx="3346315" cy="6063831"/>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5A97D94-8D99-4BBA-8D6C-607975336EF5}"/>
              </a:ext>
            </a:extLst>
          </p:cNvPr>
          <p:cNvSpPr txBox="1"/>
          <p:nvPr/>
        </p:nvSpPr>
        <p:spPr>
          <a:xfrm>
            <a:off x="1010083" y="2782666"/>
            <a:ext cx="2237362" cy="646331"/>
          </a:xfrm>
          <a:prstGeom prst="rect">
            <a:avLst/>
          </a:prstGeom>
          <a:noFill/>
        </p:spPr>
        <p:txBody>
          <a:bodyPr wrap="square" rtlCol="0">
            <a:spAutoFit/>
          </a:bodyPr>
          <a:lstStyle/>
          <a:p>
            <a:pPr algn="ctr"/>
            <a:r>
              <a:rPr lang="en-US" dirty="0">
                <a:solidFill>
                  <a:schemeClr val="bg1"/>
                </a:solidFill>
              </a:rPr>
              <a:t>Place Your </a:t>
            </a:r>
          </a:p>
          <a:p>
            <a:pPr algn="ctr"/>
            <a:r>
              <a:rPr lang="en-US" dirty="0">
                <a:solidFill>
                  <a:schemeClr val="bg1"/>
                </a:solidFill>
              </a:rPr>
              <a:t>Photo Here</a:t>
            </a:r>
          </a:p>
        </p:txBody>
      </p:sp>
      <p:pic>
        <p:nvPicPr>
          <p:cNvPr id="36" name="Content Placeholder 14" descr="Person in crossing">
            <a:extLst>
              <a:ext uri="{FF2B5EF4-FFF2-40B4-BE49-F238E27FC236}">
                <a16:creationId xmlns:a16="http://schemas.microsoft.com/office/drawing/2014/main" id="{EB22CEF9-201F-4BBD-AE85-97145A139C9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991" r="1"/>
          <a:stretch/>
        </p:blipFill>
        <p:spPr>
          <a:xfrm>
            <a:off x="0" y="-5"/>
            <a:ext cx="4206234" cy="6858005"/>
          </a:xfrm>
          <a:prstGeom prst="rect">
            <a:avLst/>
          </a:prstGeom>
        </p:spPr>
      </p:pic>
      <p:sp>
        <p:nvSpPr>
          <p:cNvPr id="38" name="Rectangle 37">
            <a:extLst>
              <a:ext uri="{FF2B5EF4-FFF2-40B4-BE49-F238E27FC236}">
                <a16:creationId xmlns:a16="http://schemas.microsoft.com/office/drawing/2014/main" id="{51238427-AA05-4CD4-8466-2F3B6831B748}"/>
              </a:ext>
            </a:extLst>
          </p:cNvPr>
          <p:cNvSpPr/>
          <p:nvPr userDrawn="1"/>
        </p:nvSpPr>
        <p:spPr>
          <a:xfrm>
            <a:off x="0" y="0"/>
            <a:ext cx="4206235" cy="6858000"/>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AAAF97B6-3839-49E7-BBCF-F225704D9AC0}"/>
              </a:ext>
            </a:extLst>
          </p:cNvPr>
          <p:cNvCxnSpPr/>
          <p:nvPr userDrawn="1"/>
        </p:nvCxnSpPr>
        <p:spPr>
          <a:xfrm flipV="1">
            <a:off x="4290596" y="323850"/>
            <a:ext cx="0" cy="814349"/>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CCC6711A-ADD5-46C7-BF47-C46F26DA03EC}"/>
              </a:ext>
            </a:extLst>
          </p:cNvPr>
          <p:cNvSpPr/>
          <p:nvPr userDrawn="1"/>
        </p:nvSpPr>
        <p:spPr>
          <a:xfrm>
            <a:off x="437745" y="405063"/>
            <a:ext cx="3346315" cy="6063831"/>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6E70F530-F138-41ED-BCC3-98DB7C7366D3}"/>
              </a:ext>
            </a:extLst>
          </p:cNvPr>
          <p:cNvSpPr txBox="1"/>
          <p:nvPr userDrawn="1"/>
        </p:nvSpPr>
        <p:spPr>
          <a:xfrm>
            <a:off x="1010083" y="2782666"/>
            <a:ext cx="2237362" cy="646331"/>
          </a:xfrm>
          <a:prstGeom prst="rect">
            <a:avLst/>
          </a:prstGeom>
          <a:noFill/>
        </p:spPr>
        <p:txBody>
          <a:bodyPr wrap="square" rtlCol="0">
            <a:spAutoFit/>
          </a:bodyPr>
          <a:lstStyle/>
          <a:p>
            <a:pPr algn="ctr"/>
            <a:r>
              <a:rPr lang="en-US" dirty="0">
                <a:solidFill>
                  <a:schemeClr val="bg1"/>
                </a:solidFill>
                <a:latin typeface="Lato" panose="020F0502020204030203" pitchFamily="34" charset="0"/>
              </a:rPr>
              <a:t>Place</a:t>
            </a:r>
            <a:r>
              <a:rPr lang="en-US" dirty="0">
                <a:solidFill>
                  <a:schemeClr val="bg1"/>
                </a:solidFill>
              </a:rPr>
              <a:t> Your </a:t>
            </a:r>
          </a:p>
          <a:p>
            <a:pPr algn="ctr"/>
            <a:r>
              <a:rPr lang="en-US" dirty="0">
                <a:solidFill>
                  <a:schemeClr val="bg1"/>
                </a:solidFill>
              </a:rPr>
              <a:t>Photo Here</a:t>
            </a:r>
          </a:p>
        </p:txBody>
      </p:sp>
      <p:sp>
        <p:nvSpPr>
          <p:cNvPr id="3" name="Footer Placeholder 2">
            <a:extLst>
              <a:ext uri="{FF2B5EF4-FFF2-40B4-BE49-F238E27FC236}">
                <a16:creationId xmlns:a16="http://schemas.microsoft.com/office/drawing/2014/main" id="{9C1AE66B-B629-4EC8-9E62-FC12D6F1F69D}"/>
              </a:ext>
            </a:extLst>
          </p:cNvPr>
          <p:cNvSpPr>
            <a:spLocks noGrp="1"/>
          </p:cNvSpPr>
          <p:nvPr>
            <p:ph type="ftr" sz="quarter" idx="14"/>
          </p:nvPr>
        </p:nvSpPr>
        <p:spPr>
          <a:xfrm>
            <a:off x="4572000" y="6281688"/>
            <a:ext cx="7649392" cy="307574"/>
          </a:xfr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F700A1C2-B777-4025-8D11-AF83DA3A142B}"/>
              </a:ext>
            </a:extLst>
          </p:cNvPr>
          <p:cNvSpPr>
            <a:spLocks noGrp="1"/>
          </p:cNvSpPr>
          <p:nvPr>
            <p:ph type="sldNum" sz="quarter" idx="15"/>
          </p:nvPr>
        </p:nvSpPr>
        <p:spPr/>
        <p:txBody>
          <a:bodyPr/>
          <a:lstStyle/>
          <a:p>
            <a:fld id="{A3DA3D6A-6DDB-44AC-922F-0D6A3F925C34}" type="slidenum">
              <a:rPr lang="en-US" smtClean="0"/>
              <a:pPr/>
              <a:t>‹#›</a:t>
            </a:fld>
            <a:endParaRPr lang="en-US" dirty="0"/>
          </a:p>
        </p:txBody>
      </p:sp>
    </p:spTree>
    <p:extLst>
      <p:ext uri="{BB962C8B-B14F-4D97-AF65-F5344CB8AC3E}">
        <p14:creationId xmlns:p14="http://schemas.microsoft.com/office/powerpoint/2010/main" val="1689446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8156735-6233-4881-B829-18631AAB41ED}"/>
              </a:ext>
            </a:extLst>
          </p:cNvPr>
          <p:cNvSpPr>
            <a:spLocks noGrp="1"/>
          </p:cNvSpPr>
          <p:nvPr>
            <p:ph type="ftr" sz="quarter" idx="13"/>
          </p:nvPr>
        </p:nvSpPr>
        <p:spPr>
          <a:xfrm>
            <a:off x="838200" y="6264676"/>
            <a:ext cx="10515600" cy="307574"/>
          </a:xfrm>
        </p:spPr>
        <p:txBody>
          <a:bodyPr/>
          <a:lstStyle>
            <a:lvl1pPr>
              <a:defRPr>
                <a:solidFill>
                  <a:schemeClr val="accent3">
                    <a:lumMod val="50000"/>
                  </a:schemeClr>
                </a:solidFill>
              </a:defRPr>
            </a:lvl1pPr>
          </a:lstStyle>
          <a:p>
            <a:endParaRPr lang="en-US" dirty="0"/>
          </a:p>
        </p:txBody>
      </p:sp>
      <p:sp>
        <p:nvSpPr>
          <p:cNvPr id="5" name="Slide Number Placeholder 4"/>
          <p:cNvSpPr>
            <a:spLocks noGrp="1"/>
          </p:cNvSpPr>
          <p:nvPr>
            <p:ph type="sldNum" sz="quarter" idx="12"/>
          </p:nvPr>
        </p:nvSpPr>
        <p:spPr>
          <a:xfrm>
            <a:off x="8726520" y="6228588"/>
            <a:ext cx="2743200" cy="365125"/>
          </a:xfrm>
          <a:prstGeom prst="rect">
            <a:avLst/>
          </a:prstGeom>
        </p:spPr>
        <p:txBody>
          <a:bodyPr/>
          <a:lstStyle>
            <a:lvl1pPr>
              <a:defRPr>
                <a:solidFill>
                  <a:schemeClr val="accent3">
                    <a:lumMod val="50000"/>
                  </a:schemeClr>
                </a:solidFill>
              </a:defRPr>
            </a:lvl1pPr>
          </a:lstStyle>
          <a:p>
            <a:fld id="{A3DA3D6A-6DDB-44AC-922F-0D6A3F925C34}" type="slidenum">
              <a:rPr lang="en-US" smtClean="0"/>
              <a:pPr/>
              <a:t>‹#›</a:t>
            </a:fld>
            <a:endParaRPr lang="en-US" dirty="0"/>
          </a:p>
        </p:txBody>
      </p:sp>
      <p:sp>
        <p:nvSpPr>
          <p:cNvPr id="6" name="Rectangle 5">
            <a:extLst>
              <a:ext uri="{FF2B5EF4-FFF2-40B4-BE49-F238E27FC236}">
                <a16:creationId xmlns:a16="http://schemas.microsoft.com/office/drawing/2014/main" id="{4032ED03-B0BF-443E-84BC-75D5432085F1}"/>
              </a:ext>
            </a:extLst>
          </p:cNvPr>
          <p:cNvSpPr/>
          <p:nvPr/>
        </p:nvSpPr>
        <p:spPr>
          <a:xfrm>
            <a:off x="-25283" y="1161411"/>
            <a:ext cx="12192000" cy="4862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867712-66BC-4D11-B1A1-4B5CA69121D7}"/>
              </a:ext>
            </a:extLst>
          </p:cNvPr>
          <p:cNvSpPr>
            <a:spLocks noGrp="1"/>
          </p:cNvSpPr>
          <p:nvPr>
            <p:ph type="title"/>
          </p:nvPr>
        </p:nvSpPr>
        <p:spPr>
          <a:xfrm>
            <a:off x="234356" y="317726"/>
            <a:ext cx="11672722" cy="696065"/>
          </a:xfrm>
        </p:spPr>
        <p:txBody>
          <a:bodyPr/>
          <a:lstStyle/>
          <a:p>
            <a:r>
              <a:rPr lang="en-US"/>
              <a:t>Click to edit Master title style</a:t>
            </a:r>
          </a:p>
        </p:txBody>
      </p:sp>
      <p:sp>
        <p:nvSpPr>
          <p:cNvPr id="7" name="Rectangle 6">
            <a:extLst>
              <a:ext uri="{FF2B5EF4-FFF2-40B4-BE49-F238E27FC236}">
                <a16:creationId xmlns:a16="http://schemas.microsoft.com/office/drawing/2014/main" id="{821AEE65-AA36-4E60-A093-A29FE4E3D476}"/>
              </a:ext>
            </a:extLst>
          </p:cNvPr>
          <p:cNvSpPr/>
          <p:nvPr/>
        </p:nvSpPr>
        <p:spPr>
          <a:xfrm>
            <a:off x="-25283" y="1161411"/>
            <a:ext cx="12192000" cy="4862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59346A-F917-4C77-BFCD-C73BD3FBD398}"/>
              </a:ext>
            </a:extLst>
          </p:cNvPr>
          <p:cNvSpPr/>
          <p:nvPr userDrawn="1"/>
        </p:nvSpPr>
        <p:spPr>
          <a:xfrm>
            <a:off x="-25283" y="1132836"/>
            <a:ext cx="12192000" cy="4862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780396"/>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io slide - 1 per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39DF8F-305F-40F0-B3F7-AF7BFF2CA3CC}"/>
              </a:ext>
            </a:extLst>
          </p:cNvPr>
          <p:cNvSpPr/>
          <p:nvPr/>
        </p:nvSpPr>
        <p:spPr>
          <a:xfrm>
            <a:off x="1" y="1143000"/>
            <a:ext cx="2703442" cy="4810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5003BC-DBE0-4E56-B4ED-F61441EBEE46}"/>
              </a:ext>
            </a:extLst>
          </p:cNvPr>
          <p:cNvSpPr/>
          <p:nvPr userDrawn="1"/>
        </p:nvSpPr>
        <p:spPr>
          <a:xfrm>
            <a:off x="1" y="1143000"/>
            <a:ext cx="2703442" cy="4810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hasCustomPrompt="1"/>
          </p:nvPr>
        </p:nvSpPr>
        <p:spPr>
          <a:xfrm>
            <a:off x="4586370" y="1990878"/>
            <a:ext cx="6883349" cy="399782"/>
          </a:xfrm>
        </p:spPr>
        <p:txBody>
          <a:bodyPr/>
          <a:lstStyle>
            <a:lvl1pPr marL="0" indent="0">
              <a:buFontTx/>
              <a:buNone/>
              <a:defRPr b="1" spc="50" baseline="0">
                <a:solidFill>
                  <a:schemeClr val="tx2"/>
                </a:solidFill>
              </a:defRPr>
            </a:lvl1pPr>
          </a:lstStyle>
          <a:p>
            <a:pPr lvl="0"/>
            <a:r>
              <a:rPr lang="en-US" dirty="0"/>
              <a:t>CLICK TO EDIT MASTER TEXT STYLES</a:t>
            </a:r>
          </a:p>
        </p:txBody>
      </p:sp>
      <p:sp>
        <p:nvSpPr>
          <p:cNvPr id="7" name="Slide Number Placeholder 6"/>
          <p:cNvSpPr>
            <a:spLocks noGrp="1"/>
          </p:cNvSpPr>
          <p:nvPr>
            <p:ph type="sldNum" sz="quarter" idx="12"/>
          </p:nvPr>
        </p:nvSpPr>
        <p:spPr>
          <a:xfrm>
            <a:off x="8726520" y="6228588"/>
            <a:ext cx="2743200" cy="365125"/>
          </a:xfrm>
          <a:prstGeom prst="rect">
            <a:avLst/>
          </a:prstGeom>
        </p:spPr>
        <p:txBody>
          <a:bodyPr/>
          <a:lstStyle>
            <a:lvl1pPr>
              <a:defRPr>
                <a:solidFill>
                  <a:schemeClr val="accent3">
                    <a:lumMod val="50000"/>
                  </a:schemeClr>
                </a:solidFill>
              </a:defRPr>
            </a:lvl1pPr>
          </a:lstStyle>
          <a:p>
            <a:fld id="{A3DA3D6A-6DDB-44AC-922F-0D6A3F925C34}" type="slidenum">
              <a:rPr lang="en-US" smtClean="0"/>
              <a:pPr/>
              <a:t>‹#›</a:t>
            </a:fld>
            <a:endParaRPr lang="en-US" dirty="0"/>
          </a:p>
        </p:txBody>
      </p:sp>
      <p:sp>
        <p:nvSpPr>
          <p:cNvPr id="6" name="Content Placeholder 3">
            <a:extLst>
              <a:ext uri="{FF2B5EF4-FFF2-40B4-BE49-F238E27FC236}">
                <a16:creationId xmlns:a16="http://schemas.microsoft.com/office/drawing/2014/main" id="{9D5CCB4A-33C3-42FE-94C6-F2D4FD1B9651}"/>
              </a:ext>
            </a:extLst>
          </p:cNvPr>
          <p:cNvSpPr>
            <a:spLocks noGrp="1"/>
          </p:cNvSpPr>
          <p:nvPr>
            <p:ph sz="half" idx="14" hasCustomPrompt="1"/>
          </p:nvPr>
        </p:nvSpPr>
        <p:spPr>
          <a:xfrm>
            <a:off x="4586371" y="2475621"/>
            <a:ext cx="6883348" cy="399783"/>
          </a:xfrm>
        </p:spPr>
        <p:txBody>
          <a:bodyPr/>
          <a:lstStyle>
            <a:lvl1pPr marL="0" indent="0">
              <a:lnSpc>
                <a:spcPts val="1800"/>
              </a:lnSpc>
              <a:spcBef>
                <a:spcPts val="0"/>
              </a:spcBef>
              <a:buFontTx/>
              <a:buNone/>
              <a:defRPr sz="2400" b="0">
                <a:solidFill>
                  <a:schemeClr val="tx2"/>
                </a:solidFill>
              </a:defRPr>
            </a:lvl1pPr>
            <a:lvl2pPr marL="457200" indent="0">
              <a:buFontTx/>
              <a:buNone/>
              <a:defRPr/>
            </a:lvl2pPr>
          </a:lstStyle>
          <a:p>
            <a:pPr lvl="0"/>
            <a:r>
              <a:rPr lang="en-US" dirty="0"/>
              <a:t>Second level</a:t>
            </a:r>
          </a:p>
        </p:txBody>
      </p:sp>
      <p:sp>
        <p:nvSpPr>
          <p:cNvPr id="8" name="Content Placeholder 3">
            <a:extLst>
              <a:ext uri="{FF2B5EF4-FFF2-40B4-BE49-F238E27FC236}">
                <a16:creationId xmlns:a16="http://schemas.microsoft.com/office/drawing/2014/main" id="{9C6B6D36-A3F3-4241-BFEE-AE69AF5BBA03}"/>
              </a:ext>
            </a:extLst>
          </p:cNvPr>
          <p:cNvSpPr>
            <a:spLocks noGrp="1"/>
          </p:cNvSpPr>
          <p:nvPr>
            <p:ph sz="half" idx="15" hasCustomPrompt="1"/>
          </p:nvPr>
        </p:nvSpPr>
        <p:spPr>
          <a:xfrm>
            <a:off x="4586371" y="2996589"/>
            <a:ext cx="6883348" cy="2269474"/>
          </a:xfrm>
        </p:spPr>
        <p:txBody>
          <a:bodyPr/>
          <a:lstStyle>
            <a:lvl1pPr marL="0" indent="0">
              <a:lnSpc>
                <a:spcPts val="2800"/>
              </a:lnSpc>
              <a:spcBef>
                <a:spcPts val="1800"/>
              </a:spcBef>
              <a:buFontTx/>
              <a:buNone/>
              <a:defRPr sz="2000" b="0">
                <a:solidFill>
                  <a:schemeClr val="bg2">
                    <a:lumMod val="50000"/>
                  </a:schemeClr>
                </a:solidFill>
              </a:defRPr>
            </a:lvl1pPr>
            <a:lvl2pPr marL="457200" indent="0">
              <a:buFontTx/>
              <a:buNone/>
              <a:defRPr/>
            </a:lvl2pPr>
          </a:lstStyle>
          <a:p>
            <a:pPr lvl="0"/>
            <a:r>
              <a:rPr lang="en-US" dirty="0"/>
              <a:t>Second level</a:t>
            </a:r>
          </a:p>
        </p:txBody>
      </p:sp>
      <p:sp>
        <p:nvSpPr>
          <p:cNvPr id="2" name="Title 1">
            <a:extLst>
              <a:ext uri="{FF2B5EF4-FFF2-40B4-BE49-F238E27FC236}">
                <a16:creationId xmlns:a16="http://schemas.microsoft.com/office/drawing/2014/main" id="{D6A670BE-C1AE-402B-B330-F2D0ABC76650}"/>
              </a:ext>
            </a:extLst>
          </p:cNvPr>
          <p:cNvSpPr>
            <a:spLocks noGrp="1"/>
          </p:cNvSpPr>
          <p:nvPr>
            <p:ph type="title"/>
          </p:nvPr>
        </p:nvSpPr>
        <p:spPr>
          <a:xfrm>
            <a:off x="234356" y="317726"/>
            <a:ext cx="11702540" cy="696065"/>
          </a:xfrm>
        </p:spPr>
        <p:txBody>
          <a:bodyPr/>
          <a:lstStyle/>
          <a:p>
            <a:r>
              <a:rPr lang="en-US"/>
              <a:t>Click to edit Master title style</a:t>
            </a:r>
          </a:p>
        </p:txBody>
      </p:sp>
      <p:sp>
        <p:nvSpPr>
          <p:cNvPr id="9" name="Rectangle 8">
            <a:extLst>
              <a:ext uri="{FF2B5EF4-FFF2-40B4-BE49-F238E27FC236}">
                <a16:creationId xmlns:a16="http://schemas.microsoft.com/office/drawing/2014/main" id="{1CEDA71C-5FE9-45E6-A8A2-207026EDDB9D}"/>
              </a:ext>
            </a:extLst>
          </p:cNvPr>
          <p:cNvSpPr/>
          <p:nvPr/>
        </p:nvSpPr>
        <p:spPr>
          <a:xfrm>
            <a:off x="1" y="1143000"/>
            <a:ext cx="2703442" cy="4810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079CDF42-0A10-487C-9CDD-2064A4491E45}"/>
              </a:ext>
            </a:extLst>
          </p:cNvPr>
          <p:cNvSpPr>
            <a:spLocks noGrp="1"/>
          </p:cNvSpPr>
          <p:nvPr>
            <p:ph type="pic" sz="quarter" idx="13"/>
          </p:nvPr>
        </p:nvSpPr>
        <p:spPr>
          <a:xfrm>
            <a:off x="981249" y="1990878"/>
            <a:ext cx="3249612" cy="3138488"/>
          </a:xfrm>
          <a:prstGeom prst="ellipse">
            <a:avLst/>
          </a:prstGeom>
        </p:spPr>
        <p:txBody>
          <a:bodyPr/>
          <a:lstStyle/>
          <a:p>
            <a:r>
              <a:rPr lang="en-US" dirty="0"/>
              <a:t>Click icon to add picture</a:t>
            </a:r>
          </a:p>
        </p:txBody>
      </p:sp>
    </p:spTree>
    <p:extLst>
      <p:ext uri="{BB962C8B-B14F-4D97-AF65-F5344CB8AC3E}">
        <p14:creationId xmlns:p14="http://schemas.microsoft.com/office/powerpoint/2010/main" val="987476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io slide - 3 peop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A36C6DE-7493-4096-A630-1DB595D4380B}"/>
              </a:ext>
            </a:extLst>
          </p:cNvPr>
          <p:cNvSpPr/>
          <p:nvPr/>
        </p:nvSpPr>
        <p:spPr>
          <a:xfrm>
            <a:off x="1" y="1143000"/>
            <a:ext cx="1888434" cy="4810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305FA41-11C7-4CE8-9EC6-90EEDBD3CD63}"/>
              </a:ext>
            </a:extLst>
          </p:cNvPr>
          <p:cNvSpPr/>
          <p:nvPr userDrawn="1"/>
        </p:nvSpPr>
        <p:spPr>
          <a:xfrm>
            <a:off x="1" y="1143000"/>
            <a:ext cx="1888434" cy="4810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2">
            <a:extLst>
              <a:ext uri="{FF2B5EF4-FFF2-40B4-BE49-F238E27FC236}">
                <a16:creationId xmlns:a16="http://schemas.microsoft.com/office/drawing/2014/main" id="{A671A609-F31D-4703-9E51-07BED48AD36D}"/>
              </a:ext>
            </a:extLst>
          </p:cNvPr>
          <p:cNvSpPr>
            <a:spLocks noGrp="1"/>
          </p:cNvSpPr>
          <p:nvPr>
            <p:ph type="sldNum" sz="quarter" idx="12"/>
          </p:nvPr>
        </p:nvSpPr>
        <p:spPr>
          <a:xfrm>
            <a:off x="8718176" y="6228588"/>
            <a:ext cx="2743200" cy="365125"/>
          </a:xfrm>
          <a:prstGeom prst="rect">
            <a:avLst/>
          </a:prstGeom>
        </p:spPr>
        <p:txBody>
          <a:bodyPr/>
          <a:lstStyle>
            <a:lvl1pPr>
              <a:defRPr>
                <a:solidFill>
                  <a:schemeClr val="accent3">
                    <a:lumMod val="50000"/>
                  </a:schemeClr>
                </a:solidFill>
              </a:defRPr>
            </a:lvl1pPr>
          </a:lstStyle>
          <a:p>
            <a:fld id="{A3DA3D6A-6DDB-44AC-922F-0D6A3F925C34}" type="slidenum">
              <a:rPr lang="en-US" smtClean="0"/>
              <a:pPr/>
              <a:t>‹#›</a:t>
            </a:fld>
            <a:endParaRPr lang="en-US" dirty="0"/>
          </a:p>
        </p:txBody>
      </p:sp>
      <p:cxnSp>
        <p:nvCxnSpPr>
          <p:cNvPr id="13" name="Straight Connector 12">
            <a:extLst>
              <a:ext uri="{FF2B5EF4-FFF2-40B4-BE49-F238E27FC236}">
                <a16:creationId xmlns:a16="http://schemas.microsoft.com/office/drawing/2014/main" id="{AA75E743-6869-4603-B881-E4D57FF8934C}"/>
              </a:ext>
            </a:extLst>
          </p:cNvPr>
          <p:cNvCxnSpPr/>
          <p:nvPr/>
        </p:nvCxnSpPr>
        <p:spPr>
          <a:xfrm>
            <a:off x="11506200" y="6214812"/>
            <a:ext cx="0" cy="4050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Content Placeholder 3">
            <a:extLst>
              <a:ext uri="{FF2B5EF4-FFF2-40B4-BE49-F238E27FC236}">
                <a16:creationId xmlns:a16="http://schemas.microsoft.com/office/drawing/2014/main" id="{0E737B36-7537-46A3-AC07-7064F9AD5CB0}"/>
              </a:ext>
            </a:extLst>
          </p:cNvPr>
          <p:cNvSpPr>
            <a:spLocks noGrp="1"/>
          </p:cNvSpPr>
          <p:nvPr>
            <p:ph sz="half" idx="2" hasCustomPrompt="1"/>
          </p:nvPr>
        </p:nvSpPr>
        <p:spPr>
          <a:xfrm>
            <a:off x="2710394" y="1210935"/>
            <a:ext cx="8182859" cy="399782"/>
          </a:xfrm>
        </p:spPr>
        <p:txBody>
          <a:bodyPr/>
          <a:lstStyle>
            <a:lvl1pPr marL="0" indent="0">
              <a:buFontTx/>
              <a:buNone/>
              <a:defRPr sz="2000" b="1" spc="50" baseline="0">
                <a:solidFill>
                  <a:schemeClr val="tx2"/>
                </a:solidFill>
              </a:defRPr>
            </a:lvl1pPr>
          </a:lstStyle>
          <a:p>
            <a:pPr lvl="0"/>
            <a:r>
              <a:rPr lang="en-US" dirty="0"/>
              <a:t>CLICK TO EDIT MASTER TEXT STYLES</a:t>
            </a:r>
          </a:p>
        </p:txBody>
      </p:sp>
      <p:sp>
        <p:nvSpPr>
          <p:cNvPr id="26" name="Content Placeholder 3">
            <a:extLst>
              <a:ext uri="{FF2B5EF4-FFF2-40B4-BE49-F238E27FC236}">
                <a16:creationId xmlns:a16="http://schemas.microsoft.com/office/drawing/2014/main" id="{B622F109-88CE-4AB4-B20C-5131A0874AD6}"/>
              </a:ext>
            </a:extLst>
          </p:cNvPr>
          <p:cNvSpPr>
            <a:spLocks noGrp="1"/>
          </p:cNvSpPr>
          <p:nvPr>
            <p:ph sz="half" idx="14" hasCustomPrompt="1"/>
          </p:nvPr>
        </p:nvSpPr>
        <p:spPr>
          <a:xfrm>
            <a:off x="2710395" y="1607898"/>
            <a:ext cx="8182859" cy="318979"/>
          </a:xfrm>
        </p:spPr>
        <p:txBody>
          <a:bodyPr/>
          <a:lstStyle>
            <a:lvl1pPr marL="0" indent="0">
              <a:lnSpc>
                <a:spcPts val="1000"/>
              </a:lnSpc>
              <a:spcBef>
                <a:spcPts val="0"/>
              </a:spcBef>
              <a:buFontTx/>
              <a:buNone/>
              <a:defRPr sz="1600" b="0">
                <a:solidFill>
                  <a:schemeClr val="tx2"/>
                </a:solidFill>
              </a:defRPr>
            </a:lvl1pPr>
            <a:lvl2pPr marL="457200" indent="0">
              <a:buFontTx/>
              <a:buNone/>
              <a:defRPr/>
            </a:lvl2pPr>
          </a:lstStyle>
          <a:p>
            <a:pPr lvl="0"/>
            <a:r>
              <a:rPr lang="en-US" dirty="0"/>
              <a:t>Second level</a:t>
            </a:r>
          </a:p>
        </p:txBody>
      </p:sp>
      <p:sp>
        <p:nvSpPr>
          <p:cNvPr id="27" name="Content Placeholder 3">
            <a:extLst>
              <a:ext uri="{FF2B5EF4-FFF2-40B4-BE49-F238E27FC236}">
                <a16:creationId xmlns:a16="http://schemas.microsoft.com/office/drawing/2014/main" id="{7A5EECAB-4579-482F-90BD-921F75D27833}"/>
              </a:ext>
            </a:extLst>
          </p:cNvPr>
          <p:cNvSpPr>
            <a:spLocks noGrp="1"/>
          </p:cNvSpPr>
          <p:nvPr>
            <p:ph sz="half" idx="19" hasCustomPrompt="1"/>
          </p:nvPr>
        </p:nvSpPr>
        <p:spPr>
          <a:xfrm>
            <a:off x="2710395" y="1887030"/>
            <a:ext cx="8182860" cy="696064"/>
          </a:xfrm>
        </p:spPr>
        <p:txBody>
          <a:bodyPr/>
          <a:lstStyle>
            <a:lvl1pPr marL="0" indent="0">
              <a:lnSpc>
                <a:spcPts val="1600"/>
              </a:lnSpc>
              <a:spcBef>
                <a:spcPts val="1800"/>
              </a:spcBef>
              <a:buFontTx/>
              <a:buNone/>
              <a:defRPr sz="1600" b="0">
                <a:solidFill>
                  <a:schemeClr val="bg2">
                    <a:lumMod val="50000"/>
                  </a:schemeClr>
                </a:solidFill>
              </a:defRPr>
            </a:lvl1pPr>
            <a:lvl2pPr marL="457200" indent="0">
              <a:buFontTx/>
              <a:buNone/>
              <a:defRPr/>
            </a:lvl2pPr>
          </a:lstStyle>
          <a:p>
            <a:pPr lvl="0"/>
            <a:r>
              <a:rPr lang="en-US" dirty="0"/>
              <a:t>Second level</a:t>
            </a:r>
          </a:p>
        </p:txBody>
      </p:sp>
      <p:sp>
        <p:nvSpPr>
          <p:cNvPr id="28" name="Content Placeholder 3">
            <a:extLst>
              <a:ext uri="{FF2B5EF4-FFF2-40B4-BE49-F238E27FC236}">
                <a16:creationId xmlns:a16="http://schemas.microsoft.com/office/drawing/2014/main" id="{6DC391E3-1B4E-4D5B-BE60-2A144286FA2F}"/>
              </a:ext>
            </a:extLst>
          </p:cNvPr>
          <p:cNvSpPr>
            <a:spLocks noGrp="1"/>
          </p:cNvSpPr>
          <p:nvPr>
            <p:ph sz="half" idx="20" hasCustomPrompt="1"/>
          </p:nvPr>
        </p:nvSpPr>
        <p:spPr>
          <a:xfrm>
            <a:off x="2710394" y="2845954"/>
            <a:ext cx="8182859" cy="399782"/>
          </a:xfrm>
        </p:spPr>
        <p:txBody>
          <a:bodyPr/>
          <a:lstStyle>
            <a:lvl1pPr marL="0" indent="0">
              <a:buFontTx/>
              <a:buNone/>
              <a:defRPr sz="2000" b="1" spc="50" baseline="0">
                <a:solidFill>
                  <a:schemeClr val="tx2"/>
                </a:solidFill>
              </a:defRPr>
            </a:lvl1pPr>
          </a:lstStyle>
          <a:p>
            <a:pPr lvl="0"/>
            <a:r>
              <a:rPr lang="en-US" dirty="0"/>
              <a:t>CLICK TO EDIT MASTER TEXT STYLES</a:t>
            </a:r>
          </a:p>
        </p:txBody>
      </p:sp>
      <p:sp>
        <p:nvSpPr>
          <p:cNvPr id="29" name="Content Placeholder 3">
            <a:extLst>
              <a:ext uri="{FF2B5EF4-FFF2-40B4-BE49-F238E27FC236}">
                <a16:creationId xmlns:a16="http://schemas.microsoft.com/office/drawing/2014/main" id="{BEEB9BF8-5B4D-47BC-A617-56316FE88BB4}"/>
              </a:ext>
            </a:extLst>
          </p:cNvPr>
          <p:cNvSpPr>
            <a:spLocks noGrp="1"/>
          </p:cNvSpPr>
          <p:nvPr>
            <p:ph sz="half" idx="21" hasCustomPrompt="1"/>
          </p:nvPr>
        </p:nvSpPr>
        <p:spPr>
          <a:xfrm>
            <a:off x="2710395" y="3242917"/>
            <a:ext cx="8182859" cy="399783"/>
          </a:xfrm>
        </p:spPr>
        <p:txBody>
          <a:bodyPr/>
          <a:lstStyle>
            <a:lvl1pPr marL="0" indent="0">
              <a:lnSpc>
                <a:spcPts val="1000"/>
              </a:lnSpc>
              <a:spcBef>
                <a:spcPts val="0"/>
              </a:spcBef>
              <a:buFontTx/>
              <a:buNone/>
              <a:defRPr sz="1600" b="0">
                <a:solidFill>
                  <a:schemeClr val="tx2"/>
                </a:solidFill>
              </a:defRPr>
            </a:lvl1pPr>
            <a:lvl2pPr marL="457200" indent="0">
              <a:buFontTx/>
              <a:buNone/>
              <a:defRPr/>
            </a:lvl2pPr>
          </a:lstStyle>
          <a:p>
            <a:pPr lvl="0"/>
            <a:r>
              <a:rPr lang="en-US" dirty="0"/>
              <a:t>Second level</a:t>
            </a:r>
          </a:p>
        </p:txBody>
      </p:sp>
      <p:sp>
        <p:nvSpPr>
          <p:cNvPr id="30" name="Content Placeholder 3">
            <a:extLst>
              <a:ext uri="{FF2B5EF4-FFF2-40B4-BE49-F238E27FC236}">
                <a16:creationId xmlns:a16="http://schemas.microsoft.com/office/drawing/2014/main" id="{51B0431F-B81E-4CFC-A537-D53B26387632}"/>
              </a:ext>
            </a:extLst>
          </p:cNvPr>
          <p:cNvSpPr>
            <a:spLocks noGrp="1"/>
          </p:cNvSpPr>
          <p:nvPr>
            <p:ph sz="half" idx="22" hasCustomPrompt="1"/>
          </p:nvPr>
        </p:nvSpPr>
        <p:spPr>
          <a:xfrm>
            <a:off x="2710395" y="3562057"/>
            <a:ext cx="8182860" cy="602756"/>
          </a:xfrm>
        </p:spPr>
        <p:txBody>
          <a:bodyPr/>
          <a:lstStyle>
            <a:lvl1pPr marL="0" indent="0">
              <a:lnSpc>
                <a:spcPts val="1400"/>
              </a:lnSpc>
              <a:spcBef>
                <a:spcPts val="1800"/>
              </a:spcBef>
              <a:buFontTx/>
              <a:buNone/>
              <a:defRPr sz="1600" b="0">
                <a:solidFill>
                  <a:schemeClr val="bg2">
                    <a:lumMod val="50000"/>
                  </a:schemeClr>
                </a:solidFill>
              </a:defRPr>
            </a:lvl1pPr>
            <a:lvl2pPr marL="457200" indent="0">
              <a:buFontTx/>
              <a:buNone/>
              <a:defRPr/>
            </a:lvl2pPr>
          </a:lstStyle>
          <a:p>
            <a:pPr lvl="0"/>
            <a:r>
              <a:rPr lang="en-US" dirty="0"/>
              <a:t>Second level</a:t>
            </a:r>
          </a:p>
        </p:txBody>
      </p:sp>
      <p:sp>
        <p:nvSpPr>
          <p:cNvPr id="31" name="Content Placeholder 3">
            <a:extLst>
              <a:ext uri="{FF2B5EF4-FFF2-40B4-BE49-F238E27FC236}">
                <a16:creationId xmlns:a16="http://schemas.microsoft.com/office/drawing/2014/main" id="{E1D6CA68-A721-4605-8C9C-5705933292AB}"/>
              </a:ext>
            </a:extLst>
          </p:cNvPr>
          <p:cNvSpPr>
            <a:spLocks noGrp="1"/>
          </p:cNvSpPr>
          <p:nvPr>
            <p:ph sz="half" idx="23" hasCustomPrompt="1"/>
          </p:nvPr>
        </p:nvSpPr>
        <p:spPr>
          <a:xfrm>
            <a:off x="2710394" y="4352605"/>
            <a:ext cx="8182859" cy="399782"/>
          </a:xfrm>
        </p:spPr>
        <p:txBody>
          <a:bodyPr/>
          <a:lstStyle>
            <a:lvl1pPr marL="0" indent="0">
              <a:buFontTx/>
              <a:buNone/>
              <a:defRPr sz="2000" b="1" spc="50" baseline="0">
                <a:solidFill>
                  <a:schemeClr val="tx2"/>
                </a:solidFill>
              </a:defRPr>
            </a:lvl1pPr>
          </a:lstStyle>
          <a:p>
            <a:pPr lvl="0"/>
            <a:r>
              <a:rPr lang="en-US" dirty="0"/>
              <a:t>CLICK TO EDIT MASTER TEXT STYLES</a:t>
            </a:r>
          </a:p>
        </p:txBody>
      </p:sp>
      <p:sp>
        <p:nvSpPr>
          <p:cNvPr id="32" name="Content Placeholder 3">
            <a:extLst>
              <a:ext uri="{FF2B5EF4-FFF2-40B4-BE49-F238E27FC236}">
                <a16:creationId xmlns:a16="http://schemas.microsoft.com/office/drawing/2014/main" id="{739D915C-7BFE-4D73-A6B8-6134F3D09F43}"/>
              </a:ext>
            </a:extLst>
          </p:cNvPr>
          <p:cNvSpPr>
            <a:spLocks noGrp="1"/>
          </p:cNvSpPr>
          <p:nvPr>
            <p:ph sz="half" idx="24" hasCustomPrompt="1"/>
          </p:nvPr>
        </p:nvSpPr>
        <p:spPr>
          <a:xfrm>
            <a:off x="2710395" y="4749568"/>
            <a:ext cx="8182859" cy="399783"/>
          </a:xfrm>
        </p:spPr>
        <p:txBody>
          <a:bodyPr/>
          <a:lstStyle>
            <a:lvl1pPr marL="0" indent="0">
              <a:lnSpc>
                <a:spcPts val="1000"/>
              </a:lnSpc>
              <a:spcBef>
                <a:spcPts val="0"/>
              </a:spcBef>
              <a:buFontTx/>
              <a:buNone/>
              <a:defRPr sz="1600" b="0">
                <a:solidFill>
                  <a:schemeClr val="tx2"/>
                </a:solidFill>
              </a:defRPr>
            </a:lvl1pPr>
            <a:lvl2pPr marL="457200" indent="0">
              <a:buFontTx/>
              <a:buNone/>
              <a:defRPr/>
            </a:lvl2pPr>
          </a:lstStyle>
          <a:p>
            <a:pPr lvl="0"/>
            <a:r>
              <a:rPr lang="en-US" dirty="0"/>
              <a:t>Second level</a:t>
            </a:r>
          </a:p>
        </p:txBody>
      </p:sp>
      <p:sp>
        <p:nvSpPr>
          <p:cNvPr id="33" name="Content Placeholder 3">
            <a:extLst>
              <a:ext uri="{FF2B5EF4-FFF2-40B4-BE49-F238E27FC236}">
                <a16:creationId xmlns:a16="http://schemas.microsoft.com/office/drawing/2014/main" id="{24EB21E1-71DC-44E9-9477-44080B6162BF}"/>
              </a:ext>
            </a:extLst>
          </p:cNvPr>
          <p:cNvSpPr>
            <a:spLocks noGrp="1"/>
          </p:cNvSpPr>
          <p:nvPr>
            <p:ph sz="half" idx="25" hasCustomPrompt="1"/>
          </p:nvPr>
        </p:nvSpPr>
        <p:spPr>
          <a:xfrm>
            <a:off x="2710395" y="5068708"/>
            <a:ext cx="8182860" cy="679228"/>
          </a:xfrm>
        </p:spPr>
        <p:txBody>
          <a:bodyPr/>
          <a:lstStyle>
            <a:lvl1pPr marL="0" indent="0">
              <a:lnSpc>
                <a:spcPts val="1400"/>
              </a:lnSpc>
              <a:spcBef>
                <a:spcPts val="1800"/>
              </a:spcBef>
              <a:buFontTx/>
              <a:buNone/>
              <a:defRPr sz="1600" b="0">
                <a:solidFill>
                  <a:schemeClr val="bg2">
                    <a:lumMod val="50000"/>
                  </a:schemeClr>
                </a:solidFill>
              </a:defRPr>
            </a:lvl1pPr>
            <a:lvl2pPr marL="457200" indent="0">
              <a:buFontTx/>
              <a:buNone/>
              <a:defRPr/>
            </a:lvl2pPr>
          </a:lstStyle>
          <a:p>
            <a:pPr lvl="0"/>
            <a:r>
              <a:rPr lang="en-US" dirty="0"/>
              <a:t>Second level</a:t>
            </a:r>
          </a:p>
        </p:txBody>
      </p:sp>
      <p:sp>
        <p:nvSpPr>
          <p:cNvPr id="2" name="Title 1">
            <a:extLst>
              <a:ext uri="{FF2B5EF4-FFF2-40B4-BE49-F238E27FC236}">
                <a16:creationId xmlns:a16="http://schemas.microsoft.com/office/drawing/2014/main" id="{51ECA86B-754C-42A0-AE3D-C84C89EF9F3D}"/>
              </a:ext>
            </a:extLst>
          </p:cNvPr>
          <p:cNvSpPr>
            <a:spLocks noGrp="1"/>
          </p:cNvSpPr>
          <p:nvPr>
            <p:ph type="title"/>
          </p:nvPr>
        </p:nvSpPr>
        <p:spPr>
          <a:xfrm>
            <a:off x="119271" y="317726"/>
            <a:ext cx="11820316" cy="696065"/>
          </a:xfrm>
        </p:spPr>
        <p:txBody>
          <a:bodyPr/>
          <a:lstStyle/>
          <a:p>
            <a:r>
              <a:rPr lang="en-US"/>
              <a:t>Click to edit Master title style</a:t>
            </a:r>
          </a:p>
        </p:txBody>
      </p:sp>
      <p:sp>
        <p:nvSpPr>
          <p:cNvPr id="3" name="Picture Placeholder 2">
            <a:extLst>
              <a:ext uri="{FF2B5EF4-FFF2-40B4-BE49-F238E27FC236}">
                <a16:creationId xmlns:a16="http://schemas.microsoft.com/office/drawing/2014/main" id="{5FD5DA23-0BF7-451F-AC98-6E689757AA84}"/>
              </a:ext>
            </a:extLst>
          </p:cNvPr>
          <p:cNvSpPr>
            <a:spLocks noGrp="1"/>
          </p:cNvSpPr>
          <p:nvPr>
            <p:ph type="pic" sz="quarter" idx="13"/>
          </p:nvPr>
        </p:nvSpPr>
        <p:spPr>
          <a:xfrm>
            <a:off x="1224741" y="1364342"/>
            <a:ext cx="1267048" cy="1223720"/>
          </a:xfrm>
          <a:prstGeom prst="ellipse">
            <a:avLst/>
          </a:prstGeom>
        </p:spPr>
        <p:txBody>
          <a:bodyPr/>
          <a:lstStyle>
            <a:lvl1pPr>
              <a:defRPr sz="1000"/>
            </a:lvl1pPr>
          </a:lstStyle>
          <a:p>
            <a:r>
              <a:rPr lang="en-US" dirty="0"/>
              <a:t>Click icon to add picture</a:t>
            </a:r>
          </a:p>
        </p:txBody>
      </p:sp>
      <p:sp>
        <p:nvSpPr>
          <p:cNvPr id="21" name="Picture Placeholder 2">
            <a:extLst>
              <a:ext uri="{FF2B5EF4-FFF2-40B4-BE49-F238E27FC236}">
                <a16:creationId xmlns:a16="http://schemas.microsoft.com/office/drawing/2014/main" id="{08852A02-45F5-473D-8EDB-D1FAA9182858}"/>
              </a:ext>
            </a:extLst>
          </p:cNvPr>
          <p:cNvSpPr>
            <a:spLocks noGrp="1"/>
          </p:cNvSpPr>
          <p:nvPr>
            <p:ph type="pic" sz="quarter" idx="15"/>
          </p:nvPr>
        </p:nvSpPr>
        <p:spPr>
          <a:xfrm>
            <a:off x="1224741" y="3009962"/>
            <a:ext cx="1267048" cy="1223720"/>
          </a:xfrm>
          <a:prstGeom prst="ellipse">
            <a:avLst/>
          </a:prstGeom>
        </p:spPr>
        <p:txBody>
          <a:bodyPr/>
          <a:lstStyle>
            <a:lvl1pPr>
              <a:defRPr sz="1000"/>
            </a:lvl1pPr>
          </a:lstStyle>
          <a:p>
            <a:r>
              <a:rPr lang="en-US" dirty="0"/>
              <a:t>Click icon to add picture</a:t>
            </a:r>
          </a:p>
        </p:txBody>
      </p:sp>
      <p:sp>
        <p:nvSpPr>
          <p:cNvPr id="23" name="Picture Placeholder 2">
            <a:extLst>
              <a:ext uri="{FF2B5EF4-FFF2-40B4-BE49-F238E27FC236}">
                <a16:creationId xmlns:a16="http://schemas.microsoft.com/office/drawing/2014/main" id="{1EBC7623-D27D-43B2-BAC1-F34E878D3484}"/>
              </a:ext>
            </a:extLst>
          </p:cNvPr>
          <p:cNvSpPr>
            <a:spLocks noGrp="1"/>
          </p:cNvSpPr>
          <p:nvPr>
            <p:ph type="pic" sz="quarter" idx="17"/>
          </p:nvPr>
        </p:nvSpPr>
        <p:spPr>
          <a:xfrm>
            <a:off x="1224741" y="4524216"/>
            <a:ext cx="1267048" cy="1223720"/>
          </a:xfrm>
          <a:prstGeom prst="ellipse">
            <a:avLst/>
          </a:prstGeom>
        </p:spPr>
        <p:txBody>
          <a:bodyPr/>
          <a:lstStyle>
            <a:lvl1pPr>
              <a:defRPr sz="1000"/>
            </a:lvl1pPr>
          </a:lstStyle>
          <a:p>
            <a:r>
              <a:rPr lang="en-US" dirty="0"/>
              <a:t>Click icon to add picture</a:t>
            </a:r>
          </a:p>
        </p:txBody>
      </p:sp>
      <p:cxnSp>
        <p:nvCxnSpPr>
          <p:cNvPr id="22" name="Straight Connector 21">
            <a:extLst>
              <a:ext uri="{FF2B5EF4-FFF2-40B4-BE49-F238E27FC236}">
                <a16:creationId xmlns:a16="http://schemas.microsoft.com/office/drawing/2014/main" id="{D747697F-D5D0-4C7F-B594-E70E98900797}"/>
              </a:ext>
            </a:extLst>
          </p:cNvPr>
          <p:cNvCxnSpPr/>
          <p:nvPr/>
        </p:nvCxnSpPr>
        <p:spPr>
          <a:xfrm>
            <a:off x="11506200" y="6214812"/>
            <a:ext cx="0" cy="4050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2AA69B6-D15E-41B8-B3FA-8087EF6B40D3}"/>
              </a:ext>
            </a:extLst>
          </p:cNvPr>
          <p:cNvCxnSpPr/>
          <p:nvPr userDrawn="1"/>
        </p:nvCxnSpPr>
        <p:spPr>
          <a:xfrm>
            <a:off x="11506200" y="6214812"/>
            <a:ext cx="0" cy="4050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449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0EC206A0-EA46-4766-B276-D26074D79F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1" b="16678"/>
          <a:stretch/>
        </p:blipFill>
        <p:spPr>
          <a:xfrm>
            <a:off x="-1" y="-8797"/>
            <a:ext cx="12204963" cy="6866798"/>
          </a:xfrm>
          <a:prstGeom prst="rect">
            <a:avLst/>
          </a:prstGeom>
        </p:spPr>
      </p:pic>
      <p:sp>
        <p:nvSpPr>
          <p:cNvPr id="8" name="Rectangle 7">
            <a:extLst>
              <a:ext uri="{FF2B5EF4-FFF2-40B4-BE49-F238E27FC236}">
                <a16:creationId xmlns:a16="http://schemas.microsoft.com/office/drawing/2014/main" id="{DB52505D-894F-483F-84C1-0398422CF7F3}"/>
              </a:ext>
            </a:extLst>
          </p:cNvPr>
          <p:cNvSpPr/>
          <p:nvPr/>
        </p:nvSpPr>
        <p:spPr>
          <a:xfrm>
            <a:off x="0" y="1138200"/>
            <a:ext cx="12204963" cy="4591392"/>
          </a:xfrm>
          <a:prstGeom prst="rect">
            <a:avLst/>
          </a:prstGeom>
          <a:solidFill>
            <a:srgbClr val="294C5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19801" y="2236700"/>
            <a:ext cx="5850253" cy="2283163"/>
          </a:xfrm>
          <a:prstGeom prst="rect">
            <a:avLst/>
          </a:prstGeom>
        </p:spPr>
        <p:txBody>
          <a:bodyPr anchor="ctr">
            <a:normAutofit/>
          </a:bodyPr>
          <a:lstStyle>
            <a:lvl1pPr>
              <a:defRPr sz="2400" b="0">
                <a:solidFill>
                  <a:schemeClr val="bg1"/>
                </a:solidFill>
                <a:latin typeface="+mn-lt"/>
              </a:defRPr>
            </a:lvl1pPr>
          </a:lstStyle>
          <a:p>
            <a:r>
              <a:rPr lang="en-US"/>
              <a:t>Click to edit Master title style</a:t>
            </a:r>
            <a:endParaRPr lang="en-US" dirty="0"/>
          </a:p>
        </p:txBody>
      </p:sp>
      <p:cxnSp>
        <p:nvCxnSpPr>
          <p:cNvPr id="14" name="Straight Connector 13">
            <a:extLst>
              <a:ext uri="{FF2B5EF4-FFF2-40B4-BE49-F238E27FC236}">
                <a16:creationId xmlns:a16="http://schemas.microsoft.com/office/drawing/2014/main" id="{0C84B55F-8E08-4526-9583-79FD738BC718}"/>
              </a:ext>
            </a:extLst>
          </p:cNvPr>
          <p:cNvCxnSpPr>
            <a:cxnSpLocks/>
          </p:cNvCxnSpPr>
          <p:nvPr/>
        </p:nvCxnSpPr>
        <p:spPr>
          <a:xfrm flipV="1">
            <a:off x="4737201" y="2236701"/>
            <a:ext cx="0" cy="22831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DF6DDA5-EBD4-40D2-A841-A1C99559CC12}"/>
              </a:ext>
            </a:extLst>
          </p:cNvPr>
          <p:cNvSpPr txBox="1">
            <a:spLocks/>
          </p:cNvSpPr>
          <p:nvPr/>
        </p:nvSpPr>
        <p:spPr>
          <a:xfrm>
            <a:off x="1007724" y="2249265"/>
            <a:ext cx="3321084" cy="2283163"/>
          </a:xfrm>
          <a:prstGeom prst="rect">
            <a:avLst/>
          </a:prstGeom>
        </p:spPr>
        <p:txBody>
          <a:bodyPr anchor="ctr">
            <a:normAutofit/>
          </a:bodyPr>
          <a:lstStyle>
            <a:lvl1pPr algn="l" defTabSz="914400" rtl="0" eaLnBrk="1" latinLnBrk="0" hangingPunct="1">
              <a:lnSpc>
                <a:spcPct val="90000"/>
              </a:lnSpc>
              <a:spcBef>
                <a:spcPct val="0"/>
              </a:spcBef>
              <a:buNone/>
              <a:defRPr sz="4000" b="1" kern="1200">
                <a:solidFill>
                  <a:schemeClr val="bg1"/>
                </a:solidFill>
                <a:latin typeface="PT Serif" panose="020A0603040505020204" pitchFamily="18" charset="0"/>
                <a:ea typeface="+mj-ea"/>
                <a:cs typeface="+mj-cs"/>
              </a:defRPr>
            </a:lvl1pPr>
          </a:lstStyle>
          <a:p>
            <a:pPr algn="r"/>
            <a:r>
              <a:rPr lang="en-US" sz="7200" dirty="0">
                <a:solidFill>
                  <a:schemeClr val="accent5"/>
                </a:solidFill>
              </a:rPr>
              <a:t>Thank </a:t>
            </a:r>
          </a:p>
          <a:p>
            <a:pPr algn="r"/>
            <a:r>
              <a:rPr lang="en-US" sz="7200" dirty="0">
                <a:solidFill>
                  <a:schemeClr val="accent5"/>
                </a:solidFill>
              </a:rPr>
              <a:t>You</a:t>
            </a:r>
          </a:p>
        </p:txBody>
      </p:sp>
      <p:sp>
        <p:nvSpPr>
          <p:cNvPr id="5" name="TextBox 4">
            <a:extLst>
              <a:ext uri="{FF2B5EF4-FFF2-40B4-BE49-F238E27FC236}">
                <a16:creationId xmlns:a16="http://schemas.microsoft.com/office/drawing/2014/main" id="{647CF11F-1E02-4F90-AFA1-F61E63AD128B}"/>
              </a:ext>
            </a:extLst>
          </p:cNvPr>
          <p:cNvSpPr txBox="1"/>
          <p:nvPr/>
        </p:nvSpPr>
        <p:spPr>
          <a:xfrm>
            <a:off x="7706387" y="5229385"/>
            <a:ext cx="4163643" cy="369332"/>
          </a:xfrm>
          <a:prstGeom prst="rect">
            <a:avLst/>
          </a:prstGeom>
          <a:noFill/>
        </p:spPr>
        <p:txBody>
          <a:bodyPr wrap="square" rtlCol="0">
            <a:spAutoFit/>
          </a:bodyPr>
          <a:lstStyle/>
          <a:p>
            <a:pPr algn="r"/>
            <a:r>
              <a:rPr lang="en-US" spc="50" baseline="0" dirty="0" err="1">
                <a:solidFill>
                  <a:schemeClr val="accent5"/>
                </a:solidFill>
              </a:rPr>
              <a:t>JohnsonFinancialGroup.Com</a:t>
            </a:r>
            <a:endParaRPr lang="en-US" spc="50" baseline="0" dirty="0">
              <a:solidFill>
                <a:schemeClr val="accent5"/>
              </a:solidFill>
            </a:endParaRPr>
          </a:p>
        </p:txBody>
      </p:sp>
      <p:pic>
        <p:nvPicPr>
          <p:cNvPr id="16" name="Picture 15">
            <a:extLst>
              <a:ext uri="{FF2B5EF4-FFF2-40B4-BE49-F238E27FC236}">
                <a16:creationId xmlns:a16="http://schemas.microsoft.com/office/drawing/2014/main" id="{C603FD09-7427-437E-895C-17B8598383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4927" y="5837173"/>
            <a:ext cx="3807700" cy="91324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467A8F4-30A0-49D2-B957-906F217542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1" b="16678"/>
          <a:stretch/>
        </p:blipFill>
        <p:spPr>
          <a:xfrm>
            <a:off x="-1" y="-8797"/>
            <a:ext cx="12204963" cy="6866798"/>
          </a:xfrm>
          <a:prstGeom prst="rect">
            <a:avLst/>
          </a:prstGeom>
        </p:spPr>
      </p:pic>
      <p:sp>
        <p:nvSpPr>
          <p:cNvPr id="11" name="Rectangle 10">
            <a:extLst>
              <a:ext uri="{FF2B5EF4-FFF2-40B4-BE49-F238E27FC236}">
                <a16:creationId xmlns:a16="http://schemas.microsoft.com/office/drawing/2014/main" id="{F764A823-6C6E-4CEB-BCD0-C34C6FFDC437}"/>
              </a:ext>
            </a:extLst>
          </p:cNvPr>
          <p:cNvSpPr/>
          <p:nvPr/>
        </p:nvSpPr>
        <p:spPr>
          <a:xfrm>
            <a:off x="0" y="1138200"/>
            <a:ext cx="12204963" cy="4591392"/>
          </a:xfrm>
          <a:prstGeom prst="rect">
            <a:avLst/>
          </a:prstGeom>
          <a:solidFill>
            <a:srgbClr val="294C5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2C3A22F-0E50-4FB5-9959-5F2AEAF68432}"/>
              </a:ext>
            </a:extLst>
          </p:cNvPr>
          <p:cNvCxnSpPr>
            <a:cxnSpLocks/>
          </p:cNvCxnSpPr>
          <p:nvPr/>
        </p:nvCxnSpPr>
        <p:spPr>
          <a:xfrm flipV="1">
            <a:off x="4737201" y="2236701"/>
            <a:ext cx="0" cy="22831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EE491E8-0F60-4B1F-81D0-421FB0D1488B}"/>
              </a:ext>
            </a:extLst>
          </p:cNvPr>
          <p:cNvSpPr txBox="1">
            <a:spLocks/>
          </p:cNvSpPr>
          <p:nvPr/>
        </p:nvSpPr>
        <p:spPr>
          <a:xfrm>
            <a:off x="1007724" y="2249265"/>
            <a:ext cx="3321084" cy="2283163"/>
          </a:xfrm>
          <a:prstGeom prst="rect">
            <a:avLst/>
          </a:prstGeom>
        </p:spPr>
        <p:txBody>
          <a:bodyPr anchor="ctr">
            <a:normAutofit/>
          </a:bodyPr>
          <a:lstStyle>
            <a:lvl1pPr algn="l" defTabSz="914400" rtl="0" eaLnBrk="1" latinLnBrk="0" hangingPunct="1">
              <a:lnSpc>
                <a:spcPct val="90000"/>
              </a:lnSpc>
              <a:spcBef>
                <a:spcPct val="0"/>
              </a:spcBef>
              <a:buNone/>
              <a:defRPr sz="4000" b="1" kern="1200">
                <a:solidFill>
                  <a:schemeClr val="bg1"/>
                </a:solidFill>
                <a:latin typeface="PT Serif" panose="020A0603040505020204" pitchFamily="18" charset="0"/>
                <a:ea typeface="+mj-ea"/>
                <a:cs typeface="+mj-cs"/>
              </a:defRPr>
            </a:lvl1pPr>
          </a:lstStyle>
          <a:p>
            <a:pPr algn="r"/>
            <a:r>
              <a:rPr lang="en-US" sz="7200" dirty="0">
                <a:solidFill>
                  <a:schemeClr val="accent5"/>
                </a:solidFill>
              </a:rPr>
              <a:t>Thank </a:t>
            </a:r>
          </a:p>
          <a:p>
            <a:pPr algn="r"/>
            <a:r>
              <a:rPr lang="en-US" sz="7200" dirty="0">
                <a:solidFill>
                  <a:schemeClr val="accent5"/>
                </a:solidFill>
              </a:rPr>
              <a:t>You</a:t>
            </a:r>
          </a:p>
        </p:txBody>
      </p:sp>
      <p:sp>
        <p:nvSpPr>
          <p:cNvPr id="17" name="TextBox 16">
            <a:extLst>
              <a:ext uri="{FF2B5EF4-FFF2-40B4-BE49-F238E27FC236}">
                <a16:creationId xmlns:a16="http://schemas.microsoft.com/office/drawing/2014/main" id="{B7EA584F-FCF2-4F3F-8BFB-8C616969E41D}"/>
              </a:ext>
            </a:extLst>
          </p:cNvPr>
          <p:cNvSpPr txBox="1"/>
          <p:nvPr/>
        </p:nvSpPr>
        <p:spPr>
          <a:xfrm>
            <a:off x="7706387" y="5229385"/>
            <a:ext cx="4163643" cy="369332"/>
          </a:xfrm>
          <a:prstGeom prst="rect">
            <a:avLst/>
          </a:prstGeom>
          <a:noFill/>
        </p:spPr>
        <p:txBody>
          <a:bodyPr wrap="square" rtlCol="0">
            <a:spAutoFit/>
          </a:bodyPr>
          <a:lstStyle/>
          <a:p>
            <a:pPr algn="r"/>
            <a:r>
              <a:rPr lang="en-US" spc="50" baseline="0" dirty="0" err="1">
                <a:solidFill>
                  <a:schemeClr val="accent5"/>
                </a:solidFill>
              </a:rPr>
              <a:t>JohnsonFinancialGroup.Com</a:t>
            </a:r>
            <a:endParaRPr lang="en-US" spc="50" baseline="0" dirty="0">
              <a:solidFill>
                <a:schemeClr val="accent5"/>
              </a:solidFill>
            </a:endParaRPr>
          </a:p>
        </p:txBody>
      </p:sp>
      <p:pic>
        <p:nvPicPr>
          <p:cNvPr id="18" name="Picture 17">
            <a:extLst>
              <a:ext uri="{FF2B5EF4-FFF2-40B4-BE49-F238E27FC236}">
                <a16:creationId xmlns:a16="http://schemas.microsoft.com/office/drawing/2014/main" id="{63C9EB03-E4C1-485D-B5EF-405625861D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4927" y="5837173"/>
            <a:ext cx="3807700" cy="913245"/>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4EC1FE61-5A2D-4F95-8BD3-2B3EEF383A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1" b="16678"/>
          <a:stretch/>
        </p:blipFill>
        <p:spPr>
          <a:xfrm>
            <a:off x="-1" y="-8797"/>
            <a:ext cx="12204963" cy="6866798"/>
          </a:xfrm>
          <a:prstGeom prst="rect">
            <a:avLst/>
          </a:prstGeom>
        </p:spPr>
      </p:pic>
      <p:sp>
        <p:nvSpPr>
          <p:cNvPr id="20" name="Rectangle 19">
            <a:extLst>
              <a:ext uri="{FF2B5EF4-FFF2-40B4-BE49-F238E27FC236}">
                <a16:creationId xmlns:a16="http://schemas.microsoft.com/office/drawing/2014/main" id="{C6B1D688-76D1-4291-977B-52F3DA5AB5A7}"/>
              </a:ext>
            </a:extLst>
          </p:cNvPr>
          <p:cNvSpPr/>
          <p:nvPr userDrawn="1"/>
        </p:nvSpPr>
        <p:spPr>
          <a:xfrm>
            <a:off x="0" y="1138200"/>
            <a:ext cx="12204963" cy="4591392"/>
          </a:xfrm>
          <a:prstGeom prst="rect">
            <a:avLst/>
          </a:prstGeom>
          <a:solidFill>
            <a:srgbClr val="294C5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2B101E5C-AB03-4B77-AB73-5CE86BCE6032}"/>
              </a:ext>
            </a:extLst>
          </p:cNvPr>
          <p:cNvCxnSpPr>
            <a:cxnSpLocks/>
          </p:cNvCxnSpPr>
          <p:nvPr userDrawn="1"/>
        </p:nvCxnSpPr>
        <p:spPr>
          <a:xfrm flipV="1">
            <a:off x="4737201" y="2236701"/>
            <a:ext cx="0" cy="22831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BADC878D-E48A-4096-8D88-4FFD3055CC0B}"/>
              </a:ext>
            </a:extLst>
          </p:cNvPr>
          <p:cNvSpPr txBox="1">
            <a:spLocks/>
          </p:cNvSpPr>
          <p:nvPr userDrawn="1"/>
        </p:nvSpPr>
        <p:spPr>
          <a:xfrm>
            <a:off x="1007724" y="2249265"/>
            <a:ext cx="3321084" cy="2283163"/>
          </a:xfrm>
          <a:prstGeom prst="rect">
            <a:avLst/>
          </a:prstGeom>
        </p:spPr>
        <p:txBody>
          <a:bodyPr anchor="ctr">
            <a:normAutofit/>
          </a:bodyPr>
          <a:lstStyle>
            <a:lvl1pPr algn="l" defTabSz="914400" rtl="0" eaLnBrk="1" latinLnBrk="0" hangingPunct="1">
              <a:lnSpc>
                <a:spcPct val="90000"/>
              </a:lnSpc>
              <a:spcBef>
                <a:spcPct val="0"/>
              </a:spcBef>
              <a:buNone/>
              <a:defRPr sz="4000" b="1" kern="1200">
                <a:solidFill>
                  <a:schemeClr val="bg1"/>
                </a:solidFill>
                <a:latin typeface="PT Serif" panose="020A0603040505020204" pitchFamily="18" charset="0"/>
                <a:ea typeface="+mj-ea"/>
                <a:cs typeface="+mj-cs"/>
              </a:defRPr>
            </a:lvl1pPr>
          </a:lstStyle>
          <a:p>
            <a:pPr algn="r"/>
            <a:r>
              <a:rPr lang="en-US" sz="7200" dirty="0">
                <a:solidFill>
                  <a:schemeClr val="accent4"/>
                </a:solidFill>
              </a:rPr>
              <a:t>Thank </a:t>
            </a:r>
          </a:p>
          <a:p>
            <a:pPr algn="r"/>
            <a:r>
              <a:rPr lang="en-US" sz="7200" dirty="0">
                <a:solidFill>
                  <a:schemeClr val="accent4"/>
                </a:solidFill>
              </a:rPr>
              <a:t>You</a:t>
            </a:r>
          </a:p>
        </p:txBody>
      </p:sp>
      <p:pic>
        <p:nvPicPr>
          <p:cNvPr id="25" name="Picture 24" descr="Text, logo&#10;&#10;Description automatically generated">
            <a:extLst>
              <a:ext uri="{FF2B5EF4-FFF2-40B4-BE49-F238E27FC236}">
                <a16:creationId xmlns:a16="http://schemas.microsoft.com/office/drawing/2014/main" id="{9EF5FC71-303D-4484-A103-653F59B580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95523" y="5219260"/>
            <a:ext cx="2988096" cy="446496"/>
          </a:xfrm>
          <a:prstGeom prst="rect">
            <a:avLst/>
          </a:prstGeom>
        </p:spPr>
      </p:pic>
      <p:pic>
        <p:nvPicPr>
          <p:cNvPr id="3" name="Picture 2">
            <a:extLst>
              <a:ext uri="{FF2B5EF4-FFF2-40B4-BE49-F238E27FC236}">
                <a16:creationId xmlns:a16="http://schemas.microsoft.com/office/drawing/2014/main" id="{FD03A908-0A73-1091-6814-DE91CDEA082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0190"/>
          <a:stretch/>
        </p:blipFill>
        <p:spPr>
          <a:xfrm>
            <a:off x="8897816" y="5799044"/>
            <a:ext cx="2866708" cy="984900"/>
          </a:xfrm>
          <a:prstGeom prst="rect">
            <a:avLst/>
          </a:prstGeom>
        </p:spPr>
      </p:pic>
    </p:spTree>
    <p:extLst>
      <p:ext uri="{BB962C8B-B14F-4D97-AF65-F5344CB8AC3E}">
        <p14:creationId xmlns:p14="http://schemas.microsoft.com/office/powerpoint/2010/main" val="4174834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 Dark Screen">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426924FD-86AE-487B-AB35-468C36B7EC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6" t="13844" b="27733"/>
          <a:stretch/>
        </p:blipFill>
        <p:spPr>
          <a:xfrm>
            <a:off x="12961" y="1132076"/>
            <a:ext cx="12192001" cy="4814926"/>
          </a:xfrm>
          <a:prstGeom prst="rect">
            <a:avLst/>
          </a:prstGeom>
        </p:spPr>
      </p:pic>
      <p:sp>
        <p:nvSpPr>
          <p:cNvPr id="4" name="Rectangle 3">
            <a:extLst>
              <a:ext uri="{FF2B5EF4-FFF2-40B4-BE49-F238E27FC236}">
                <a16:creationId xmlns:a16="http://schemas.microsoft.com/office/drawing/2014/main" id="{4DA9D750-DB27-4FD1-A823-9134C0996165}"/>
              </a:ext>
            </a:extLst>
          </p:cNvPr>
          <p:cNvSpPr/>
          <p:nvPr/>
        </p:nvSpPr>
        <p:spPr>
          <a:xfrm>
            <a:off x="12962" y="1143379"/>
            <a:ext cx="12192000" cy="481492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text&#10;&#10;Description automatically generated">
            <a:extLst>
              <a:ext uri="{FF2B5EF4-FFF2-40B4-BE49-F238E27FC236}">
                <a16:creationId xmlns:a16="http://schemas.microsoft.com/office/drawing/2014/main" id="{3F1B14DE-A496-4AF6-8536-40EA92759C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6" t="13844" b="27733"/>
          <a:stretch/>
        </p:blipFill>
        <p:spPr>
          <a:xfrm>
            <a:off x="12961" y="1132076"/>
            <a:ext cx="12192001" cy="4814926"/>
          </a:xfrm>
          <a:prstGeom prst="rect">
            <a:avLst/>
          </a:prstGeom>
        </p:spPr>
      </p:pic>
      <p:sp>
        <p:nvSpPr>
          <p:cNvPr id="22" name="Rectangle 21">
            <a:extLst>
              <a:ext uri="{FF2B5EF4-FFF2-40B4-BE49-F238E27FC236}">
                <a16:creationId xmlns:a16="http://schemas.microsoft.com/office/drawing/2014/main" id="{C8BA4A92-761F-494F-A415-ED330570D1CC}"/>
              </a:ext>
            </a:extLst>
          </p:cNvPr>
          <p:cNvSpPr/>
          <p:nvPr/>
        </p:nvSpPr>
        <p:spPr>
          <a:xfrm>
            <a:off x="12962" y="1143379"/>
            <a:ext cx="12192000" cy="481492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picture containing text&#10;&#10;Description automatically generated">
            <a:extLst>
              <a:ext uri="{FF2B5EF4-FFF2-40B4-BE49-F238E27FC236}">
                <a16:creationId xmlns:a16="http://schemas.microsoft.com/office/drawing/2014/main" id="{4392054F-35D2-4886-899A-EAC2E8C7B5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6" t="13844" b="27733"/>
          <a:stretch/>
        </p:blipFill>
        <p:spPr>
          <a:xfrm>
            <a:off x="12961" y="1132076"/>
            <a:ext cx="12192001" cy="4814926"/>
          </a:xfrm>
          <a:prstGeom prst="rect">
            <a:avLst/>
          </a:prstGeom>
        </p:spPr>
      </p:pic>
      <p:sp>
        <p:nvSpPr>
          <p:cNvPr id="31" name="Rectangle 30">
            <a:extLst>
              <a:ext uri="{FF2B5EF4-FFF2-40B4-BE49-F238E27FC236}">
                <a16:creationId xmlns:a16="http://schemas.microsoft.com/office/drawing/2014/main" id="{012C0EC8-DE4A-4DC2-B94B-4E15D540C1CF}"/>
              </a:ext>
            </a:extLst>
          </p:cNvPr>
          <p:cNvSpPr/>
          <p:nvPr userDrawn="1"/>
        </p:nvSpPr>
        <p:spPr>
          <a:xfrm>
            <a:off x="12962" y="1143379"/>
            <a:ext cx="12192000" cy="481492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18176" y="6228588"/>
            <a:ext cx="2743200" cy="365125"/>
          </a:xfrm>
          <a:prstGeom prst="rect">
            <a:avLst/>
          </a:prstGeom>
        </p:spPr>
        <p:txBody>
          <a:bodyPr/>
          <a:lstStyle>
            <a:lvl1pPr>
              <a:defRPr>
                <a:solidFill>
                  <a:schemeClr val="accent3">
                    <a:lumMod val="50000"/>
                  </a:schemeClr>
                </a:solidFill>
              </a:defRPr>
            </a:lvl1pPr>
          </a:lstStyle>
          <a:p>
            <a:fld id="{A3DA3D6A-6DDB-44AC-922F-0D6A3F925C34}" type="slidenum">
              <a:rPr lang="en-US" smtClean="0"/>
              <a:pPr/>
              <a:t>‹#›</a:t>
            </a:fld>
            <a:endParaRPr lang="en-US" dirty="0"/>
          </a:p>
        </p:txBody>
      </p:sp>
      <p:cxnSp>
        <p:nvCxnSpPr>
          <p:cNvPr id="8" name="Straight Connector 7">
            <a:extLst>
              <a:ext uri="{FF2B5EF4-FFF2-40B4-BE49-F238E27FC236}">
                <a16:creationId xmlns:a16="http://schemas.microsoft.com/office/drawing/2014/main" id="{3CA2DDC3-46D4-469F-A502-2DFEBFF505BE}"/>
              </a:ext>
            </a:extLst>
          </p:cNvPr>
          <p:cNvCxnSpPr/>
          <p:nvPr/>
        </p:nvCxnSpPr>
        <p:spPr>
          <a:xfrm flipV="1">
            <a:off x="58196" y="323850"/>
            <a:ext cx="0" cy="814349"/>
          </a:xfrm>
          <a:prstGeom prst="line">
            <a:avLst/>
          </a:prstGeom>
          <a:ln w="127000">
            <a:solidFill>
              <a:srgbClr val="74C3D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EC61E54-5FF4-4714-BBE4-E0C43C220417}"/>
              </a:ext>
            </a:extLst>
          </p:cNvPr>
          <p:cNvSpPr>
            <a:spLocks noGrp="1"/>
          </p:cNvSpPr>
          <p:nvPr>
            <p:ph type="title"/>
          </p:nvPr>
        </p:nvSpPr>
        <p:spPr>
          <a:xfrm>
            <a:off x="234355" y="317726"/>
            <a:ext cx="11704127" cy="696065"/>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002383B0-D825-4F67-804B-46A901F4925C}"/>
              </a:ext>
            </a:extLst>
          </p:cNvPr>
          <p:cNvCxnSpPr/>
          <p:nvPr/>
        </p:nvCxnSpPr>
        <p:spPr>
          <a:xfrm flipV="1">
            <a:off x="58196" y="323850"/>
            <a:ext cx="0" cy="814349"/>
          </a:xfrm>
          <a:prstGeom prst="line">
            <a:avLst/>
          </a:prstGeom>
          <a:ln w="127000">
            <a:solidFill>
              <a:srgbClr val="74C3D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B4C0F9D-AEA8-43AB-B970-31F061A399EE}"/>
              </a:ext>
            </a:extLst>
          </p:cNvPr>
          <p:cNvCxnSpPr/>
          <p:nvPr userDrawn="1"/>
        </p:nvCxnSpPr>
        <p:spPr>
          <a:xfrm flipV="1">
            <a:off x="58196" y="323850"/>
            <a:ext cx="0" cy="814349"/>
          </a:xfrm>
          <a:prstGeom prst="line">
            <a:avLst/>
          </a:prstGeom>
          <a:ln w="127000">
            <a:solidFill>
              <a:srgbClr val="74C3D5"/>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B9AD96E0-B0CF-420A-A21F-D8104B15BEB3}"/>
              </a:ext>
            </a:extLst>
          </p:cNvPr>
          <p:cNvSpPr>
            <a:spLocks noGrp="1"/>
          </p:cNvSpPr>
          <p:nvPr>
            <p:ph idx="1"/>
          </p:nvPr>
        </p:nvSpPr>
        <p:spPr>
          <a:xfrm>
            <a:off x="838200" y="1825625"/>
            <a:ext cx="10515600" cy="3823145"/>
          </a:xfrm>
          <a:prstGeom prst="rect">
            <a:avLst/>
          </a:prstGeom>
        </p:spPr>
        <p:txBody>
          <a:bodyPr vert="horz" lIns="91440" tIns="45720" rIns="91440" bIns="45720" rtlCol="0">
            <a:noAutofit/>
          </a:bodyPr>
          <a:lstStyle>
            <a:lvl1pPr>
              <a:defRPr>
                <a:solidFill>
                  <a:schemeClr val="bg1"/>
                </a:solidFill>
              </a:defRPr>
            </a:lvl1pPr>
            <a:lvl2pPr>
              <a:defRPr>
                <a:solidFill>
                  <a:schemeClr val="accent4"/>
                </a:solidFill>
              </a:defRPr>
            </a:lvl2pPr>
            <a:lvl3pPr>
              <a:defRPr>
                <a:solidFill>
                  <a:schemeClr val="accent2">
                    <a:lumMod val="60000"/>
                    <a:lumOff val="40000"/>
                  </a:schemeClr>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F275ECE5-ED37-4E36-AC2E-BB9C0DF17721}"/>
              </a:ext>
            </a:extLst>
          </p:cNvPr>
          <p:cNvSpPr>
            <a:spLocks noGrp="1"/>
          </p:cNvSpPr>
          <p:nvPr>
            <p:ph type="ftr" sz="quarter" idx="13"/>
          </p:nvPr>
        </p:nvSpPr>
        <p:spPr/>
        <p:txBody>
          <a:bodyPr/>
          <a:lstStyle>
            <a:lvl1pPr>
              <a:defRPr>
                <a:solidFill>
                  <a:schemeClr val="bg1"/>
                </a:solidFill>
              </a:defRPr>
            </a:lvl1pPr>
          </a:lstStyle>
          <a:p>
            <a:endParaRPr lang="en-US" dirty="0"/>
          </a:p>
        </p:txBody>
      </p:sp>
      <p:sp>
        <p:nvSpPr>
          <p:cNvPr id="5" name="Text Placeholder 9">
            <a:extLst>
              <a:ext uri="{FF2B5EF4-FFF2-40B4-BE49-F238E27FC236}">
                <a16:creationId xmlns:a16="http://schemas.microsoft.com/office/drawing/2014/main" id="{EE92A99F-A5C8-2104-2D26-AF51EA42D386}"/>
              </a:ext>
            </a:extLst>
          </p:cNvPr>
          <p:cNvSpPr>
            <a:spLocks noGrp="1"/>
          </p:cNvSpPr>
          <p:nvPr>
            <p:ph type="body" sz="quarter" idx="14" hasCustomPrompt="1"/>
          </p:nvPr>
        </p:nvSpPr>
        <p:spPr>
          <a:xfrm>
            <a:off x="234950" y="914400"/>
            <a:ext cx="10515600" cy="217488"/>
          </a:xfrm>
        </p:spPr>
        <p:txBody>
          <a:bodyPr/>
          <a:lstStyle>
            <a:lvl1pPr marL="0" indent="0">
              <a:lnSpc>
                <a:spcPts val="1000"/>
              </a:lnSpc>
              <a:spcBef>
                <a:spcPts val="0"/>
              </a:spcBef>
              <a:buNone/>
              <a:defRPr sz="1400">
                <a:solidFill>
                  <a:schemeClr val="tx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42723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pPr/>
              <a:t>4/21/2026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39B1FA-81F2-4940-9AF3-5EAFB5D6669B}" type="slidenum">
              <a:rPr lang="en-US" smtClean="0"/>
              <a:pPr/>
              <a:t>‹#›</a:t>
            </a:fld>
            <a:endParaRPr lang="en-US"/>
          </a:p>
        </p:txBody>
      </p:sp>
      <p:sp>
        <p:nvSpPr>
          <p:cNvPr id="6" name="Title 1"/>
          <p:cNvSpPr>
            <a:spLocks noGrp="1"/>
          </p:cNvSpPr>
          <p:nvPr>
            <p:ph type="title"/>
          </p:nvPr>
        </p:nvSpPr>
        <p:spPr>
          <a:xfrm>
            <a:off x="609600" y="274640"/>
            <a:ext cx="10972800" cy="715961"/>
          </a:xfrm>
        </p:spPr>
        <p:txBody>
          <a:bodyPr>
            <a:normAutofit/>
          </a:bodyPr>
          <a:lstStyle>
            <a:lvl1pPr algn="l">
              <a:defRPr sz="3733">
                <a:solidFill>
                  <a:schemeClr val="tx1">
                    <a:lumMod val="65000"/>
                    <a:lumOff val="35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609600" y="835207"/>
            <a:ext cx="10972800" cy="508000"/>
          </a:xfrm>
        </p:spPr>
        <p:txBody>
          <a:bodyPr>
            <a:noAutofit/>
          </a:bodyPr>
          <a:lstStyle>
            <a:lvl1pPr marL="0" indent="0">
              <a:buNone/>
              <a:defRPr sz="1867">
                <a:solidFill>
                  <a:schemeClr val="tx1">
                    <a:lumMod val="65000"/>
                    <a:lumOff val="35000"/>
                  </a:schemeClr>
                </a:solidFill>
              </a:defRPr>
            </a:lvl1pPr>
          </a:lstStyle>
          <a:p>
            <a:pPr lvl="0"/>
            <a:r>
              <a:rPr lang="en-US"/>
              <a:t>Subtitle</a:t>
            </a:r>
          </a:p>
        </p:txBody>
      </p:sp>
    </p:spTree>
    <p:extLst>
      <p:ext uri="{BB962C8B-B14F-4D97-AF65-F5344CB8AC3E}">
        <p14:creationId xmlns:p14="http://schemas.microsoft.com/office/powerpoint/2010/main" val="3060991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B309F6-42B0-42F6-9432-3F78BD98FB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678"/>
          <a:stretch/>
        </p:blipFill>
        <p:spPr>
          <a:xfrm>
            <a:off x="-142043" y="-8797"/>
            <a:ext cx="12347006" cy="6866798"/>
          </a:xfrm>
          <a:prstGeom prst="rect">
            <a:avLst/>
          </a:prstGeom>
        </p:spPr>
      </p:pic>
      <p:sp>
        <p:nvSpPr>
          <p:cNvPr id="15" name="Rectangle 14">
            <a:extLst>
              <a:ext uri="{FF2B5EF4-FFF2-40B4-BE49-F238E27FC236}">
                <a16:creationId xmlns:a16="http://schemas.microsoft.com/office/drawing/2014/main" id="{55CF766E-AC91-483C-B298-92C58F03ED20}"/>
              </a:ext>
            </a:extLst>
          </p:cNvPr>
          <p:cNvSpPr/>
          <p:nvPr/>
        </p:nvSpPr>
        <p:spPr>
          <a:xfrm>
            <a:off x="3840480" y="1975104"/>
            <a:ext cx="8364483" cy="3072384"/>
          </a:xfrm>
          <a:prstGeom prst="rect">
            <a:avLst/>
          </a:prstGeom>
          <a:solidFill>
            <a:srgbClr val="294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text&#10;&#10;Description automatically generated">
            <a:extLst>
              <a:ext uri="{FF2B5EF4-FFF2-40B4-BE49-F238E27FC236}">
                <a16:creationId xmlns:a16="http://schemas.microsoft.com/office/drawing/2014/main" id="{1A60D0E0-1E18-4114-A5A4-26291B00EA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678"/>
          <a:stretch/>
        </p:blipFill>
        <p:spPr>
          <a:xfrm>
            <a:off x="-142043" y="-8797"/>
            <a:ext cx="12347006" cy="6866798"/>
          </a:xfrm>
          <a:prstGeom prst="rect">
            <a:avLst/>
          </a:prstGeom>
        </p:spPr>
      </p:pic>
      <p:sp>
        <p:nvSpPr>
          <p:cNvPr id="20" name="Rectangle 19">
            <a:extLst>
              <a:ext uri="{FF2B5EF4-FFF2-40B4-BE49-F238E27FC236}">
                <a16:creationId xmlns:a16="http://schemas.microsoft.com/office/drawing/2014/main" id="{8132A0D8-A6C0-4AC8-8B8E-C37E9646A4CE}"/>
              </a:ext>
            </a:extLst>
          </p:cNvPr>
          <p:cNvSpPr/>
          <p:nvPr userDrawn="1"/>
        </p:nvSpPr>
        <p:spPr>
          <a:xfrm>
            <a:off x="3840480" y="1975104"/>
            <a:ext cx="8364483" cy="3072384"/>
          </a:xfrm>
          <a:prstGeom prst="rect">
            <a:avLst/>
          </a:prstGeom>
          <a:solidFill>
            <a:srgbClr val="294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10;&#10;Description automatically generated">
            <a:extLst>
              <a:ext uri="{FF2B5EF4-FFF2-40B4-BE49-F238E27FC236}">
                <a16:creationId xmlns:a16="http://schemas.microsoft.com/office/drawing/2014/main" id="{56D67C3C-0E3E-4A8D-8140-0E570CACF8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678"/>
          <a:stretch/>
        </p:blipFill>
        <p:spPr>
          <a:xfrm>
            <a:off x="-142043" y="-8797"/>
            <a:ext cx="12347006" cy="6866798"/>
          </a:xfrm>
          <a:prstGeom prst="rect">
            <a:avLst/>
          </a:prstGeom>
        </p:spPr>
      </p:pic>
      <p:sp>
        <p:nvSpPr>
          <p:cNvPr id="8" name="Rectangle 7">
            <a:extLst>
              <a:ext uri="{FF2B5EF4-FFF2-40B4-BE49-F238E27FC236}">
                <a16:creationId xmlns:a16="http://schemas.microsoft.com/office/drawing/2014/main" id="{DB52505D-894F-483F-84C1-0398422CF7F3}"/>
              </a:ext>
            </a:extLst>
          </p:cNvPr>
          <p:cNvSpPr/>
          <p:nvPr/>
        </p:nvSpPr>
        <p:spPr>
          <a:xfrm>
            <a:off x="3840480" y="1975104"/>
            <a:ext cx="8364483" cy="3072384"/>
          </a:xfrm>
          <a:prstGeom prst="rect">
            <a:avLst/>
          </a:prstGeom>
          <a:solidFill>
            <a:srgbClr val="294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DC92B9B-13C5-4B1C-98D6-0EED0796C85F}"/>
              </a:ext>
            </a:extLst>
          </p:cNvPr>
          <p:cNvCxnSpPr/>
          <p:nvPr/>
        </p:nvCxnSpPr>
        <p:spPr>
          <a:xfrm>
            <a:off x="4622908" y="2935224"/>
            <a:ext cx="1156100" cy="0"/>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pic>
        <p:nvPicPr>
          <p:cNvPr id="12" name="Picture 11" descr="Icon&#10;&#10;Description automatically generated">
            <a:extLst>
              <a:ext uri="{FF2B5EF4-FFF2-40B4-BE49-F238E27FC236}">
                <a16:creationId xmlns:a16="http://schemas.microsoft.com/office/drawing/2014/main" id="{B16FC8D0-828B-4F67-AE5D-C802D639CD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83935" y="6298124"/>
            <a:ext cx="274702" cy="274702"/>
          </a:xfrm>
          <a:prstGeom prst="rect">
            <a:avLst/>
          </a:prstGeom>
        </p:spPr>
      </p:pic>
      <p:cxnSp>
        <p:nvCxnSpPr>
          <p:cNvPr id="13" name="Straight Connector 12">
            <a:extLst>
              <a:ext uri="{FF2B5EF4-FFF2-40B4-BE49-F238E27FC236}">
                <a16:creationId xmlns:a16="http://schemas.microsoft.com/office/drawing/2014/main" id="{01E2F815-A4DE-409C-A23A-7EF79E2553CD}"/>
              </a:ext>
            </a:extLst>
          </p:cNvPr>
          <p:cNvCxnSpPr/>
          <p:nvPr userDrawn="1"/>
        </p:nvCxnSpPr>
        <p:spPr>
          <a:xfrm>
            <a:off x="11525250" y="6195762"/>
            <a:ext cx="0" cy="462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11812" y="2989262"/>
            <a:ext cx="7013438" cy="1470475"/>
          </a:xfrm>
          <a:prstGeom prst="rect">
            <a:avLst/>
          </a:prstGeom>
        </p:spPr>
        <p:txBody>
          <a:bodyPr anchor="ctr">
            <a:noAutofit/>
          </a:bodyPr>
          <a:lstStyle>
            <a:lvl1pPr>
              <a:defRPr sz="4000">
                <a:solidFill>
                  <a:schemeClr val="bg1"/>
                </a:solidFill>
              </a:defRPr>
            </a:lvl1pPr>
          </a:lstStyle>
          <a:p>
            <a:r>
              <a:rPr lang="en-US"/>
              <a:t>Click to edit Master title style</a:t>
            </a:r>
            <a:endParaRPr lang="en-US" dirty="0"/>
          </a:p>
        </p:txBody>
      </p:sp>
      <p:sp>
        <p:nvSpPr>
          <p:cNvPr id="11" name="Slide Number Placeholder 8">
            <a:extLst>
              <a:ext uri="{FF2B5EF4-FFF2-40B4-BE49-F238E27FC236}">
                <a16:creationId xmlns:a16="http://schemas.microsoft.com/office/drawing/2014/main" id="{7F6C199E-47EE-4808-9EC6-9CA250F466A2}"/>
              </a:ext>
            </a:extLst>
          </p:cNvPr>
          <p:cNvSpPr>
            <a:spLocks noGrp="1"/>
          </p:cNvSpPr>
          <p:nvPr>
            <p:ph type="sldNum" sz="quarter" idx="12"/>
          </p:nvPr>
        </p:nvSpPr>
        <p:spPr>
          <a:xfrm>
            <a:off x="8726520" y="6228588"/>
            <a:ext cx="2743200" cy="365125"/>
          </a:xfrm>
          <a:prstGeom prst="rect">
            <a:avLst/>
          </a:prstGeom>
        </p:spPr>
        <p:txBody>
          <a:bodyPr/>
          <a:lstStyle>
            <a:lvl1pPr>
              <a:defRPr>
                <a:solidFill>
                  <a:schemeClr val="bg1"/>
                </a:solidFill>
              </a:defRPr>
            </a:lvl1pPr>
          </a:lstStyle>
          <a:p>
            <a:fld id="{A3DA3D6A-6DDB-44AC-922F-0D6A3F925C34}" type="slidenum">
              <a:rPr lang="en-US" smtClean="0"/>
              <a:pPr/>
              <a:t>‹#›</a:t>
            </a:fld>
            <a:endParaRPr lang="en-US" dirty="0"/>
          </a:p>
        </p:txBody>
      </p:sp>
      <p:cxnSp>
        <p:nvCxnSpPr>
          <p:cNvPr id="16" name="Straight Connector 15">
            <a:extLst>
              <a:ext uri="{FF2B5EF4-FFF2-40B4-BE49-F238E27FC236}">
                <a16:creationId xmlns:a16="http://schemas.microsoft.com/office/drawing/2014/main" id="{5EBADF1F-9ED3-4876-BBA5-412331A40E1F}"/>
              </a:ext>
            </a:extLst>
          </p:cNvPr>
          <p:cNvCxnSpPr/>
          <p:nvPr/>
        </p:nvCxnSpPr>
        <p:spPr>
          <a:xfrm>
            <a:off x="4622908" y="2935224"/>
            <a:ext cx="1156100" cy="0"/>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B40F8DA-E6D8-4346-9B37-F9E220D97A73}"/>
              </a:ext>
            </a:extLst>
          </p:cNvPr>
          <p:cNvCxnSpPr/>
          <p:nvPr userDrawn="1"/>
        </p:nvCxnSpPr>
        <p:spPr>
          <a:xfrm>
            <a:off x="4622908" y="2935224"/>
            <a:ext cx="1156100" cy="0"/>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963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3709413"/>
          </a:xfrm>
        </p:spPr>
        <p:txBody>
          <a:bodyPr/>
          <a:lstStyle>
            <a:lvl1pPr>
              <a:defRPr>
                <a:solidFill>
                  <a:schemeClr val="bg2">
                    <a:lumMod val="50000"/>
                  </a:schemeClr>
                </a:solidFill>
              </a:defRPr>
            </a:lvl1pPr>
            <a:lvl2pPr marL="800100" indent="-342900">
              <a:buFont typeface="Arial" panose="020B0604020202020204" pitchFamily="34" charset="0"/>
              <a:buChar char="•"/>
              <a:defRPr>
                <a:solidFill>
                  <a:schemeClr val="tx2"/>
                </a:solidFill>
              </a:defRPr>
            </a:lvl2pPr>
            <a:lvl3pPr>
              <a:defRPr>
                <a:solidFill>
                  <a:schemeClr val="accent4">
                    <a:lumMod val="75000"/>
                  </a:schemeClr>
                </a:solidFill>
              </a:defRPr>
            </a:lvl3pPr>
            <a:lvl4pPr>
              <a:defRPr>
                <a:solidFill>
                  <a:schemeClr val="accent6">
                    <a:lumMod val="75000"/>
                  </a:schemeClr>
                </a:solidFill>
              </a:defRPr>
            </a:lvl4pPr>
            <a:lvl5pPr>
              <a:defRPr>
                <a:solidFill>
                  <a:schemeClr val="accent6">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8718176" y="6228588"/>
            <a:ext cx="2743200" cy="365125"/>
          </a:xfrm>
          <a:prstGeom prst="rect">
            <a:avLst/>
          </a:prstGeom>
        </p:spPr>
        <p:txBody>
          <a:bodyPr/>
          <a:lstStyle>
            <a:lvl1pPr>
              <a:defRPr>
                <a:solidFill>
                  <a:schemeClr val="accent3">
                    <a:lumMod val="50000"/>
                  </a:schemeClr>
                </a:solidFill>
              </a:defRPr>
            </a:lvl1pPr>
          </a:lstStyle>
          <a:p>
            <a:fld id="{A3DA3D6A-6DDB-44AC-922F-0D6A3F925C34}" type="slidenum">
              <a:rPr lang="en-US" smtClean="0"/>
              <a:pPr/>
              <a:t>‹#›</a:t>
            </a:fld>
            <a:endParaRPr lang="en-US" dirty="0"/>
          </a:p>
        </p:txBody>
      </p:sp>
      <p:sp>
        <p:nvSpPr>
          <p:cNvPr id="7" name="Title 6">
            <a:extLst>
              <a:ext uri="{FF2B5EF4-FFF2-40B4-BE49-F238E27FC236}">
                <a16:creationId xmlns:a16="http://schemas.microsoft.com/office/drawing/2014/main" id="{B013EF5F-86A6-4295-99E2-CC438E956E87}"/>
              </a:ext>
            </a:extLst>
          </p:cNvPr>
          <p:cNvSpPr>
            <a:spLocks noGrp="1"/>
          </p:cNvSpPr>
          <p:nvPr>
            <p:ph type="title"/>
          </p:nvPr>
        </p:nvSpPr>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84D0A2A5-F14B-4BA0-9123-678631840CCC}"/>
              </a:ext>
            </a:extLst>
          </p:cNvPr>
          <p:cNvSpPr>
            <a:spLocks noGrp="1"/>
          </p:cNvSpPr>
          <p:nvPr>
            <p:ph type="ftr" sz="quarter" idx="13"/>
          </p:nvPr>
        </p:nvSpPr>
        <p:spPr>
          <a:xfrm>
            <a:off x="838199" y="5625549"/>
            <a:ext cx="10515599" cy="196630"/>
          </a:xfrm>
        </p:spPr>
        <p:txBody>
          <a:bodyPr/>
          <a:lstStyle>
            <a:lvl1pPr algn="ctr">
              <a:defRPr/>
            </a:lvl1pPr>
          </a:lstStyle>
          <a:p>
            <a:endParaRPr lang="en-US" dirty="0"/>
          </a:p>
        </p:txBody>
      </p:sp>
      <p:sp>
        <p:nvSpPr>
          <p:cNvPr id="10" name="Text Placeholder 9">
            <a:extLst>
              <a:ext uri="{FF2B5EF4-FFF2-40B4-BE49-F238E27FC236}">
                <a16:creationId xmlns:a16="http://schemas.microsoft.com/office/drawing/2014/main" id="{97B69C9C-05C9-4B23-91E9-33C6D5B93E4E}"/>
              </a:ext>
            </a:extLst>
          </p:cNvPr>
          <p:cNvSpPr>
            <a:spLocks noGrp="1"/>
          </p:cNvSpPr>
          <p:nvPr>
            <p:ph type="body" sz="quarter" idx="14" hasCustomPrompt="1"/>
          </p:nvPr>
        </p:nvSpPr>
        <p:spPr>
          <a:xfrm>
            <a:off x="234950" y="914400"/>
            <a:ext cx="10515600" cy="217488"/>
          </a:xfrm>
        </p:spPr>
        <p:txBody>
          <a:bodyPr/>
          <a:lstStyle>
            <a:lvl1pPr marL="0" indent="0">
              <a:lnSpc>
                <a:spcPts val="1000"/>
              </a:lnSpc>
              <a:spcBef>
                <a:spcPts val="0"/>
              </a:spcBef>
              <a:buNone/>
              <a:defRPr sz="1400">
                <a:solidFill>
                  <a:schemeClr val="tx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959275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B695870-4125-4AA4-B146-90FDEF3E6EA5}"/>
              </a:ext>
            </a:extLst>
          </p:cNvPr>
          <p:cNvSpPr/>
          <p:nvPr/>
        </p:nvSpPr>
        <p:spPr>
          <a:xfrm>
            <a:off x="0" y="1138199"/>
            <a:ext cx="12192000" cy="48149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AE5CEAE-40E5-4A33-8A9E-2ABD649755EF}"/>
              </a:ext>
            </a:extLst>
          </p:cNvPr>
          <p:cNvSpPr/>
          <p:nvPr userDrawn="1"/>
        </p:nvSpPr>
        <p:spPr>
          <a:xfrm>
            <a:off x="0" y="1138199"/>
            <a:ext cx="12192000" cy="48149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DA9D750-DB27-4FD1-A823-9134C0996165}"/>
              </a:ext>
            </a:extLst>
          </p:cNvPr>
          <p:cNvSpPr/>
          <p:nvPr/>
        </p:nvSpPr>
        <p:spPr>
          <a:xfrm>
            <a:off x="0" y="1138199"/>
            <a:ext cx="12192000" cy="48149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040D78CD-5D8A-4F3C-B915-177EA7CC41D7}"/>
              </a:ext>
            </a:extLst>
          </p:cNvPr>
          <p:cNvSpPr>
            <a:spLocks noGrp="1"/>
          </p:cNvSpPr>
          <p:nvPr>
            <p:ph idx="1"/>
          </p:nvPr>
        </p:nvSpPr>
        <p:spPr>
          <a:xfrm>
            <a:off x="838200" y="1825625"/>
            <a:ext cx="10515600" cy="3823145"/>
          </a:xfrm>
          <a:prstGeom prst="rect">
            <a:avLst/>
          </a:prstGeom>
        </p:spPr>
        <p:txBody>
          <a:bodyPr vert="horz" lIns="91440" tIns="45720" rIns="91440" bIns="45720" rtlCol="0">
            <a:noAutofit/>
          </a:bodyPr>
          <a:lstStyle>
            <a:lvl1pPr>
              <a:defRPr>
                <a:solidFill>
                  <a:schemeClr val="bg1"/>
                </a:solidFill>
                <a:latin typeface="Lato" panose="020F0502020204030203" pitchFamily="34" charset="0"/>
              </a:defRPr>
            </a:lvl1pPr>
            <a:lvl2pPr>
              <a:defRPr>
                <a:solidFill>
                  <a:schemeClr val="accent4"/>
                </a:solidFill>
              </a:defRPr>
            </a:lvl2pPr>
            <a:lvl3pPr>
              <a:defRPr>
                <a:solidFill>
                  <a:schemeClr val="accent2">
                    <a:lumMod val="60000"/>
                    <a:lumOff val="40000"/>
                  </a:schemeClr>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C87F4E6D-474C-4239-9215-0B278B72F8BA}"/>
              </a:ext>
            </a:extLst>
          </p:cNvPr>
          <p:cNvSpPr txBox="1">
            <a:spLocks/>
          </p:cNvSpPr>
          <p:nvPr userDrawn="1"/>
        </p:nvSpPr>
        <p:spPr>
          <a:xfrm>
            <a:off x="8726520" y="62285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3D6A-6DDB-44AC-922F-0D6A3F925C34}" type="slidenum">
              <a:rPr lang="en-US" smtClean="0">
                <a:solidFill>
                  <a:schemeClr val="accent3">
                    <a:lumMod val="50000"/>
                  </a:schemeClr>
                </a:solidFill>
                <a:latin typeface="Lato" panose="020F0502020204030203" pitchFamily="34" charset="0"/>
              </a:rPr>
              <a:pPr/>
              <a:t>‹#›</a:t>
            </a:fld>
            <a:endParaRPr lang="en-US" dirty="0">
              <a:solidFill>
                <a:schemeClr val="accent3">
                  <a:lumMod val="50000"/>
                </a:schemeClr>
              </a:solidFill>
              <a:latin typeface="Lato" panose="020F0502020204030203" pitchFamily="34" charset="0"/>
            </a:endParaRPr>
          </a:p>
        </p:txBody>
      </p:sp>
      <p:cxnSp>
        <p:nvCxnSpPr>
          <p:cNvPr id="8" name="Straight Connector 7">
            <a:extLst>
              <a:ext uri="{FF2B5EF4-FFF2-40B4-BE49-F238E27FC236}">
                <a16:creationId xmlns:a16="http://schemas.microsoft.com/office/drawing/2014/main" id="{3CA2DDC3-46D4-469F-A502-2DFEBFF505BE}"/>
              </a:ext>
            </a:extLst>
          </p:cNvPr>
          <p:cNvCxnSpPr/>
          <p:nvPr/>
        </p:nvCxnSpPr>
        <p:spPr>
          <a:xfrm flipV="1">
            <a:off x="58196" y="323850"/>
            <a:ext cx="0" cy="814349"/>
          </a:xfrm>
          <a:prstGeom prst="line">
            <a:avLst/>
          </a:prstGeom>
          <a:ln w="127000">
            <a:solidFill>
              <a:srgbClr val="74C3D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E25C0B-4314-4C46-969B-9D4F6637DF2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3935F1C-81DA-4ABB-8F70-57A30E9D142B}"/>
              </a:ext>
            </a:extLst>
          </p:cNvPr>
          <p:cNvSpPr>
            <a:spLocks noGrp="1"/>
          </p:cNvSpPr>
          <p:nvPr>
            <p:ph type="ftr" sz="quarter" idx="10"/>
          </p:nvPr>
        </p:nvSpPr>
        <p:spPr/>
        <p:txBody>
          <a:bodyPr/>
          <a:lstStyle>
            <a:lvl1pPr>
              <a:defRPr>
                <a:solidFill>
                  <a:schemeClr val="bg1"/>
                </a:solidFill>
              </a:defRPr>
            </a:lvl1pPr>
          </a:lstStyle>
          <a:p>
            <a:endParaRPr lang="en-US" dirty="0"/>
          </a:p>
        </p:txBody>
      </p:sp>
      <p:cxnSp>
        <p:nvCxnSpPr>
          <p:cNvPr id="15" name="Straight Connector 14">
            <a:extLst>
              <a:ext uri="{FF2B5EF4-FFF2-40B4-BE49-F238E27FC236}">
                <a16:creationId xmlns:a16="http://schemas.microsoft.com/office/drawing/2014/main" id="{02A576AC-E33F-4533-BDEF-79D822840AA6}"/>
              </a:ext>
            </a:extLst>
          </p:cNvPr>
          <p:cNvCxnSpPr/>
          <p:nvPr/>
        </p:nvCxnSpPr>
        <p:spPr>
          <a:xfrm flipV="1">
            <a:off x="58196" y="323850"/>
            <a:ext cx="0" cy="814349"/>
          </a:xfrm>
          <a:prstGeom prst="line">
            <a:avLst/>
          </a:prstGeom>
          <a:ln w="127000">
            <a:solidFill>
              <a:srgbClr val="74C3D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A58A0D0-815D-4172-8ED5-766410EBA5D5}"/>
              </a:ext>
            </a:extLst>
          </p:cNvPr>
          <p:cNvCxnSpPr/>
          <p:nvPr userDrawn="1"/>
        </p:nvCxnSpPr>
        <p:spPr>
          <a:xfrm flipV="1">
            <a:off x="58196" y="323850"/>
            <a:ext cx="0" cy="814349"/>
          </a:xfrm>
          <a:prstGeom prst="line">
            <a:avLst/>
          </a:prstGeom>
          <a:ln w="127000">
            <a:solidFill>
              <a:srgbClr val="74C3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698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Dark Screen">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426924FD-86AE-487B-AB35-468C36B7EC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6" t="13844" b="27733"/>
          <a:stretch/>
        </p:blipFill>
        <p:spPr>
          <a:xfrm>
            <a:off x="12961" y="1132076"/>
            <a:ext cx="12192001" cy="4814926"/>
          </a:xfrm>
          <a:prstGeom prst="rect">
            <a:avLst/>
          </a:prstGeom>
        </p:spPr>
      </p:pic>
      <p:sp>
        <p:nvSpPr>
          <p:cNvPr id="4" name="Rectangle 3">
            <a:extLst>
              <a:ext uri="{FF2B5EF4-FFF2-40B4-BE49-F238E27FC236}">
                <a16:creationId xmlns:a16="http://schemas.microsoft.com/office/drawing/2014/main" id="{4DA9D750-DB27-4FD1-A823-9134C0996165}"/>
              </a:ext>
            </a:extLst>
          </p:cNvPr>
          <p:cNvSpPr/>
          <p:nvPr/>
        </p:nvSpPr>
        <p:spPr>
          <a:xfrm>
            <a:off x="12962" y="1143379"/>
            <a:ext cx="12192000" cy="481492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text&#10;&#10;Description automatically generated">
            <a:extLst>
              <a:ext uri="{FF2B5EF4-FFF2-40B4-BE49-F238E27FC236}">
                <a16:creationId xmlns:a16="http://schemas.microsoft.com/office/drawing/2014/main" id="{3F1B14DE-A496-4AF6-8536-40EA92759C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6" t="13844" b="27733"/>
          <a:stretch/>
        </p:blipFill>
        <p:spPr>
          <a:xfrm>
            <a:off x="12961" y="1132076"/>
            <a:ext cx="12192001" cy="4814926"/>
          </a:xfrm>
          <a:prstGeom prst="rect">
            <a:avLst/>
          </a:prstGeom>
        </p:spPr>
      </p:pic>
      <p:sp>
        <p:nvSpPr>
          <p:cNvPr id="22" name="Rectangle 21">
            <a:extLst>
              <a:ext uri="{FF2B5EF4-FFF2-40B4-BE49-F238E27FC236}">
                <a16:creationId xmlns:a16="http://schemas.microsoft.com/office/drawing/2014/main" id="{C8BA4A92-761F-494F-A415-ED330570D1CC}"/>
              </a:ext>
            </a:extLst>
          </p:cNvPr>
          <p:cNvSpPr/>
          <p:nvPr/>
        </p:nvSpPr>
        <p:spPr>
          <a:xfrm>
            <a:off x="12962" y="1143379"/>
            <a:ext cx="12192000" cy="481492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picture containing text&#10;&#10;Description automatically generated">
            <a:extLst>
              <a:ext uri="{FF2B5EF4-FFF2-40B4-BE49-F238E27FC236}">
                <a16:creationId xmlns:a16="http://schemas.microsoft.com/office/drawing/2014/main" id="{4392054F-35D2-4886-899A-EAC2E8C7B5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6" t="13844" b="27733"/>
          <a:stretch/>
        </p:blipFill>
        <p:spPr>
          <a:xfrm>
            <a:off x="12961" y="1132076"/>
            <a:ext cx="12192001" cy="4814926"/>
          </a:xfrm>
          <a:prstGeom prst="rect">
            <a:avLst/>
          </a:prstGeom>
        </p:spPr>
      </p:pic>
      <p:sp>
        <p:nvSpPr>
          <p:cNvPr id="31" name="Rectangle 30">
            <a:extLst>
              <a:ext uri="{FF2B5EF4-FFF2-40B4-BE49-F238E27FC236}">
                <a16:creationId xmlns:a16="http://schemas.microsoft.com/office/drawing/2014/main" id="{012C0EC8-DE4A-4DC2-B94B-4E15D540C1CF}"/>
              </a:ext>
            </a:extLst>
          </p:cNvPr>
          <p:cNvSpPr/>
          <p:nvPr userDrawn="1"/>
        </p:nvSpPr>
        <p:spPr>
          <a:xfrm>
            <a:off x="12962" y="1143379"/>
            <a:ext cx="12192000" cy="481492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718176" y="6228588"/>
            <a:ext cx="2743200" cy="365125"/>
          </a:xfrm>
          <a:prstGeom prst="rect">
            <a:avLst/>
          </a:prstGeom>
        </p:spPr>
        <p:txBody>
          <a:bodyPr/>
          <a:lstStyle>
            <a:lvl1pPr>
              <a:defRPr>
                <a:solidFill>
                  <a:schemeClr val="accent3">
                    <a:lumMod val="50000"/>
                  </a:schemeClr>
                </a:solidFill>
              </a:defRPr>
            </a:lvl1pPr>
          </a:lstStyle>
          <a:p>
            <a:fld id="{A3DA3D6A-6DDB-44AC-922F-0D6A3F925C34}" type="slidenum">
              <a:rPr lang="en-US" smtClean="0"/>
              <a:pPr/>
              <a:t>‹#›</a:t>
            </a:fld>
            <a:endParaRPr lang="en-US" dirty="0"/>
          </a:p>
        </p:txBody>
      </p:sp>
      <p:cxnSp>
        <p:nvCxnSpPr>
          <p:cNvPr id="8" name="Straight Connector 7">
            <a:extLst>
              <a:ext uri="{FF2B5EF4-FFF2-40B4-BE49-F238E27FC236}">
                <a16:creationId xmlns:a16="http://schemas.microsoft.com/office/drawing/2014/main" id="{3CA2DDC3-46D4-469F-A502-2DFEBFF505BE}"/>
              </a:ext>
            </a:extLst>
          </p:cNvPr>
          <p:cNvCxnSpPr/>
          <p:nvPr/>
        </p:nvCxnSpPr>
        <p:spPr>
          <a:xfrm flipV="1">
            <a:off x="58196" y="323850"/>
            <a:ext cx="0" cy="814349"/>
          </a:xfrm>
          <a:prstGeom prst="line">
            <a:avLst/>
          </a:prstGeom>
          <a:ln w="127000">
            <a:solidFill>
              <a:srgbClr val="74C3D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EC61E54-5FF4-4714-BBE4-E0C43C220417}"/>
              </a:ext>
            </a:extLst>
          </p:cNvPr>
          <p:cNvSpPr>
            <a:spLocks noGrp="1"/>
          </p:cNvSpPr>
          <p:nvPr>
            <p:ph type="title"/>
          </p:nvPr>
        </p:nvSpPr>
        <p:spPr>
          <a:xfrm>
            <a:off x="234355" y="317726"/>
            <a:ext cx="11704127" cy="696065"/>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002383B0-D825-4F67-804B-46A901F4925C}"/>
              </a:ext>
            </a:extLst>
          </p:cNvPr>
          <p:cNvCxnSpPr/>
          <p:nvPr/>
        </p:nvCxnSpPr>
        <p:spPr>
          <a:xfrm flipV="1">
            <a:off x="58196" y="323850"/>
            <a:ext cx="0" cy="814349"/>
          </a:xfrm>
          <a:prstGeom prst="line">
            <a:avLst/>
          </a:prstGeom>
          <a:ln w="127000">
            <a:solidFill>
              <a:srgbClr val="74C3D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B4C0F9D-AEA8-43AB-B970-31F061A399EE}"/>
              </a:ext>
            </a:extLst>
          </p:cNvPr>
          <p:cNvCxnSpPr/>
          <p:nvPr userDrawn="1"/>
        </p:nvCxnSpPr>
        <p:spPr>
          <a:xfrm flipV="1">
            <a:off x="58196" y="323850"/>
            <a:ext cx="0" cy="814349"/>
          </a:xfrm>
          <a:prstGeom prst="line">
            <a:avLst/>
          </a:prstGeom>
          <a:ln w="127000">
            <a:solidFill>
              <a:srgbClr val="74C3D5"/>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B9AD96E0-B0CF-420A-A21F-D8104B15BEB3}"/>
              </a:ext>
            </a:extLst>
          </p:cNvPr>
          <p:cNvSpPr>
            <a:spLocks noGrp="1"/>
          </p:cNvSpPr>
          <p:nvPr>
            <p:ph idx="1"/>
          </p:nvPr>
        </p:nvSpPr>
        <p:spPr>
          <a:xfrm>
            <a:off x="838200" y="1825625"/>
            <a:ext cx="10515600" cy="3823145"/>
          </a:xfrm>
          <a:prstGeom prst="rect">
            <a:avLst/>
          </a:prstGeom>
        </p:spPr>
        <p:txBody>
          <a:bodyPr vert="horz" lIns="91440" tIns="45720" rIns="91440" bIns="45720" rtlCol="0">
            <a:noAutofit/>
          </a:bodyPr>
          <a:lstStyle>
            <a:lvl1pPr>
              <a:defRPr>
                <a:solidFill>
                  <a:schemeClr val="bg1"/>
                </a:solidFill>
              </a:defRPr>
            </a:lvl1pPr>
            <a:lvl2pPr>
              <a:defRPr>
                <a:solidFill>
                  <a:schemeClr val="accent4"/>
                </a:solidFill>
              </a:defRPr>
            </a:lvl2pPr>
            <a:lvl3pPr>
              <a:defRPr>
                <a:solidFill>
                  <a:schemeClr val="accent2">
                    <a:lumMod val="60000"/>
                    <a:lumOff val="40000"/>
                  </a:schemeClr>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F275ECE5-ED37-4E36-AC2E-BB9C0DF17721}"/>
              </a:ext>
            </a:extLst>
          </p:cNvPr>
          <p:cNvSpPr>
            <a:spLocks noGrp="1"/>
          </p:cNvSpPr>
          <p:nvPr>
            <p:ph type="ftr" sz="quarter" idx="13"/>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0429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083206" cy="3796962"/>
          </a:xfrm>
        </p:spPr>
        <p:txBody>
          <a:bodyPr/>
          <a:lstStyle>
            <a:lvl2pPr>
              <a:defRPr/>
            </a:lvl2pPr>
            <a:lvl3pPr>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825625"/>
            <a:ext cx="5181600" cy="3796962"/>
          </a:xfrm>
        </p:spPr>
        <p:txBody>
          <a:bodyPr/>
          <a:lstStyle>
            <a:lvl2pPr>
              <a:defRPr/>
            </a:lvl2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a:xfrm>
            <a:off x="8726520" y="6228588"/>
            <a:ext cx="2743200" cy="365125"/>
          </a:xfrm>
          <a:prstGeom prst="rect">
            <a:avLst/>
          </a:prstGeom>
        </p:spPr>
        <p:txBody>
          <a:bodyPr/>
          <a:lstStyle>
            <a:lvl1pPr>
              <a:defRPr>
                <a:solidFill>
                  <a:schemeClr val="accent3">
                    <a:lumMod val="50000"/>
                  </a:schemeClr>
                </a:solidFill>
              </a:defRPr>
            </a:lvl1pPr>
          </a:lstStyle>
          <a:p>
            <a:fld id="{A3DA3D6A-6DDB-44AC-922F-0D6A3F925C34}" type="slidenum">
              <a:rPr lang="en-US" smtClean="0"/>
              <a:pPr/>
              <a:t>‹#›</a:t>
            </a:fld>
            <a:endParaRPr lang="en-US" dirty="0"/>
          </a:p>
        </p:txBody>
      </p:sp>
      <p:sp>
        <p:nvSpPr>
          <p:cNvPr id="2" name="Title 1">
            <a:extLst>
              <a:ext uri="{FF2B5EF4-FFF2-40B4-BE49-F238E27FC236}">
                <a16:creationId xmlns:a16="http://schemas.microsoft.com/office/drawing/2014/main" id="{59D11AD1-4887-46AF-A29A-E8C88F708F8C}"/>
              </a:ext>
            </a:extLst>
          </p:cNvPr>
          <p:cNvSpPr>
            <a:spLocks noGrp="1"/>
          </p:cNvSpPr>
          <p:nvPr>
            <p:ph type="title"/>
          </p:nvPr>
        </p:nvSpPr>
        <p:spPr>
          <a:xfrm>
            <a:off x="234356" y="317726"/>
            <a:ext cx="11704130" cy="696065"/>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CA920B6D-553E-46E7-B501-B7C9CD510E6E}"/>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035512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2/3 Content ">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D9694A6-8C4B-4B16-B94E-1580F6923968}"/>
              </a:ext>
            </a:extLst>
          </p:cNvPr>
          <p:cNvSpPr/>
          <p:nvPr userDrawn="1"/>
        </p:nvSpPr>
        <p:spPr>
          <a:xfrm>
            <a:off x="4258492" y="0"/>
            <a:ext cx="7933508"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430C6F7-9C62-4258-93C8-3DC67DE4D766}"/>
              </a:ext>
            </a:extLst>
          </p:cNvPr>
          <p:cNvSpPr>
            <a:spLocks noGrp="1"/>
          </p:cNvSpPr>
          <p:nvPr>
            <p:ph type="ftr" sz="quarter" idx="14"/>
          </p:nvPr>
        </p:nvSpPr>
        <p:spPr>
          <a:xfrm>
            <a:off x="4668839" y="6264496"/>
            <a:ext cx="7235824" cy="307574"/>
          </a:xfrm>
        </p:spPr>
        <p:txBody>
          <a:bodyPr/>
          <a:lstStyle/>
          <a:p>
            <a:endParaRPr lang="en-US" dirty="0"/>
          </a:p>
        </p:txBody>
      </p:sp>
      <p:pic>
        <p:nvPicPr>
          <p:cNvPr id="14" name="Picture 13" descr="Icon&#10;&#10;Description automatically generated">
            <a:extLst>
              <a:ext uri="{FF2B5EF4-FFF2-40B4-BE49-F238E27FC236}">
                <a16:creationId xmlns:a16="http://schemas.microsoft.com/office/drawing/2014/main" id="{0D9ED90F-6487-4ACE-AF0D-FBD1C0D332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4775" y="6157666"/>
            <a:ext cx="554732" cy="547481"/>
          </a:xfrm>
          <a:prstGeom prst="rect">
            <a:avLst/>
          </a:prstGeom>
        </p:spPr>
      </p:pic>
      <p:cxnSp>
        <p:nvCxnSpPr>
          <p:cNvPr id="10" name="Straight Connector 9">
            <a:extLst>
              <a:ext uri="{FF2B5EF4-FFF2-40B4-BE49-F238E27FC236}">
                <a16:creationId xmlns:a16="http://schemas.microsoft.com/office/drawing/2014/main" id="{4B1EC71B-ED17-45BF-A949-693253AB2E37}"/>
              </a:ext>
            </a:extLst>
          </p:cNvPr>
          <p:cNvCxnSpPr/>
          <p:nvPr/>
        </p:nvCxnSpPr>
        <p:spPr>
          <a:xfrm flipV="1">
            <a:off x="57150" y="323850"/>
            <a:ext cx="0" cy="814349"/>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D8618B23-A3C2-411D-9DE7-2061FF24A04C}"/>
              </a:ext>
            </a:extLst>
          </p:cNvPr>
          <p:cNvSpPr txBox="1">
            <a:spLocks/>
          </p:cNvSpPr>
          <p:nvPr userDrawn="1"/>
        </p:nvSpPr>
        <p:spPr>
          <a:xfrm>
            <a:off x="8726520" y="62285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3D6A-6DDB-44AC-922F-0D6A3F925C34}" type="slidenum">
              <a:rPr lang="en-US" sz="1200" smtClean="0">
                <a:solidFill>
                  <a:schemeClr val="accent3">
                    <a:lumMod val="50000"/>
                  </a:schemeClr>
                </a:solidFill>
                <a:latin typeface="Lato" panose="020F0502020204030203" pitchFamily="34" charset="0"/>
              </a:rPr>
              <a:pPr/>
              <a:t>‹#›</a:t>
            </a:fld>
            <a:endParaRPr lang="en-US" sz="1200" dirty="0">
              <a:solidFill>
                <a:schemeClr val="accent3">
                  <a:lumMod val="50000"/>
                </a:schemeClr>
              </a:solidFill>
              <a:latin typeface="Lato" panose="020F0502020204030203" pitchFamily="34" charset="0"/>
            </a:endParaRPr>
          </a:p>
        </p:txBody>
      </p:sp>
      <p:cxnSp>
        <p:nvCxnSpPr>
          <p:cNvPr id="13" name="Straight Connector 12">
            <a:extLst>
              <a:ext uri="{FF2B5EF4-FFF2-40B4-BE49-F238E27FC236}">
                <a16:creationId xmlns:a16="http://schemas.microsoft.com/office/drawing/2014/main" id="{AA75E743-6869-4603-B881-E4D57FF8934C}"/>
              </a:ext>
            </a:extLst>
          </p:cNvPr>
          <p:cNvCxnSpPr/>
          <p:nvPr userDrawn="1"/>
        </p:nvCxnSpPr>
        <p:spPr>
          <a:xfrm>
            <a:off x="11506200" y="6214812"/>
            <a:ext cx="0" cy="4050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B2EF60B-7EE9-4B20-8610-AEE9E9586BBE}"/>
              </a:ext>
            </a:extLst>
          </p:cNvPr>
          <p:cNvSpPr>
            <a:spLocks noGrp="1"/>
          </p:cNvSpPr>
          <p:nvPr>
            <p:ph type="body" sz="quarter" idx="13"/>
          </p:nvPr>
        </p:nvSpPr>
        <p:spPr>
          <a:xfrm>
            <a:off x="411163" y="2023353"/>
            <a:ext cx="3460750" cy="4001992"/>
          </a:xfrm>
        </p:spPr>
        <p:txBody>
          <a:bodyPr/>
          <a:lstStyle>
            <a:lvl2pPr>
              <a:defRPr/>
            </a:lvl2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AB859E65-7B12-4C72-9C23-E06A358ABDB7}"/>
              </a:ext>
            </a:extLst>
          </p:cNvPr>
          <p:cNvSpPr>
            <a:spLocks noGrp="1"/>
          </p:cNvSpPr>
          <p:nvPr>
            <p:ph type="title"/>
          </p:nvPr>
        </p:nvSpPr>
        <p:spPr>
          <a:xfrm>
            <a:off x="234357" y="317726"/>
            <a:ext cx="3771114" cy="814349"/>
          </a:xfrm>
        </p:spPr>
        <p:txBody>
          <a:bodyPr anchor="ctr" anchorCtr="0"/>
          <a:lstStyle/>
          <a:p>
            <a:r>
              <a:rPr lang="en-US" dirty="0"/>
              <a:t>Click to edit Master title style</a:t>
            </a:r>
          </a:p>
        </p:txBody>
      </p:sp>
      <p:sp>
        <p:nvSpPr>
          <p:cNvPr id="7" name="Content Placeholder 6">
            <a:extLst>
              <a:ext uri="{FF2B5EF4-FFF2-40B4-BE49-F238E27FC236}">
                <a16:creationId xmlns:a16="http://schemas.microsoft.com/office/drawing/2014/main" id="{D6C2DA07-8F40-4604-881B-148BBC37FBC3}"/>
              </a:ext>
            </a:extLst>
          </p:cNvPr>
          <p:cNvSpPr>
            <a:spLocks noGrp="1"/>
          </p:cNvSpPr>
          <p:nvPr>
            <p:ph sz="quarter" idx="16"/>
          </p:nvPr>
        </p:nvSpPr>
        <p:spPr>
          <a:xfrm>
            <a:off x="4668838" y="317500"/>
            <a:ext cx="7235825" cy="5624513"/>
          </a:xfrm>
        </p:spPr>
        <p:txBody>
          <a:bodyPr/>
          <a:lstStyle/>
          <a:p>
            <a:pPr lvl="0"/>
            <a:r>
              <a:rPr lang="en-US" dirty="0"/>
              <a:t>Click to edit Master text styles</a:t>
            </a:r>
          </a:p>
          <a:p>
            <a:pPr lvl="1"/>
            <a:r>
              <a:rPr lang="en-US" dirty="0"/>
              <a:t>Second level</a:t>
            </a:r>
          </a:p>
          <a:p>
            <a:pPr lvl="2"/>
            <a:r>
              <a:rPr lang="en-US" dirty="0"/>
              <a:t>Third level</a:t>
            </a:r>
          </a:p>
        </p:txBody>
      </p:sp>
      <p:cxnSp>
        <p:nvCxnSpPr>
          <p:cNvPr id="17" name="Straight Connector 16">
            <a:extLst>
              <a:ext uri="{FF2B5EF4-FFF2-40B4-BE49-F238E27FC236}">
                <a16:creationId xmlns:a16="http://schemas.microsoft.com/office/drawing/2014/main" id="{E3B94F6E-8AC7-4DEE-B016-B016114EC44F}"/>
              </a:ext>
            </a:extLst>
          </p:cNvPr>
          <p:cNvCxnSpPr/>
          <p:nvPr/>
        </p:nvCxnSpPr>
        <p:spPr>
          <a:xfrm flipV="1">
            <a:off x="57150" y="323850"/>
            <a:ext cx="0" cy="814349"/>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0C811B-C733-457E-B103-41FEA1F05ACE}"/>
              </a:ext>
            </a:extLst>
          </p:cNvPr>
          <p:cNvCxnSpPr/>
          <p:nvPr userDrawn="1"/>
        </p:nvCxnSpPr>
        <p:spPr>
          <a:xfrm flipV="1">
            <a:off x="57150" y="323850"/>
            <a:ext cx="0" cy="814349"/>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359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3 Content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B72DD6-BF35-4E48-A858-9840A8C7D4AB}"/>
              </a:ext>
            </a:extLst>
          </p:cNvPr>
          <p:cNvSpPr/>
          <p:nvPr/>
        </p:nvSpPr>
        <p:spPr>
          <a:xfrm>
            <a:off x="0" y="0"/>
            <a:ext cx="420623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06664C2-91DE-45ED-8977-F0699DE3D61F}"/>
              </a:ext>
            </a:extLst>
          </p:cNvPr>
          <p:cNvSpPr/>
          <p:nvPr userDrawn="1"/>
        </p:nvSpPr>
        <p:spPr>
          <a:xfrm>
            <a:off x="0" y="0"/>
            <a:ext cx="420623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47599C2-7DF1-4108-9265-628F65587443}"/>
              </a:ext>
            </a:extLst>
          </p:cNvPr>
          <p:cNvSpPr/>
          <p:nvPr/>
        </p:nvSpPr>
        <p:spPr>
          <a:xfrm>
            <a:off x="0" y="0"/>
            <a:ext cx="420623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033AFB2A-EEC5-456C-9128-67CE94366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64885" y="6298124"/>
            <a:ext cx="274702" cy="274702"/>
          </a:xfrm>
          <a:prstGeom prst="rect">
            <a:avLst/>
          </a:prstGeom>
        </p:spPr>
      </p:pic>
      <p:cxnSp>
        <p:nvCxnSpPr>
          <p:cNvPr id="20" name="Straight Connector 19">
            <a:extLst>
              <a:ext uri="{FF2B5EF4-FFF2-40B4-BE49-F238E27FC236}">
                <a16:creationId xmlns:a16="http://schemas.microsoft.com/office/drawing/2014/main" id="{E141EBF0-4C5C-442C-9BD7-5A26748A412F}"/>
              </a:ext>
            </a:extLst>
          </p:cNvPr>
          <p:cNvCxnSpPr/>
          <p:nvPr userDrawn="1"/>
        </p:nvCxnSpPr>
        <p:spPr>
          <a:xfrm>
            <a:off x="11506200" y="6214812"/>
            <a:ext cx="0" cy="4050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descr="Icon&#10;&#10;Description automatically generated">
            <a:extLst>
              <a:ext uri="{FF2B5EF4-FFF2-40B4-BE49-F238E27FC236}">
                <a16:creationId xmlns:a16="http://schemas.microsoft.com/office/drawing/2014/main" id="{02F2DD7A-750C-4E57-B612-01C36B2E08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34775" y="6157666"/>
            <a:ext cx="554732" cy="547481"/>
          </a:xfrm>
          <a:prstGeom prst="rect">
            <a:avLst/>
          </a:prstGeom>
        </p:spPr>
      </p:pic>
      <p:cxnSp>
        <p:nvCxnSpPr>
          <p:cNvPr id="23" name="Straight Connector 22">
            <a:extLst>
              <a:ext uri="{FF2B5EF4-FFF2-40B4-BE49-F238E27FC236}">
                <a16:creationId xmlns:a16="http://schemas.microsoft.com/office/drawing/2014/main" id="{58815598-BFCA-41B2-8AA5-89E233272D53}"/>
              </a:ext>
            </a:extLst>
          </p:cNvPr>
          <p:cNvCxnSpPr/>
          <p:nvPr/>
        </p:nvCxnSpPr>
        <p:spPr>
          <a:xfrm flipV="1">
            <a:off x="57150" y="323850"/>
            <a:ext cx="0" cy="814349"/>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E9207463-070D-4073-869D-EF018B5EC7DF}"/>
              </a:ext>
            </a:extLst>
          </p:cNvPr>
          <p:cNvSpPr>
            <a:spLocks noGrp="1"/>
          </p:cNvSpPr>
          <p:nvPr>
            <p:ph idx="1"/>
          </p:nvPr>
        </p:nvSpPr>
        <p:spPr>
          <a:xfrm>
            <a:off x="4643208" y="323849"/>
            <a:ext cx="7137085" cy="5701496"/>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p:txBody>
      </p:sp>
      <p:cxnSp>
        <p:nvCxnSpPr>
          <p:cNvPr id="16" name="Straight Connector 15">
            <a:extLst>
              <a:ext uri="{FF2B5EF4-FFF2-40B4-BE49-F238E27FC236}">
                <a16:creationId xmlns:a16="http://schemas.microsoft.com/office/drawing/2014/main" id="{BC18592F-6BC7-4176-9226-F284B8582EDB}"/>
              </a:ext>
            </a:extLst>
          </p:cNvPr>
          <p:cNvCxnSpPr/>
          <p:nvPr userDrawn="1"/>
        </p:nvCxnSpPr>
        <p:spPr>
          <a:xfrm>
            <a:off x="11506200" y="6214812"/>
            <a:ext cx="0" cy="4050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C8EFC59-B0B4-4DF8-81CE-CB9EB8C3F148}"/>
              </a:ext>
            </a:extLst>
          </p:cNvPr>
          <p:cNvCxnSpPr/>
          <p:nvPr/>
        </p:nvCxnSpPr>
        <p:spPr>
          <a:xfrm flipV="1">
            <a:off x="57150" y="323850"/>
            <a:ext cx="0" cy="814349"/>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A8B4A81-40D9-4DE6-9FAD-70B467914C4D}"/>
              </a:ext>
            </a:extLst>
          </p:cNvPr>
          <p:cNvCxnSpPr/>
          <p:nvPr userDrawn="1"/>
        </p:nvCxnSpPr>
        <p:spPr>
          <a:xfrm>
            <a:off x="11506200" y="6214812"/>
            <a:ext cx="0" cy="4050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A3D8F97-B76F-489E-A9D6-4053F571DF15}"/>
              </a:ext>
            </a:extLst>
          </p:cNvPr>
          <p:cNvCxnSpPr/>
          <p:nvPr userDrawn="1"/>
        </p:nvCxnSpPr>
        <p:spPr>
          <a:xfrm flipV="1">
            <a:off x="57150" y="323850"/>
            <a:ext cx="0" cy="814349"/>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sp>
        <p:nvSpPr>
          <p:cNvPr id="30" name="Text Placeholder 15">
            <a:extLst>
              <a:ext uri="{FF2B5EF4-FFF2-40B4-BE49-F238E27FC236}">
                <a16:creationId xmlns:a16="http://schemas.microsoft.com/office/drawing/2014/main" id="{BC2EAF37-00E0-43FE-AAE1-EB4E7B4D8ABD}"/>
              </a:ext>
            </a:extLst>
          </p:cNvPr>
          <p:cNvSpPr>
            <a:spLocks noGrp="1"/>
          </p:cNvSpPr>
          <p:nvPr>
            <p:ph type="body" sz="quarter" idx="14"/>
          </p:nvPr>
        </p:nvSpPr>
        <p:spPr>
          <a:xfrm>
            <a:off x="411163" y="2023353"/>
            <a:ext cx="3460750" cy="4001992"/>
          </a:xfrm>
        </p:spPr>
        <p:txBody>
          <a:bodyPr/>
          <a:lstStyle>
            <a:lvl1pPr>
              <a:defRPr>
                <a:solidFill>
                  <a:schemeClr val="bg1"/>
                </a:solidFill>
              </a:defRPr>
            </a:lvl1pPr>
            <a:lvl2pPr>
              <a:defRPr>
                <a:solidFill>
                  <a:schemeClr val="accent4"/>
                </a:solidFill>
              </a:defRPr>
            </a:lvl2pPr>
            <a:lvl3pPr>
              <a:defRPr>
                <a:solidFill>
                  <a:schemeClr val="accent2">
                    <a:lumMod val="60000"/>
                    <a:lumOff val="4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32" name="Slide Number Placeholder 5">
            <a:extLst>
              <a:ext uri="{FF2B5EF4-FFF2-40B4-BE49-F238E27FC236}">
                <a16:creationId xmlns:a16="http://schemas.microsoft.com/office/drawing/2014/main" id="{D964C4E7-4636-4FED-B1D3-FDF153E61DBE}"/>
              </a:ext>
            </a:extLst>
          </p:cNvPr>
          <p:cNvSpPr>
            <a:spLocks noGrp="1"/>
          </p:cNvSpPr>
          <p:nvPr>
            <p:ph type="sldNum" sz="quarter" idx="12"/>
          </p:nvPr>
        </p:nvSpPr>
        <p:spPr>
          <a:xfrm>
            <a:off x="8718176" y="6228588"/>
            <a:ext cx="2743200" cy="365125"/>
          </a:xfrm>
          <a:prstGeom prst="rect">
            <a:avLst/>
          </a:prstGeom>
        </p:spPr>
        <p:txBody>
          <a:bodyPr/>
          <a:lstStyle>
            <a:lvl1pPr>
              <a:defRPr>
                <a:solidFill>
                  <a:schemeClr val="accent3">
                    <a:lumMod val="50000"/>
                  </a:schemeClr>
                </a:solidFill>
              </a:defRPr>
            </a:lvl1pPr>
          </a:lstStyle>
          <a:p>
            <a:fld id="{A3DA3D6A-6DDB-44AC-922F-0D6A3F925C34}" type="slidenum">
              <a:rPr lang="en-US" smtClean="0"/>
              <a:pPr/>
              <a:t>‹#›</a:t>
            </a:fld>
            <a:endParaRPr lang="en-US" dirty="0"/>
          </a:p>
        </p:txBody>
      </p:sp>
      <p:sp>
        <p:nvSpPr>
          <p:cNvPr id="2" name="Footer Placeholder 1">
            <a:extLst>
              <a:ext uri="{FF2B5EF4-FFF2-40B4-BE49-F238E27FC236}">
                <a16:creationId xmlns:a16="http://schemas.microsoft.com/office/drawing/2014/main" id="{C6C874FC-12AF-4EDB-AA1B-78AFFC0E0BDF}"/>
              </a:ext>
            </a:extLst>
          </p:cNvPr>
          <p:cNvSpPr>
            <a:spLocks noGrp="1"/>
          </p:cNvSpPr>
          <p:nvPr>
            <p:ph type="ftr" sz="quarter" idx="15"/>
          </p:nvPr>
        </p:nvSpPr>
        <p:spPr>
          <a:xfrm>
            <a:off x="4643208" y="6265252"/>
            <a:ext cx="6862992" cy="307574"/>
          </a:xfrm>
        </p:spPr>
        <p:txBody>
          <a:bodyPr/>
          <a:lstStyle>
            <a:lvl1pPr>
              <a:defRPr>
                <a:solidFill>
                  <a:schemeClr val="accent3">
                    <a:lumMod val="50000"/>
                  </a:schemeClr>
                </a:solidFill>
              </a:defRPr>
            </a:lvl1pPr>
          </a:lstStyle>
          <a:p>
            <a:endParaRPr lang="en-US" dirty="0"/>
          </a:p>
        </p:txBody>
      </p:sp>
      <p:sp>
        <p:nvSpPr>
          <p:cNvPr id="4" name="Text Placeholder 3">
            <a:extLst>
              <a:ext uri="{FF2B5EF4-FFF2-40B4-BE49-F238E27FC236}">
                <a16:creationId xmlns:a16="http://schemas.microsoft.com/office/drawing/2014/main" id="{8E484C4A-4EBD-4E4B-8504-FA89FB9D4EC3}"/>
              </a:ext>
            </a:extLst>
          </p:cNvPr>
          <p:cNvSpPr>
            <a:spLocks noGrp="1"/>
          </p:cNvSpPr>
          <p:nvPr>
            <p:ph type="body" sz="quarter" idx="16"/>
          </p:nvPr>
        </p:nvSpPr>
        <p:spPr>
          <a:xfrm>
            <a:off x="255588" y="332663"/>
            <a:ext cx="3616325" cy="814388"/>
          </a:xfrm>
        </p:spPr>
        <p:txBody>
          <a:bodyPr anchor="ctr" anchorCtr="0"/>
          <a:lstStyle>
            <a:lvl1pPr marL="0" indent="0">
              <a:buNone/>
              <a:defRPr sz="2800" b="1">
                <a:solidFill>
                  <a:schemeClr val="bg1"/>
                </a:solidFill>
                <a:latin typeface="PT Serif" panose="020A0603040505020204" pitchFamily="18" charset="0"/>
              </a:defRPr>
            </a:lvl1pPr>
          </a:lstStyle>
          <a:p>
            <a:pPr lvl="0"/>
            <a:r>
              <a:rPr lang="en-US" dirty="0"/>
              <a:t>Click to edit Master text styles</a:t>
            </a:r>
          </a:p>
        </p:txBody>
      </p:sp>
    </p:spTree>
    <p:extLst>
      <p:ext uri="{BB962C8B-B14F-4D97-AF65-F5344CB8AC3E}">
        <p14:creationId xmlns:p14="http://schemas.microsoft.com/office/powerpoint/2010/main" val="3327592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2/3 Content w/Photo">
    <p:spTree>
      <p:nvGrpSpPr>
        <p:cNvPr id="1" name=""/>
        <p:cNvGrpSpPr/>
        <p:nvPr/>
      </p:nvGrpSpPr>
      <p:grpSpPr>
        <a:xfrm>
          <a:off x="0" y="0"/>
          <a:ext cx="0" cy="0"/>
          <a:chOff x="0" y="0"/>
          <a:chExt cx="0" cy="0"/>
        </a:xfrm>
      </p:grpSpPr>
      <p:pic>
        <p:nvPicPr>
          <p:cNvPr id="27" name="Content Placeholder 14" descr="Person in crossing">
            <a:extLst>
              <a:ext uri="{FF2B5EF4-FFF2-40B4-BE49-F238E27FC236}">
                <a16:creationId xmlns:a16="http://schemas.microsoft.com/office/drawing/2014/main" id="{A3601711-F940-44F1-AEAA-6413EF86BB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991" r="1"/>
          <a:stretch/>
        </p:blipFill>
        <p:spPr>
          <a:xfrm>
            <a:off x="0" y="-5"/>
            <a:ext cx="4206235" cy="6858005"/>
          </a:xfrm>
          <a:prstGeom prst="rect">
            <a:avLst/>
          </a:prstGeom>
        </p:spPr>
      </p:pic>
      <p:sp>
        <p:nvSpPr>
          <p:cNvPr id="29" name="Slide Number Placeholder 8">
            <a:extLst>
              <a:ext uri="{FF2B5EF4-FFF2-40B4-BE49-F238E27FC236}">
                <a16:creationId xmlns:a16="http://schemas.microsoft.com/office/drawing/2014/main" id="{78C19F3E-56D3-4C15-BBB8-1A3060A1723C}"/>
              </a:ext>
            </a:extLst>
          </p:cNvPr>
          <p:cNvSpPr txBox="1">
            <a:spLocks/>
          </p:cNvSpPr>
          <p:nvPr/>
        </p:nvSpPr>
        <p:spPr>
          <a:xfrm>
            <a:off x="8726520" y="62285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3D6A-6DDB-44AC-922F-0D6A3F925C34}" type="slidenum">
              <a:rPr lang="en-US" smtClean="0"/>
              <a:pPr/>
              <a:t>‹#›</a:t>
            </a:fld>
            <a:endParaRPr lang="en-US" dirty="0"/>
          </a:p>
        </p:txBody>
      </p:sp>
      <p:pic>
        <p:nvPicPr>
          <p:cNvPr id="30" name="Picture 29" descr="Icon&#10;&#10;Description automatically generated">
            <a:extLst>
              <a:ext uri="{FF2B5EF4-FFF2-40B4-BE49-F238E27FC236}">
                <a16:creationId xmlns:a16="http://schemas.microsoft.com/office/drawing/2014/main" id="{CF867F16-19EA-4EB6-97AB-867E09F117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3935" y="6298124"/>
            <a:ext cx="274702" cy="274702"/>
          </a:xfrm>
          <a:prstGeom prst="rect">
            <a:avLst/>
          </a:prstGeom>
        </p:spPr>
      </p:pic>
      <p:cxnSp>
        <p:nvCxnSpPr>
          <p:cNvPr id="31" name="Straight Connector 30">
            <a:extLst>
              <a:ext uri="{FF2B5EF4-FFF2-40B4-BE49-F238E27FC236}">
                <a16:creationId xmlns:a16="http://schemas.microsoft.com/office/drawing/2014/main" id="{51252A0B-9260-4814-8093-A3C8A920DEA7}"/>
              </a:ext>
            </a:extLst>
          </p:cNvPr>
          <p:cNvCxnSpPr/>
          <p:nvPr/>
        </p:nvCxnSpPr>
        <p:spPr>
          <a:xfrm>
            <a:off x="11525250" y="6195762"/>
            <a:ext cx="0" cy="4622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F79BC0E-AEB0-46E9-A591-B957FED992B1}"/>
              </a:ext>
            </a:extLst>
          </p:cNvPr>
          <p:cNvCxnSpPr/>
          <p:nvPr/>
        </p:nvCxnSpPr>
        <p:spPr>
          <a:xfrm flipV="1">
            <a:off x="4280868" y="328353"/>
            <a:ext cx="0" cy="814349"/>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sp>
        <p:nvSpPr>
          <p:cNvPr id="35" name="Slide Number Placeholder 2">
            <a:extLst>
              <a:ext uri="{FF2B5EF4-FFF2-40B4-BE49-F238E27FC236}">
                <a16:creationId xmlns:a16="http://schemas.microsoft.com/office/drawing/2014/main" id="{F99DEFBA-3A59-439B-B4E4-9C9963945563}"/>
              </a:ext>
            </a:extLst>
          </p:cNvPr>
          <p:cNvSpPr txBox="1">
            <a:spLocks/>
          </p:cNvSpPr>
          <p:nvPr/>
        </p:nvSpPr>
        <p:spPr>
          <a:xfrm>
            <a:off x="8718176" y="62285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3D6A-6DDB-44AC-922F-0D6A3F925C34}" type="slidenum">
              <a:rPr lang="en-US" smtClean="0"/>
              <a:pPr/>
              <a:t>‹#›</a:t>
            </a:fld>
            <a:endParaRPr lang="en-US" dirty="0"/>
          </a:p>
        </p:txBody>
      </p:sp>
      <p:sp>
        <p:nvSpPr>
          <p:cNvPr id="36" name="Slide Number Placeholder 5">
            <a:extLst>
              <a:ext uri="{FF2B5EF4-FFF2-40B4-BE49-F238E27FC236}">
                <a16:creationId xmlns:a16="http://schemas.microsoft.com/office/drawing/2014/main" id="{D669EE3A-05D0-4EBD-B080-5D1D7EB42965}"/>
              </a:ext>
            </a:extLst>
          </p:cNvPr>
          <p:cNvSpPr txBox="1">
            <a:spLocks/>
          </p:cNvSpPr>
          <p:nvPr userDrawn="1"/>
        </p:nvSpPr>
        <p:spPr>
          <a:xfrm>
            <a:off x="8726520" y="62285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3D6A-6DDB-44AC-922F-0D6A3F925C34}" type="slidenum">
              <a:rPr lang="en-US" sz="1200" smtClean="0">
                <a:solidFill>
                  <a:schemeClr val="accent3">
                    <a:lumMod val="50000"/>
                  </a:schemeClr>
                </a:solidFill>
                <a:latin typeface="Lato" panose="020F0502020204030203" pitchFamily="34" charset="0"/>
              </a:rPr>
              <a:pPr/>
              <a:t>‹#›</a:t>
            </a:fld>
            <a:endParaRPr lang="en-US" sz="1200" dirty="0">
              <a:solidFill>
                <a:schemeClr val="accent3">
                  <a:lumMod val="50000"/>
                </a:schemeClr>
              </a:solidFill>
              <a:latin typeface="Lato" panose="020F0502020204030203" pitchFamily="34" charset="0"/>
            </a:endParaRPr>
          </a:p>
        </p:txBody>
      </p:sp>
      <p:pic>
        <p:nvPicPr>
          <p:cNvPr id="37" name="Picture 36" descr="Icon&#10;&#10;Description automatically generated">
            <a:extLst>
              <a:ext uri="{FF2B5EF4-FFF2-40B4-BE49-F238E27FC236}">
                <a16:creationId xmlns:a16="http://schemas.microsoft.com/office/drawing/2014/main" id="{D96B1C4E-5639-4885-AC63-E5CEACF490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64885" y="6298124"/>
            <a:ext cx="274702" cy="274702"/>
          </a:xfrm>
          <a:prstGeom prst="rect">
            <a:avLst/>
          </a:prstGeom>
        </p:spPr>
      </p:pic>
      <p:cxnSp>
        <p:nvCxnSpPr>
          <p:cNvPr id="38" name="Straight Connector 37">
            <a:extLst>
              <a:ext uri="{FF2B5EF4-FFF2-40B4-BE49-F238E27FC236}">
                <a16:creationId xmlns:a16="http://schemas.microsoft.com/office/drawing/2014/main" id="{60F4B5B7-6283-4F67-9868-52A0AF421FCF}"/>
              </a:ext>
            </a:extLst>
          </p:cNvPr>
          <p:cNvCxnSpPr/>
          <p:nvPr userDrawn="1"/>
        </p:nvCxnSpPr>
        <p:spPr>
          <a:xfrm>
            <a:off x="11506200" y="6214812"/>
            <a:ext cx="0" cy="4050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38" descr="Icon&#10;&#10;Description automatically generated">
            <a:extLst>
              <a:ext uri="{FF2B5EF4-FFF2-40B4-BE49-F238E27FC236}">
                <a16:creationId xmlns:a16="http://schemas.microsoft.com/office/drawing/2014/main" id="{3A20CD0A-6603-481C-809F-950D8BA200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534775" y="6157666"/>
            <a:ext cx="554732" cy="547481"/>
          </a:xfrm>
          <a:prstGeom prst="rect">
            <a:avLst/>
          </a:prstGeom>
        </p:spPr>
      </p:pic>
      <p:grpSp>
        <p:nvGrpSpPr>
          <p:cNvPr id="4" name="Group 3">
            <a:extLst>
              <a:ext uri="{FF2B5EF4-FFF2-40B4-BE49-F238E27FC236}">
                <a16:creationId xmlns:a16="http://schemas.microsoft.com/office/drawing/2014/main" id="{DCFCB5E3-1ED4-4A44-9852-AB11A2212EDD}"/>
              </a:ext>
            </a:extLst>
          </p:cNvPr>
          <p:cNvGrpSpPr/>
          <p:nvPr/>
        </p:nvGrpSpPr>
        <p:grpSpPr>
          <a:xfrm>
            <a:off x="0" y="0"/>
            <a:ext cx="4206235" cy="6858000"/>
            <a:chOff x="0" y="0"/>
            <a:chExt cx="4206235" cy="6858000"/>
          </a:xfrm>
        </p:grpSpPr>
        <p:sp>
          <p:nvSpPr>
            <p:cNvPr id="41" name="Rectangle 40">
              <a:extLst>
                <a:ext uri="{FF2B5EF4-FFF2-40B4-BE49-F238E27FC236}">
                  <a16:creationId xmlns:a16="http://schemas.microsoft.com/office/drawing/2014/main" id="{680CA210-A94B-4C9A-8395-651CCFF14EEF}"/>
                </a:ext>
              </a:extLst>
            </p:cNvPr>
            <p:cNvSpPr/>
            <p:nvPr/>
          </p:nvSpPr>
          <p:spPr>
            <a:xfrm>
              <a:off x="0" y="0"/>
              <a:ext cx="4206235" cy="6858000"/>
            </a:xfrm>
            <a:prstGeom prst="rect">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78FD062-3F57-48BE-81A0-B2EB1C001B30}"/>
                </a:ext>
              </a:extLst>
            </p:cNvPr>
            <p:cNvSpPr/>
            <p:nvPr/>
          </p:nvSpPr>
          <p:spPr>
            <a:xfrm>
              <a:off x="437745" y="405063"/>
              <a:ext cx="3346315" cy="6063831"/>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22E99F-9303-432C-8F6A-652F508050A6}"/>
                </a:ext>
              </a:extLst>
            </p:cNvPr>
            <p:cNvSpPr txBox="1"/>
            <p:nvPr/>
          </p:nvSpPr>
          <p:spPr>
            <a:xfrm>
              <a:off x="1010083" y="2782666"/>
              <a:ext cx="2237362" cy="646331"/>
            </a:xfrm>
            <a:prstGeom prst="rect">
              <a:avLst/>
            </a:prstGeom>
            <a:noFill/>
          </p:spPr>
          <p:txBody>
            <a:bodyPr wrap="square" rtlCol="0">
              <a:spAutoFit/>
            </a:bodyPr>
            <a:lstStyle/>
            <a:p>
              <a:pPr algn="ctr"/>
              <a:r>
                <a:rPr lang="en-US" dirty="0">
                  <a:solidFill>
                    <a:schemeClr val="bg1"/>
                  </a:solidFill>
                </a:rPr>
                <a:t>Place Your </a:t>
              </a:r>
            </a:p>
            <a:p>
              <a:pPr algn="ctr"/>
              <a:r>
                <a:rPr lang="en-US" dirty="0">
                  <a:solidFill>
                    <a:schemeClr val="bg1"/>
                  </a:solidFill>
                </a:rPr>
                <a:t>Photo Here</a:t>
              </a:r>
            </a:p>
          </p:txBody>
        </p:sp>
      </p:grpSp>
      <p:sp>
        <p:nvSpPr>
          <p:cNvPr id="20" name="Content Placeholder 2">
            <a:extLst>
              <a:ext uri="{FF2B5EF4-FFF2-40B4-BE49-F238E27FC236}">
                <a16:creationId xmlns:a16="http://schemas.microsoft.com/office/drawing/2014/main" id="{8F3F9288-21A5-4C4B-9A63-98836BBD4F0A}"/>
              </a:ext>
            </a:extLst>
          </p:cNvPr>
          <p:cNvSpPr>
            <a:spLocks noGrp="1"/>
          </p:cNvSpPr>
          <p:nvPr>
            <p:ph idx="1"/>
          </p:nvPr>
        </p:nvSpPr>
        <p:spPr>
          <a:xfrm>
            <a:off x="5077838" y="1825625"/>
            <a:ext cx="6275962" cy="3709413"/>
          </a:xfrm>
        </p:spPr>
        <p:txBody>
          <a:bodyPr/>
          <a:lstStyle>
            <a:lvl1pPr>
              <a:defRPr>
                <a:solidFill>
                  <a:schemeClr val="bg2">
                    <a:lumMod val="50000"/>
                  </a:schemeClr>
                </a:solidFill>
              </a:defRPr>
            </a:lvl1pPr>
            <a:lvl2pPr>
              <a:defRPr>
                <a:solidFill>
                  <a:schemeClr val="tx2"/>
                </a:solidFill>
              </a:defRPr>
            </a:lvl2pPr>
            <a:lvl3pPr>
              <a:defRPr>
                <a:solidFill>
                  <a:schemeClr val="accent4">
                    <a:lumMod val="75000"/>
                  </a:schemeClr>
                </a:solidFill>
              </a:defRPr>
            </a:lvl3pPr>
            <a:lvl4pPr>
              <a:defRPr>
                <a:solidFill>
                  <a:schemeClr val="accent6">
                    <a:lumMod val="75000"/>
                  </a:schemeClr>
                </a:solidFill>
              </a:defRPr>
            </a:lvl4pPr>
            <a:lvl5pPr>
              <a:defRPr>
                <a:solidFill>
                  <a:schemeClr val="accent6">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6" name="Picture Placeholder 5">
            <a:extLst>
              <a:ext uri="{FF2B5EF4-FFF2-40B4-BE49-F238E27FC236}">
                <a16:creationId xmlns:a16="http://schemas.microsoft.com/office/drawing/2014/main" id="{0D9AFA11-47DF-4C54-B2C7-5117444ED8FB}"/>
              </a:ext>
            </a:extLst>
          </p:cNvPr>
          <p:cNvSpPr>
            <a:spLocks noGrp="1"/>
          </p:cNvSpPr>
          <p:nvPr>
            <p:ph type="pic" sz="quarter" idx="13"/>
          </p:nvPr>
        </p:nvSpPr>
        <p:spPr>
          <a:xfrm>
            <a:off x="0" y="0"/>
            <a:ext cx="4206875" cy="6858000"/>
          </a:xfrm>
        </p:spPr>
        <p:txBody>
          <a:bodyPr/>
          <a:lstStyle>
            <a:lvl1pPr>
              <a:defRPr>
                <a:solidFill>
                  <a:schemeClr val="bg1"/>
                </a:solidFill>
              </a:defRPr>
            </a:lvl1pPr>
          </a:lstStyle>
          <a:p>
            <a:r>
              <a:rPr lang="en-US"/>
              <a:t>Click icon to add picture</a:t>
            </a:r>
            <a:endParaRPr lang="en-US" dirty="0"/>
          </a:p>
        </p:txBody>
      </p:sp>
      <p:sp>
        <p:nvSpPr>
          <p:cNvPr id="5" name="Title 4">
            <a:extLst>
              <a:ext uri="{FF2B5EF4-FFF2-40B4-BE49-F238E27FC236}">
                <a16:creationId xmlns:a16="http://schemas.microsoft.com/office/drawing/2014/main" id="{D794FAD5-D50F-4AD7-96E8-A948E1AB101B}"/>
              </a:ext>
            </a:extLst>
          </p:cNvPr>
          <p:cNvSpPr>
            <a:spLocks noGrp="1"/>
          </p:cNvSpPr>
          <p:nvPr>
            <p:ph type="title"/>
          </p:nvPr>
        </p:nvSpPr>
        <p:spPr>
          <a:xfrm>
            <a:off x="4473992" y="317726"/>
            <a:ext cx="7465595" cy="824976"/>
          </a:xfrm>
        </p:spPr>
        <p:txBody>
          <a:bodyPr anchor="ctr" anchorCtr="0"/>
          <a:lstStyle/>
          <a:p>
            <a:r>
              <a:rPr lang="en-US"/>
              <a:t>Click to edit Master title style</a:t>
            </a:r>
          </a:p>
        </p:txBody>
      </p:sp>
      <p:pic>
        <p:nvPicPr>
          <p:cNvPr id="19" name="Content Placeholder 14" descr="Person in crossing">
            <a:extLst>
              <a:ext uri="{FF2B5EF4-FFF2-40B4-BE49-F238E27FC236}">
                <a16:creationId xmlns:a16="http://schemas.microsoft.com/office/drawing/2014/main" id="{8CF98867-F17C-4B2E-9292-1F12A5F2DD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991" r="1"/>
          <a:stretch/>
        </p:blipFill>
        <p:spPr>
          <a:xfrm>
            <a:off x="0" y="-5"/>
            <a:ext cx="4206235" cy="6858005"/>
          </a:xfrm>
          <a:prstGeom prst="rect">
            <a:avLst/>
          </a:prstGeom>
        </p:spPr>
      </p:pic>
      <p:cxnSp>
        <p:nvCxnSpPr>
          <p:cNvPr id="24" name="Straight Connector 23">
            <a:extLst>
              <a:ext uri="{FF2B5EF4-FFF2-40B4-BE49-F238E27FC236}">
                <a16:creationId xmlns:a16="http://schemas.microsoft.com/office/drawing/2014/main" id="{EEDF24A9-7FD1-442F-A3D1-DBC9ABBF8B8B}"/>
              </a:ext>
            </a:extLst>
          </p:cNvPr>
          <p:cNvCxnSpPr/>
          <p:nvPr/>
        </p:nvCxnSpPr>
        <p:spPr>
          <a:xfrm flipV="1">
            <a:off x="4280868" y="328353"/>
            <a:ext cx="0" cy="814349"/>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DA75E606-0DBE-4138-AC2C-9F4B6B929D76}"/>
              </a:ext>
            </a:extLst>
          </p:cNvPr>
          <p:cNvGrpSpPr/>
          <p:nvPr/>
        </p:nvGrpSpPr>
        <p:grpSpPr>
          <a:xfrm>
            <a:off x="0" y="0"/>
            <a:ext cx="4206235" cy="6858000"/>
            <a:chOff x="0" y="0"/>
            <a:chExt cx="4206235" cy="6858000"/>
          </a:xfrm>
        </p:grpSpPr>
        <p:sp>
          <p:nvSpPr>
            <p:cNvPr id="42" name="Rectangle 41">
              <a:extLst>
                <a:ext uri="{FF2B5EF4-FFF2-40B4-BE49-F238E27FC236}">
                  <a16:creationId xmlns:a16="http://schemas.microsoft.com/office/drawing/2014/main" id="{6EBFE1EF-2D96-4B26-8B36-67C4F10C7582}"/>
                </a:ext>
              </a:extLst>
            </p:cNvPr>
            <p:cNvSpPr/>
            <p:nvPr/>
          </p:nvSpPr>
          <p:spPr>
            <a:xfrm>
              <a:off x="0" y="0"/>
              <a:ext cx="4206235" cy="6858000"/>
            </a:xfrm>
            <a:prstGeom prst="rect">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3228D5C-BD99-428B-9AC2-A2F0C4E91469}"/>
                </a:ext>
              </a:extLst>
            </p:cNvPr>
            <p:cNvSpPr/>
            <p:nvPr/>
          </p:nvSpPr>
          <p:spPr>
            <a:xfrm>
              <a:off x="437745" y="405063"/>
              <a:ext cx="3346315" cy="6063831"/>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38DDB060-7844-4EF7-9830-DED6C1044EB7}"/>
                </a:ext>
              </a:extLst>
            </p:cNvPr>
            <p:cNvSpPr txBox="1"/>
            <p:nvPr/>
          </p:nvSpPr>
          <p:spPr>
            <a:xfrm>
              <a:off x="1010083" y="2782666"/>
              <a:ext cx="2237362" cy="646331"/>
            </a:xfrm>
            <a:prstGeom prst="rect">
              <a:avLst/>
            </a:prstGeom>
            <a:noFill/>
          </p:spPr>
          <p:txBody>
            <a:bodyPr wrap="square" rtlCol="0">
              <a:spAutoFit/>
            </a:bodyPr>
            <a:lstStyle/>
            <a:p>
              <a:pPr algn="ctr"/>
              <a:r>
                <a:rPr lang="en-US" dirty="0">
                  <a:solidFill>
                    <a:schemeClr val="bg1"/>
                  </a:solidFill>
                </a:rPr>
                <a:t>Place Your </a:t>
              </a:r>
            </a:p>
            <a:p>
              <a:pPr algn="ctr"/>
              <a:r>
                <a:rPr lang="en-US" dirty="0">
                  <a:solidFill>
                    <a:schemeClr val="bg1"/>
                  </a:solidFill>
                </a:rPr>
                <a:t>Photo Here</a:t>
              </a:r>
            </a:p>
          </p:txBody>
        </p:sp>
      </p:grpSp>
      <p:pic>
        <p:nvPicPr>
          <p:cNvPr id="45" name="Content Placeholder 14" descr="Person in crossing">
            <a:extLst>
              <a:ext uri="{FF2B5EF4-FFF2-40B4-BE49-F238E27FC236}">
                <a16:creationId xmlns:a16="http://schemas.microsoft.com/office/drawing/2014/main" id="{A6D90C20-2791-4042-A32B-293929D3587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991" r="1"/>
          <a:stretch/>
        </p:blipFill>
        <p:spPr>
          <a:xfrm>
            <a:off x="0" y="-5"/>
            <a:ext cx="4206235" cy="6858005"/>
          </a:xfrm>
          <a:prstGeom prst="rect">
            <a:avLst/>
          </a:prstGeom>
        </p:spPr>
      </p:pic>
      <p:cxnSp>
        <p:nvCxnSpPr>
          <p:cNvPr id="49" name="Straight Connector 48">
            <a:extLst>
              <a:ext uri="{FF2B5EF4-FFF2-40B4-BE49-F238E27FC236}">
                <a16:creationId xmlns:a16="http://schemas.microsoft.com/office/drawing/2014/main" id="{69741ADE-9567-4C29-ACA9-AFC7718E517F}"/>
              </a:ext>
            </a:extLst>
          </p:cNvPr>
          <p:cNvCxnSpPr/>
          <p:nvPr userDrawn="1"/>
        </p:nvCxnSpPr>
        <p:spPr>
          <a:xfrm flipV="1">
            <a:off x="4280868" y="328353"/>
            <a:ext cx="0" cy="814349"/>
          </a:xfrm>
          <a:prstGeom prst="line">
            <a:avLst/>
          </a:prstGeom>
          <a:ln w="152400">
            <a:solidFill>
              <a:srgbClr val="74C3D5"/>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35CA6ADF-7E52-42E0-93B1-31E493B70CBC}"/>
              </a:ext>
            </a:extLst>
          </p:cNvPr>
          <p:cNvGrpSpPr/>
          <p:nvPr userDrawn="1"/>
        </p:nvGrpSpPr>
        <p:grpSpPr>
          <a:xfrm>
            <a:off x="0" y="0"/>
            <a:ext cx="4206235" cy="6858000"/>
            <a:chOff x="0" y="0"/>
            <a:chExt cx="4206235" cy="6858000"/>
          </a:xfrm>
        </p:grpSpPr>
        <p:sp>
          <p:nvSpPr>
            <p:cNvPr id="56" name="Rectangle 55">
              <a:extLst>
                <a:ext uri="{FF2B5EF4-FFF2-40B4-BE49-F238E27FC236}">
                  <a16:creationId xmlns:a16="http://schemas.microsoft.com/office/drawing/2014/main" id="{F6C554FB-96A4-42A0-9440-28BE8A5F631F}"/>
                </a:ext>
              </a:extLst>
            </p:cNvPr>
            <p:cNvSpPr/>
            <p:nvPr userDrawn="1"/>
          </p:nvSpPr>
          <p:spPr>
            <a:xfrm>
              <a:off x="0" y="0"/>
              <a:ext cx="4206235" cy="6858000"/>
            </a:xfrm>
            <a:prstGeom prst="rect">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754E044-C5C8-4340-8A82-1FF7C02C2DA2}"/>
                </a:ext>
              </a:extLst>
            </p:cNvPr>
            <p:cNvSpPr/>
            <p:nvPr userDrawn="1"/>
          </p:nvSpPr>
          <p:spPr>
            <a:xfrm>
              <a:off x="437745" y="405063"/>
              <a:ext cx="3346315" cy="6063831"/>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CDA9F5F8-0309-4F40-8CAF-04F9CC0DD1A5}"/>
                </a:ext>
              </a:extLst>
            </p:cNvPr>
            <p:cNvSpPr txBox="1"/>
            <p:nvPr userDrawn="1"/>
          </p:nvSpPr>
          <p:spPr>
            <a:xfrm>
              <a:off x="1010083" y="2782666"/>
              <a:ext cx="2237362" cy="646331"/>
            </a:xfrm>
            <a:prstGeom prst="rect">
              <a:avLst/>
            </a:prstGeom>
            <a:noFill/>
          </p:spPr>
          <p:txBody>
            <a:bodyPr wrap="square" rtlCol="0">
              <a:spAutoFit/>
            </a:bodyPr>
            <a:lstStyle/>
            <a:p>
              <a:pPr algn="ctr"/>
              <a:r>
                <a:rPr lang="en-US" dirty="0">
                  <a:solidFill>
                    <a:schemeClr val="bg1"/>
                  </a:solidFill>
                </a:rPr>
                <a:t>Place Your </a:t>
              </a:r>
            </a:p>
            <a:p>
              <a:pPr algn="ctr"/>
              <a:r>
                <a:rPr lang="en-US" dirty="0">
                  <a:solidFill>
                    <a:schemeClr val="bg1"/>
                  </a:solidFill>
                  <a:latin typeface="Lato" panose="020F0502020204030203" pitchFamily="34" charset="0"/>
                </a:rPr>
                <a:t>Photo</a:t>
              </a:r>
              <a:r>
                <a:rPr lang="en-US" dirty="0">
                  <a:solidFill>
                    <a:schemeClr val="bg1"/>
                  </a:solidFill>
                </a:rPr>
                <a:t> Here</a:t>
              </a:r>
            </a:p>
          </p:txBody>
        </p:sp>
      </p:grpSp>
      <p:sp>
        <p:nvSpPr>
          <p:cNvPr id="7" name="Footer Placeholder 6">
            <a:extLst>
              <a:ext uri="{FF2B5EF4-FFF2-40B4-BE49-F238E27FC236}">
                <a16:creationId xmlns:a16="http://schemas.microsoft.com/office/drawing/2014/main" id="{B8F08A76-7080-41BF-8856-DB1DAB9E03D3}"/>
              </a:ext>
            </a:extLst>
          </p:cNvPr>
          <p:cNvSpPr>
            <a:spLocks noGrp="1"/>
          </p:cNvSpPr>
          <p:nvPr>
            <p:ph type="ftr" sz="quarter" idx="14"/>
          </p:nvPr>
        </p:nvSpPr>
        <p:spPr>
          <a:xfrm>
            <a:off x="4473992" y="6287405"/>
            <a:ext cx="7718008" cy="307574"/>
          </a:xfrm>
        </p:spPr>
        <p:txBody>
          <a:bodyPr/>
          <a:lstStyle>
            <a:lvl1pPr>
              <a:defRPr>
                <a:solidFill>
                  <a:schemeClr val="accent3">
                    <a:lumMod val="50000"/>
                  </a:schemeClr>
                </a:solidFill>
              </a:defRPr>
            </a:lvl1pPr>
          </a:lstStyle>
          <a:p>
            <a:endParaRPr lang="en-US" dirty="0"/>
          </a:p>
        </p:txBody>
      </p:sp>
      <p:sp>
        <p:nvSpPr>
          <p:cNvPr id="8" name="Slide Number Placeholder 7">
            <a:extLst>
              <a:ext uri="{FF2B5EF4-FFF2-40B4-BE49-F238E27FC236}">
                <a16:creationId xmlns:a16="http://schemas.microsoft.com/office/drawing/2014/main" id="{E8EBD84B-E99E-49AB-8E6C-FF811A25158E}"/>
              </a:ext>
            </a:extLst>
          </p:cNvPr>
          <p:cNvSpPr>
            <a:spLocks noGrp="1"/>
          </p:cNvSpPr>
          <p:nvPr>
            <p:ph type="sldNum" sz="quarter" idx="15"/>
          </p:nvPr>
        </p:nvSpPr>
        <p:spPr/>
        <p:txBody>
          <a:bodyPr/>
          <a:lstStyle/>
          <a:p>
            <a:fld id="{A3DA3D6A-6DDB-44AC-922F-0D6A3F925C34}" type="slidenum">
              <a:rPr lang="en-US" smtClean="0"/>
              <a:pPr/>
              <a:t>‹#›</a:t>
            </a:fld>
            <a:endParaRPr lang="en-US" dirty="0"/>
          </a:p>
        </p:txBody>
      </p:sp>
    </p:spTree>
    <p:extLst>
      <p:ext uri="{BB962C8B-B14F-4D97-AF65-F5344CB8AC3E}">
        <p14:creationId xmlns:p14="http://schemas.microsoft.com/office/powerpoint/2010/main" val="2380995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428FAAC-831D-48F9-BCC3-F9F7EBF492AD}"/>
              </a:ext>
            </a:extLst>
          </p:cNvPr>
          <p:cNvSpPr/>
          <p:nvPr userDrawn="1"/>
        </p:nvSpPr>
        <p:spPr>
          <a:xfrm>
            <a:off x="0" y="1138199"/>
            <a:ext cx="12192000" cy="4814926"/>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838200" y="1825625"/>
            <a:ext cx="10515600" cy="376730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726520" y="6228588"/>
            <a:ext cx="2743200" cy="365125"/>
          </a:xfrm>
          <a:prstGeom prst="rect">
            <a:avLst/>
          </a:prstGeom>
        </p:spPr>
        <p:txBody>
          <a:bodyPr vert="horz" lIns="91440" tIns="45720" rIns="91440" bIns="45720" rtlCol="0" anchor="ctr"/>
          <a:lstStyle>
            <a:lvl1pPr algn="r">
              <a:defRPr sz="1200">
                <a:solidFill>
                  <a:schemeClr val="accent3">
                    <a:lumMod val="50000"/>
                  </a:schemeClr>
                </a:solidFill>
                <a:latin typeface="Lato" panose="020F0502020204030203" pitchFamily="34" charset="0"/>
              </a:defRPr>
            </a:lvl1pPr>
          </a:lstStyle>
          <a:p>
            <a:fld id="{A3DA3D6A-6DDB-44AC-922F-0D6A3F925C34}" type="slidenum">
              <a:rPr lang="en-US" smtClean="0"/>
              <a:pPr/>
              <a:t>‹#›</a:t>
            </a:fld>
            <a:endParaRPr lang="en-US" dirty="0"/>
          </a:p>
        </p:txBody>
      </p:sp>
      <p:cxnSp>
        <p:nvCxnSpPr>
          <p:cNvPr id="7" name="Straight Connector 6">
            <a:extLst>
              <a:ext uri="{FF2B5EF4-FFF2-40B4-BE49-F238E27FC236}">
                <a16:creationId xmlns:a16="http://schemas.microsoft.com/office/drawing/2014/main" id="{C7F2594E-86EB-44EC-B48E-51B7CE719B85}"/>
              </a:ext>
            </a:extLst>
          </p:cNvPr>
          <p:cNvCxnSpPr/>
          <p:nvPr/>
        </p:nvCxnSpPr>
        <p:spPr>
          <a:xfrm flipV="1">
            <a:off x="58196" y="323850"/>
            <a:ext cx="0" cy="814349"/>
          </a:xfrm>
          <a:prstGeom prst="line">
            <a:avLst/>
          </a:prstGeom>
          <a:ln w="127000">
            <a:solidFill>
              <a:srgbClr val="74C3D5"/>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36413D82-8688-44CF-A52A-4F9B26B2CB9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664885" y="6298124"/>
            <a:ext cx="274702" cy="274702"/>
          </a:xfrm>
          <a:prstGeom prst="rect">
            <a:avLst/>
          </a:prstGeom>
        </p:spPr>
      </p:pic>
      <p:cxnSp>
        <p:nvCxnSpPr>
          <p:cNvPr id="9" name="Straight Connector 8">
            <a:extLst>
              <a:ext uri="{FF2B5EF4-FFF2-40B4-BE49-F238E27FC236}">
                <a16:creationId xmlns:a16="http://schemas.microsoft.com/office/drawing/2014/main" id="{55417274-54A4-4978-B752-BEDDEF018124}"/>
              </a:ext>
            </a:extLst>
          </p:cNvPr>
          <p:cNvCxnSpPr/>
          <p:nvPr/>
        </p:nvCxnSpPr>
        <p:spPr>
          <a:xfrm>
            <a:off x="11506200" y="6214812"/>
            <a:ext cx="0" cy="4050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Icon&#10;&#10;Description automatically generated">
            <a:extLst>
              <a:ext uri="{FF2B5EF4-FFF2-40B4-BE49-F238E27FC236}">
                <a16:creationId xmlns:a16="http://schemas.microsoft.com/office/drawing/2014/main" id="{F46E7A34-11F1-416B-90B2-A27B5E7951C5}"/>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1534775" y="6157666"/>
            <a:ext cx="554732" cy="547481"/>
          </a:xfrm>
          <a:prstGeom prst="rect">
            <a:avLst/>
          </a:prstGeom>
        </p:spPr>
      </p:pic>
      <p:sp>
        <p:nvSpPr>
          <p:cNvPr id="2" name="Title Placeholder 1">
            <a:extLst>
              <a:ext uri="{FF2B5EF4-FFF2-40B4-BE49-F238E27FC236}">
                <a16:creationId xmlns:a16="http://schemas.microsoft.com/office/drawing/2014/main" id="{902CCBE2-E3BC-46A0-A935-6C9B3B13CBC0}"/>
              </a:ext>
            </a:extLst>
          </p:cNvPr>
          <p:cNvSpPr>
            <a:spLocks noGrp="1"/>
          </p:cNvSpPr>
          <p:nvPr>
            <p:ph type="title"/>
          </p:nvPr>
        </p:nvSpPr>
        <p:spPr>
          <a:xfrm>
            <a:off x="234356" y="317726"/>
            <a:ext cx="10515600" cy="696065"/>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ED2EB849-0637-418E-B50D-29E0BDAB9BE6}"/>
              </a:ext>
            </a:extLst>
          </p:cNvPr>
          <p:cNvSpPr>
            <a:spLocks noGrp="1"/>
          </p:cNvSpPr>
          <p:nvPr>
            <p:ph type="ftr" sz="quarter" idx="3"/>
          </p:nvPr>
        </p:nvSpPr>
        <p:spPr>
          <a:xfrm>
            <a:off x="838200" y="5645551"/>
            <a:ext cx="10515600" cy="307574"/>
          </a:xfrm>
          <a:prstGeom prst="rect">
            <a:avLst/>
          </a:prstGeom>
        </p:spPr>
        <p:txBody>
          <a:bodyPr vert="horz" lIns="91440" tIns="45720" rIns="91440" bIns="45720" rtlCol="0" anchor="t" anchorCtr="0"/>
          <a:lstStyle>
            <a:lvl1pPr algn="ctr">
              <a:defRPr sz="1200">
                <a:solidFill>
                  <a:schemeClr val="accent3">
                    <a:lumMod val="50000"/>
                  </a:schemeClr>
                </a:solidFill>
                <a:latin typeface="Lato" panose="020F0502020204030203" pitchFamily="34" charset="0"/>
              </a:defRPr>
            </a:lvl1pPr>
          </a:lstStyle>
          <a:p>
            <a:endParaRPr lang="en-US" dirty="0"/>
          </a:p>
        </p:txBody>
      </p:sp>
      <p:cxnSp>
        <p:nvCxnSpPr>
          <p:cNvPr id="13" name="Straight Connector 12">
            <a:extLst>
              <a:ext uri="{FF2B5EF4-FFF2-40B4-BE49-F238E27FC236}">
                <a16:creationId xmlns:a16="http://schemas.microsoft.com/office/drawing/2014/main" id="{0A6F8F8D-1081-4EE1-9955-F520F7DD2ACA}"/>
              </a:ext>
            </a:extLst>
          </p:cNvPr>
          <p:cNvCxnSpPr/>
          <p:nvPr/>
        </p:nvCxnSpPr>
        <p:spPr>
          <a:xfrm flipV="1">
            <a:off x="58196" y="323850"/>
            <a:ext cx="0" cy="814349"/>
          </a:xfrm>
          <a:prstGeom prst="line">
            <a:avLst/>
          </a:prstGeom>
          <a:ln w="127000">
            <a:solidFill>
              <a:srgbClr val="74C3D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17FDC74-FF28-45A0-81D7-F3D74CFFC429}"/>
              </a:ext>
            </a:extLst>
          </p:cNvPr>
          <p:cNvCxnSpPr/>
          <p:nvPr/>
        </p:nvCxnSpPr>
        <p:spPr>
          <a:xfrm>
            <a:off x="11506200" y="6214812"/>
            <a:ext cx="0" cy="4050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13B3B0-5F45-4923-B7A4-D4F18946046B}"/>
              </a:ext>
            </a:extLst>
          </p:cNvPr>
          <p:cNvCxnSpPr/>
          <p:nvPr userDrawn="1"/>
        </p:nvCxnSpPr>
        <p:spPr>
          <a:xfrm flipV="1">
            <a:off x="58196" y="323850"/>
            <a:ext cx="0" cy="814349"/>
          </a:xfrm>
          <a:prstGeom prst="line">
            <a:avLst/>
          </a:prstGeom>
          <a:ln w="127000">
            <a:solidFill>
              <a:srgbClr val="74C3D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6171B72-D39B-4CE7-8305-6998146900FA}"/>
              </a:ext>
            </a:extLst>
          </p:cNvPr>
          <p:cNvCxnSpPr/>
          <p:nvPr userDrawn="1"/>
        </p:nvCxnSpPr>
        <p:spPr>
          <a:xfrm>
            <a:off x="11506200" y="6214812"/>
            <a:ext cx="0" cy="4050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8315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hf hdr="0" dt="0"/>
  <p:txStyles>
    <p:titleStyle>
      <a:lvl1pPr algn="l" defTabSz="914400" rtl="0" eaLnBrk="1" latinLnBrk="0" hangingPunct="1">
        <a:lnSpc>
          <a:spcPct val="90000"/>
        </a:lnSpc>
        <a:spcBef>
          <a:spcPct val="0"/>
        </a:spcBef>
        <a:buNone/>
        <a:defRPr sz="3000" b="1" kern="1200">
          <a:solidFill>
            <a:schemeClr val="tx1"/>
          </a:solidFill>
          <a:latin typeface="PT Serif" panose="020A0603040505020204" pitchFamily="18" charset="0"/>
          <a:ea typeface="+mj-ea"/>
          <a:cs typeface="+mj-cs"/>
        </a:defRPr>
      </a:lvl1pPr>
    </p:titleStyle>
    <p:bodyStyle>
      <a:lvl1pPr marL="284163" indent="-284163" algn="l" defTabSz="914400" rtl="0" eaLnBrk="1" latinLnBrk="0" hangingPunct="1">
        <a:lnSpc>
          <a:spcPts val="2800"/>
        </a:lnSpc>
        <a:spcBef>
          <a:spcPts val="1800"/>
        </a:spcBef>
        <a:buSzPct val="75000"/>
        <a:buFont typeface="Arial" panose="020B0604020202020204" pitchFamily="34" charset="0"/>
        <a:buChar char="•"/>
        <a:defRPr sz="2600" kern="1200">
          <a:solidFill>
            <a:schemeClr val="accent3">
              <a:lumMod val="50000"/>
            </a:schemeClr>
          </a:solidFill>
          <a:latin typeface="Lato" panose="020F0502020204030203" pitchFamily="34" charset="0"/>
          <a:ea typeface="+mn-ea"/>
          <a:cs typeface="+mn-cs"/>
        </a:defRPr>
      </a:lvl1pPr>
      <a:lvl2pPr marL="685800" indent="-228600" algn="l" defTabSz="914400" rtl="0" eaLnBrk="1" latinLnBrk="0" hangingPunct="1">
        <a:lnSpc>
          <a:spcPts val="2800"/>
        </a:lnSpc>
        <a:spcBef>
          <a:spcPts val="1800"/>
        </a:spcBef>
        <a:buSzPct val="75000"/>
        <a:buFont typeface="Arial" panose="020B0604020202020204" pitchFamily="34" charset="0"/>
        <a:buChar char="•"/>
        <a:defRPr sz="2200" i="1" kern="1200">
          <a:solidFill>
            <a:schemeClr val="tx2"/>
          </a:solidFill>
          <a:latin typeface="Lato" panose="020F0502020204030203" pitchFamily="34"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800" kern="1200">
          <a:solidFill>
            <a:schemeClr val="accent4">
              <a:lumMod val="75000"/>
            </a:schemeClr>
          </a:solidFill>
          <a:latin typeface="Lato" panose="020F0502020204030203"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accent6">
              <a:lumMod val="75000"/>
            </a:schemeClr>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sa.gov/benefits/retirement/planner/agereduction.html"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hyperlink" Target="https://www.ssa.gov/benefit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hyperlink" Target="https://www.ssa.gov/benefit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hyperlink" Target="https://www.ssa.gov/famil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hyperlink" Target="https://www.ssa.gov/survivor/amount" TargetMode="External"/><Relationship Id="rId4" Type="http://schemas.openxmlformats.org/officeDocument/2006/relationships/hyperlink" Target="https://www.ssa.gov/survivor/eligibility"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s://www.ssa.gov/history/briefhistory3.html"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ssa.gov/prepare/special-earnings"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hyperlink" Target="https://www.ssa.gov/retirement"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hyperlink" Target="https://www.ssa.gov/pubs/EN-05-10147.pdf"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hyperlink" Target="https://www.ssa.gov/prepare/get-benefits-estimate" TargetMode="External"/><Relationship Id="rId3" Type="http://schemas.openxmlformats.org/officeDocument/2006/relationships/image" Target="../media/image11.svg"/><Relationship Id="rId7" Type="http://schemas.openxmlformats.org/officeDocument/2006/relationships/hyperlink" Target="https://www.ssa.gov/benefits/calculator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12.png"/><Relationship Id="rId4" Type="http://schemas.openxmlformats.org/officeDocument/2006/relationships/hyperlink" Target="https://www.investopedia.com/terms/n/national-average-wage-index-nawi.asp"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hyperlink" Target="https://www.ssa.gov/benefits/retirement/planner/agereduction.htm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D783A38B-D1DB-71D4-5E7D-B51404421850}"/>
              </a:ext>
            </a:extLst>
          </p:cNvPr>
          <p:cNvSpPr txBox="1">
            <a:spLocks/>
          </p:cNvSpPr>
          <p:nvPr/>
        </p:nvSpPr>
        <p:spPr bwMode="auto">
          <a:xfrm>
            <a:off x="4556616" y="1710043"/>
            <a:ext cx="7277394" cy="160974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l" defTabSz="914400" rtl="0" eaLnBrk="1" latinLnBrk="0" hangingPunct="1">
              <a:lnSpc>
                <a:spcPct val="90000"/>
              </a:lnSpc>
              <a:spcBef>
                <a:spcPct val="0"/>
              </a:spcBef>
              <a:buNone/>
              <a:defRPr sz="4400" b="1" kern="1200">
                <a:solidFill>
                  <a:schemeClr val="bg1"/>
                </a:solidFill>
                <a:latin typeface="PT Serif" panose="020A0603040505020204" pitchFamily="18" charset="0"/>
                <a:ea typeface="+mj-ea"/>
                <a:cs typeface="+mj-cs"/>
              </a:defRPr>
            </a:lvl1pPr>
          </a:lstStyle>
          <a:p>
            <a:br>
              <a:rPr lang="en-US" sz="4000" dirty="0"/>
            </a:br>
            <a:r>
              <a:rPr lang="en-US" sz="4000" dirty="0"/>
              <a:t>Social Security Optimization</a:t>
            </a:r>
          </a:p>
        </p:txBody>
      </p:sp>
      <p:sp>
        <p:nvSpPr>
          <p:cNvPr id="4" name="Subtitle 5">
            <a:extLst>
              <a:ext uri="{FF2B5EF4-FFF2-40B4-BE49-F238E27FC236}">
                <a16:creationId xmlns:a16="http://schemas.microsoft.com/office/drawing/2014/main" id="{E458D958-64E2-8E54-8A59-0BEE7D1D2E44}"/>
              </a:ext>
            </a:extLst>
          </p:cNvPr>
          <p:cNvSpPr txBox="1">
            <a:spLocks/>
          </p:cNvSpPr>
          <p:nvPr/>
        </p:nvSpPr>
        <p:spPr>
          <a:xfrm>
            <a:off x="4556615" y="3601861"/>
            <a:ext cx="6834716" cy="1055906"/>
          </a:xfrm>
          <a:prstGeom prst="rect">
            <a:avLst/>
          </a:prstGeom>
        </p:spPr>
        <p:txBody>
          <a:bodyPr vert="horz" lIns="91440" tIns="45720" rIns="91440" bIns="45720" rtlCol="0" anchor="ctr" anchorCtr="0">
            <a:noAutofit/>
          </a:bodyPr>
          <a:lstStyle>
            <a:lvl1pPr marL="0" indent="0" algn="l" defTabSz="914400" rtl="0" eaLnBrk="1" latinLnBrk="0" hangingPunct="1">
              <a:lnSpc>
                <a:spcPts val="2800"/>
              </a:lnSpc>
              <a:spcBef>
                <a:spcPts val="1800"/>
              </a:spcBef>
              <a:buSzPct val="75000"/>
              <a:buFont typeface="Arial" panose="020B0604020202020204" pitchFamily="34" charset="0"/>
              <a:buNone/>
              <a:defRPr sz="2400" kern="1200">
                <a:solidFill>
                  <a:schemeClr val="bg1"/>
                </a:solidFill>
                <a:latin typeface="Lato" panose="020F0502020204030203" pitchFamily="34" charset="0"/>
                <a:ea typeface="+mn-ea"/>
                <a:cs typeface="+mn-cs"/>
              </a:defRPr>
            </a:lvl1pPr>
            <a:lvl2pPr marL="457200" indent="0" algn="ctr" defTabSz="914400" rtl="0" eaLnBrk="1" latinLnBrk="0" hangingPunct="1">
              <a:lnSpc>
                <a:spcPts val="2800"/>
              </a:lnSpc>
              <a:spcBef>
                <a:spcPts val="1800"/>
              </a:spcBef>
              <a:buSzPct val="75000"/>
              <a:buFont typeface="Arial" panose="020B0604020202020204" pitchFamily="34" charset="0"/>
              <a:buNone/>
              <a:defRPr sz="2000" i="1" kern="1200">
                <a:solidFill>
                  <a:schemeClr val="tx2"/>
                </a:solidFill>
                <a:latin typeface="Lato" panose="020F0502020204030203" pitchFamily="34" charset="0"/>
                <a:ea typeface="+mn-ea"/>
                <a:cs typeface="+mn-cs"/>
              </a:defRPr>
            </a:lvl2pPr>
            <a:lvl3pPr marL="914400" indent="0" algn="ctr" defTabSz="914400" rtl="0" eaLnBrk="1" latinLnBrk="0" hangingPunct="1">
              <a:lnSpc>
                <a:spcPct val="150000"/>
              </a:lnSpc>
              <a:spcBef>
                <a:spcPts val="500"/>
              </a:spcBef>
              <a:buFont typeface="Arial" panose="020B0604020202020204" pitchFamily="34" charset="0"/>
              <a:buNone/>
              <a:defRPr sz="1800" kern="1200">
                <a:solidFill>
                  <a:schemeClr val="accent4">
                    <a:lumMod val="75000"/>
                  </a:schemeClr>
                </a:solidFill>
                <a:latin typeface="Lato" panose="020F0502020204030203" pitchFamily="34" charset="0"/>
                <a:ea typeface="+mn-ea"/>
                <a:cs typeface="+mn-cs"/>
              </a:defRPr>
            </a:lvl3pPr>
            <a:lvl4pPr marL="1371600" indent="0" algn="ctr" defTabSz="914400" rtl="0" eaLnBrk="1" latinLnBrk="0" hangingPunct="1">
              <a:lnSpc>
                <a:spcPct val="150000"/>
              </a:lnSpc>
              <a:spcBef>
                <a:spcPts val="500"/>
              </a:spcBef>
              <a:buFont typeface="Arial" panose="020B0604020202020204" pitchFamily="34" charset="0"/>
              <a:buNone/>
              <a:defRPr sz="1600" kern="1200">
                <a:solidFill>
                  <a:schemeClr val="accent6">
                    <a:lumMod val="75000"/>
                  </a:schemeClr>
                </a:solidFill>
                <a:latin typeface="+mn-lt"/>
                <a:ea typeface="+mn-ea"/>
                <a:cs typeface="+mn-cs"/>
              </a:defRPr>
            </a:lvl4pPr>
            <a:lvl5pPr marL="1828800" indent="0" algn="ctr" defTabSz="914400" rtl="0" eaLnBrk="1" latinLnBrk="0" hangingPunct="1">
              <a:lnSpc>
                <a:spcPct val="150000"/>
              </a:lnSpc>
              <a:spcBef>
                <a:spcPts val="500"/>
              </a:spcBef>
              <a:buFont typeface="Arial" panose="020B0604020202020204" pitchFamily="34" charset="0"/>
              <a:buNone/>
              <a:defRPr sz="1600" kern="1200">
                <a:solidFill>
                  <a:schemeClr val="accent6">
                    <a:lumMod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600"/>
              </a:spcAft>
              <a:defRPr/>
            </a:pPr>
            <a:r>
              <a:rPr lang="en-US" sz="1600" dirty="0">
                <a:solidFill>
                  <a:schemeClr val="accent4"/>
                </a:solidFill>
              </a:rPr>
              <a:t>PRESENTED BY:</a:t>
            </a:r>
          </a:p>
          <a:p>
            <a:pPr>
              <a:lnSpc>
                <a:spcPct val="100000"/>
              </a:lnSpc>
              <a:spcBef>
                <a:spcPts val="0"/>
              </a:spcBef>
              <a:defRPr/>
            </a:pPr>
            <a:r>
              <a:rPr lang="en-US" sz="2000" b="1" dirty="0">
                <a:latin typeface="+mn-lt"/>
                <a:ea typeface="Lato Black" panose="020F0502020204030203" pitchFamily="34" charset="0"/>
                <a:cs typeface="Lato Black" panose="020F0502020204030203" pitchFamily="34" charset="0"/>
              </a:rPr>
              <a:t>Samantha Kolb*</a:t>
            </a:r>
            <a:r>
              <a:rPr lang="en-US" sz="2000" b="1" dirty="0">
                <a:latin typeface="+mn-lt"/>
              </a:rPr>
              <a:t>,</a:t>
            </a:r>
            <a:r>
              <a:rPr lang="en-US" sz="2000" dirty="0">
                <a:latin typeface="+mn-lt"/>
              </a:rPr>
              <a:t> </a:t>
            </a:r>
            <a:r>
              <a:rPr lang="en-US" sz="2000" dirty="0"/>
              <a:t>AVP – Wealth Education Coordinator</a:t>
            </a:r>
          </a:p>
          <a:p>
            <a:pPr>
              <a:lnSpc>
                <a:spcPct val="100000"/>
              </a:lnSpc>
              <a:spcBef>
                <a:spcPts val="0"/>
              </a:spcBef>
              <a:defRPr/>
            </a:pPr>
            <a:r>
              <a:rPr lang="en-US" sz="2000" b="1" dirty="0"/>
              <a:t>Samantha Guthrie</a:t>
            </a:r>
            <a:r>
              <a:rPr lang="en-US" sz="2000" dirty="0"/>
              <a:t>, VP -  LPL Financial Advisor</a:t>
            </a:r>
          </a:p>
          <a:p>
            <a:pPr>
              <a:lnSpc>
                <a:spcPct val="100000"/>
              </a:lnSpc>
              <a:spcBef>
                <a:spcPts val="0"/>
              </a:spcBef>
              <a:defRPr/>
            </a:pPr>
            <a:r>
              <a:rPr lang="en-US" sz="2000" dirty="0"/>
              <a:t>2025</a:t>
            </a:r>
          </a:p>
        </p:txBody>
      </p:sp>
      <p:sp>
        <p:nvSpPr>
          <p:cNvPr id="5" name="TextBox 4">
            <a:extLst>
              <a:ext uri="{FF2B5EF4-FFF2-40B4-BE49-F238E27FC236}">
                <a16:creationId xmlns:a16="http://schemas.microsoft.com/office/drawing/2014/main" id="{0DAF37FC-E587-1470-411D-1B3F2A1EF9CB}"/>
              </a:ext>
            </a:extLst>
          </p:cNvPr>
          <p:cNvSpPr txBox="1"/>
          <p:nvPr/>
        </p:nvSpPr>
        <p:spPr>
          <a:xfrm>
            <a:off x="8195313" y="5584371"/>
            <a:ext cx="3397973" cy="849086"/>
          </a:xfrm>
          <a:prstGeom prst="rect">
            <a:avLst/>
          </a:prstGeom>
          <a:solidFill>
            <a:schemeClr val="bg1"/>
          </a:solidFill>
          <a:ln>
            <a:solidFill>
              <a:schemeClr val="bg1"/>
            </a:solidFill>
          </a:ln>
        </p:spPr>
        <p:txBody>
          <a:bodyPr wrap="square" rtlCol="0">
            <a:spAutoFit/>
          </a:bodyPr>
          <a:lstStyle/>
          <a:p>
            <a:endParaRPr lang="en-US" dirty="0"/>
          </a:p>
        </p:txBody>
      </p:sp>
      <p:pic>
        <p:nvPicPr>
          <p:cNvPr id="3" name="Picture 2">
            <a:extLst>
              <a:ext uri="{FF2B5EF4-FFF2-40B4-BE49-F238E27FC236}">
                <a16:creationId xmlns:a16="http://schemas.microsoft.com/office/drawing/2014/main" id="{84C48211-11E0-34A3-35FD-4068162997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5955" y="5688435"/>
            <a:ext cx="3888055" cy="457200"/>
          </a:xfrm>
          <a:prstGeom prst="rect">
            <a:avLst/>
          </a:prstGeom>
        </p:spPr>
      </p:pic>
      <p:sp>
        <p:nvSpPr>
          <p:cNvPr id="6" name="TextBox 5">
            <a:extLst>
              <a:ext uri="{FF2B5EF4-FFF2-40B4-BE49-F238E27FC236}">
                <a16:creationId xmlns:a16="http://schemas.microsoft.com/office/drawing/2014/main" id="{1196409A-804C-C8A3-FE76-F743D6C41F13}"/>
              </a:ext>
            </a:extLst>
          </p:cNvPr>
          <p:cNvSpPr txBox="1"/>
          <p:nvPr/>
        </p:nvSpPr>
        <p:spPr>
          <a:xfrm>
            <a:off x="4376057" y="5688435"/>
            <a:ext cx="3245798" cy="553998"/>
          </a:xfrm>
          <a:prstGeom prst="rect">
            <a:avLst/>
          </a:prstGeom>
          <a:noFill/>
        </p:spPr>
        <p:txBody>
          <a:bodyPr wrap="square" rtlCol="0">
            <a:spAutoFit/>
          </a:bodyPr>
          <a:lstStyle/>
          <a:p>
            <a:r>
              <a:rPr lang="en-US" sz="1000" dirty="0"/>
              <a:t>* Samantha Kolb and Johnson Financial Group are not affiliated with or endorsed by LPL Financial and Johnson Financial Group Advisors</a:t>
            </a:r>
          </a:p>
        </p:txBody>
      </p:sp>
    </p:spTree>
    <p:extLst>
      <p:ext uri="{BB962C8B-B14F-4D97-AF65-F5344CB8AC3E}">
        <p14:creationId xmlns:p14="http://schemas.microsoft.com/office/powerpoint/2010/main" val="742768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B7D40-1520-71C4-F219-99CA6CEA77B8}"/>
            </a:ext>
          </a:extLst>
        </p:cNvPr>
        <p:cNvGrpSpPr/>
        <p:nvPr/>
      </p:nvGrpSpPr>
      <p:grpSpPr>
        <a:xfrm>
          <a:off x="0" y="0"/>
          <a:ext cx="0" cy="0"/>
          <a:chOff x="0" y="0"/>
          <a:chExt cx="0" cy="0"/>
        </a:xfrm>
      </p:grpSpPr>
      <p:sp>
        <p:nvSpPr>
          <p:cNvPr id="15" name="Slide Number Placeholder 1">
            <a:extLst>
              <a:ext uri="{FF2B5EF4-FFF2-40B4-BE49-F238E27FC236}">
                <a16:creationId xmlns:a16="http://schemas.microsoft.com/office/drawing/2014/main" id="{6935CE2C-718A-4B9F-DA07-90507BC87176}"/>
              </a:ext>
            </a:extLst>
          </p:cNvPr>
          <p:cNvSpPr>
            <a:spLocks noGrp="1"/>
          </p:cNvSpPr>
          <p:nvPr>
            <p:ph type="sldNum" sz="quarter" idx="12"/>
          </p:nvPr>
        </p:nvSpPr>
        <p:spPr>
          <a:xfrm>
            <a:off x="8718176" y="6228588"/>
            <a:ext cx="2743200" cy="365125"/>
          </a:xfrm>
        </p:spPr>
        <p:txBody>
          <a:bodyPr/>
          <a:lstStyle/>
          <a:p>
            <a:pPr>
              <a:spcAft>
                <a:spcPts val="600"/>
              </a:spcAft>
            </a:pPr>
            <a:fld id="{A3DA3D6A-6DDB-44AC-922F-0D6A3F925C34}" type="slidenum">
              <a:rPr lang="en-US" smtClean="0"/>
              <a:pPr>
                <a:spcAft>
                  <a:spcPts val="600"/>
                </a:spcAft>
              </a:pPr>
              <a:t>10</a:t>
            </a:fld>
            <a:endParaRPr lang="en-US"/>
          </a:p>
        </p:txBody>
      </p:sp>
      <p:sp>
        <p:nvSpPr>
          <p:cNvPr id="7" name="Title 6">
            <a:extLst>
              <a:ext uri="{FF2B5EF4-FFF2-40B4-BE49-F238E27FC236}">
                <a16:creationId xmlns:a16="http://schemas.microsoft.com/office/drawing/2014/main" id="{901BD38C-BB1E-C111-C9D1-1CECCA4809F4}"/>
              </a:ext>
            </a:extLst>
          </p:cNvPr>
          <p:cNvSpPr>
            <a:spLocks noGrp="1"/>
          </p:cNvSpPr>
          <p:nvPr>
            <p:ph type="title"/>
          </p:nvPr>
        </p:nvSpPr>
        <p:spPr>
          <a:xfrm>
            <a:off x="234355" y="317726"/>
            <a:ext cx="11704127" cy="696065"/>
          </a:xfrm>
        </p:spPr>
        <p:txBody>
          <a:bodyPr anchor="b">
            <a:normAutofit/>
          </a:bodyPr>
          <a:lstStyle/>
          <a:p>
            <a:r>
              <a:rPr lang="en-US" dirty="0"/>
              <a:t>Financial Planning Strategies</a:t>
            </a:r>
          </a:p>
        </p:txBody>
      </p:sp>
      <p:sp>
        <p:nvSpPr>
          <p:cNvPr id="5" name="Freeform 11">
            <a:extLst>
              <a:ext uri="{FF2B5EF4-FFF2-40B4-BE49-F238E27FC236}">
                <a16:creationId xmlns:a16="http://schemas.microsoft.com/office/drawing/2014/main" id="{786E9AAF-0363-7B00-A382-29B7C894D1CE}"/>
              </a:ext>
            </a:extLst>
          </p:cNvPr>
          <p:cNvSpPr>
            <a:spLocks/>
          </p:cNvSpPr>
          <p:nvPr/>
        </p:nvSpPr>
        <p:spPr bwMode="auto">
          <a:xfrm>
            <a:off x="2692927" y="1263382"/>
            <a:ext cx="6704754" cy="1576905"/>
          </a:xfrm>
          <a:prstGeom prst="roundRect">
            <a:avLst/>
          </a:prstGeom>
          <a:gradFill>
            <a:gsLst>
              <a:gs pos="0">
                <a:schemeClr val="accent4"/>
              </a:gs>
              <a:gs pos="100000">
                <a:srgbClr val="2B7A8B"/>
              </a:gs>
              <a:gs pos="47000">
                <a:srgbClr val="389FB6"/>
              </a:gs>
              <a:gs pos="34000">
                <a:schemeClr val="accent4">
                  <a:lumMod val="75000"/>
                </a:schemeClr>
              </a:gs>
            </a:gsLst>
            <a:lin ang="10800000" scaled="0"/>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94C59"/>
              </a:solidFill>
              <a:effectLst/>
              <a:uLnTx/>
              <a:uFillTx/>
              <a:latin typeface="Lato"/>
              <a:ea typeface="+mn-ea"/>
              <a:cs typeface="+mn-cs"/>
            </a:endParaRPr>
          </a:p>
        </p:txBody>
      </p:sp>
      <p:sp>
        <p:nvSpPr>
          <p:cNvPr id="6" name="Rectangle 5">
            <a:extLst>
              <a:ext uri="{FF2B5EF4-FFF2-40B4-BE49-F238E27FC236}">
                <a16:creationId xmlns:a16="http://schemas.microsoft.com/office/drawing/2014/main" id="{94AC1BE8-5651-D02A-E089-CC599D83C091}"/>
              </a:ext>
            </a:extLst>
          </p:cNvPr>
          <p:cNvSpPr/>
          <p:nvPr/>
        </p:nvSpPr>
        <p:spPr>
          <a:xfrm>
            <a:off x="3288031" y="1410542"/>
            <a:ext cx="4914962" cy="461665"/>
          </a:xfrm>
          <a:prstGeom prst="rect">
            <a:avLst/>
          </a:prstGeom>
        </p:spPr>
        <p:txBody>
          <a:bodyPr wrap="square" lIns="0" rIns="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chemeClr val="bg1"/>
                </a:solidFill>
                <a:effectLst/>
                <a:uLnTx/>
                <a:uFillTx/>
                <a:latin typeface="Lato Black" panose="020F0502020204030203" pitchFamily="34" charset="0"/>
                <a:ea typeface="Lato Black" panose="020F0502020204030203" pitchFamily="34" charset="0"/>
                <a:cs typeface="Lato Black" panose="020F0502020204030203" pitchFamily="34" charset="0"/>
              </a:rPr>
              <a:t>eMoney</a:t>
            </a:r>
            <a:r>
              <a:rPr kumimoji="0" lang="en-US" sz="2400" i="0" u="none" strike="noStrike" kern="1200" cap="none" spc="0" normalizeH="0" baseline="0" noProof="0" dirty="0">
                <a:ln>
                  <a:noFill/>
                </a:ln>
                <a:solidFill>
                  <a:schemeClr val="bg1"/>
                </a:solidFill>
                <a:effectLst/>
                <a:uLnTx/>
                <a:uFillTx/>
                <a:latin typeface="Lato Black" panose="020F0502020204030203" pitchFamily="34" charset="0"/>
                <a:ea typeface="Lato Black" panose="020F0502020204030203" pitchFamily="34" charset="0"/>
                <a:cs typeface="Lato Black" panose="020F0502020204030203" pitchFamily="34" charset="0"/>
              </a:rPr>
              <a:t> Planning Tool</a:t>
            </a:r>
          </a:p>
        </p:txBody>
      </p:sp>
      <p:sp>
        <p:nvSpPr>
          <p:cNvPr id="8" name="Freeform 9">
            <a:extLst>
              <a:ext uri="{FF2B5EF4-FFF2-40B4-BE49-F238E27FC236}">
                <a16:creationId xmlns:a16="http://schemas.microsoft.com/office/drawing/2014/main" id="{BA9A033B-4490-CD8E-4D70-8E2700CB554D}"/>
              </a:ext>
            </a:extLst>
          </p:cNvPr>
          <p:cNvSpPr>
            <a:spLocks/>
          </p:cNvSpPr>
          <p:nvPr/>
        </p:nvSpPr>
        <p:spPr bwMode="auto">
          <a:xfrm>
            <a:off x="2671579" y="2915315"/>
            <a:ext cx="6728452" cy="1806339"/>
          </a:xfrm>
          <a:prstGeom prst="roundRect">
            <a:avLst/>
          </a:prstGeom>
          <a:gradFill>
            <a:gsLst>
              <a:gs pos="44400">
                <a:srgbClr val="1E7A60"/>
              </a:gs>
              <a:gs pos="0">
                <a:schemeClr val="accent2"/>
              </a:gs>
              <a:gs pos="100000">
                <a:schemeClr val="accent2">
                  <a:lumMod val="50000"/>
                </a:schemeClr>
              </a:gs>
            </a:gsLst>
            <a:lin ang="108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94C59"/>
              </a:solidFill>
              <a:effectLst/>
              <a:uLnTx/>
              <a:uFillTx/>
              <a:latin typeface="Lato"/>
              <a:ea typeface="+mn-ea"/>
              <a:cs typeface="+mn-cs"/>
            </a:endParaRPr>
          </a:p>
        </p:txBody>
      </p:sp>
      <p:sp>
        <p:nvSpPr>
          <p:cNvPr id="11" name="Rectangle 10">
            <a:extLst>
              <a:ext uri="{FF2B5EF4-FFF2-40B4-BE49-F238E27FC236}">
                <a16:creationId xmlns:a16="http://schemas.microsoft.com/office/drawing/2014/main" id="{22AB01C9-58FA-FC5F-D207-D94BB311DA5C}"/>
              </a:ext>
            </a:extLst>
          </p:cNvPr>
          <p:cNvSpPr/>
          <p:nvPr/>
        </p:nvSpPr>
        <p:spPr>
          <a:xfrm>
            <a:off x="3288031" y="3056733"/>
            <a:ext cx="4914962" cy="461665"/>
          </a:xfrm>
          <a:prstGeom prst="rect">
            <a:avLst/>
          </a:prstGeom>
        </p:spPr>
        <p:txBody>
          <a:bodyPr wrap="square" lIns="0" rIns="0" anchor="ctr">
            <a:spAutoFit/>
          </a:bodyPr>
          <a:lstStyle/>
          <a:p>
            <a:pPr>
              <a:defRPr/>
            </a:pPr>
            <a:r>
              <a:rPr lang="en-IN" sz="2400" dirty="0">
                <a:solidFill>
                  <a:schemeClr val="bg1"/>
                </a:solidFill>
                <a:latin typeface="Lato Black" panose="020F0502020204030203" pitchFamily="34" charset="0"/>
              </a:rPr>
              <a:t>Filing Strategies</a:t>
            </a:r>
          </a:p>
        </p:txBody>
      </p:sp>
      <p:sp>
        <p:nvSpPr>
          <p:cNvPr id="12" name="Freeform 7">
            <a:extLst>
              <a:ext uri="{FF2B5EF4-FFF2-40B4-BE49-F238E27FC236}">
                <a16:creationId xmlns:a16="http://schemas.microsoft.com/office/drawing/2014/main" id="{327DF103-5736-51FF-1AAD-D15008D447CC}"/>
              </a:ext>
            </a:extLst>
          </p:cNvPr>
          <p:cNvSpPr>
            <a:spLocks/>
          </p:cNvSpPr>
          <p:nvPr/>
        </p:nvSpPr>
        <p:spPr bwMode="auto">
          <a:xfrm>
            <a:off x="2671579" y="4805632"/>
            <a:ext cx="6738196" cy="1015663"/>
          </a:xfrm>
          <a:prstGeom prst="roundRect">
            <a:avLst/>
          </a:prstGeom>
          <a:gradFill>
            <a:gsLst>
              <a:gs pos="33000">
                <a:schemeClr val="accent3"/>
              </a:gs>
              <a:gs pos="100000">
                <a:schemeClr val="accent3">
                  <a:lumMod val="50000"/>
                </a:schemeClr>
              </a:gs>
            </a:gsLst>
            <a:lin ang="108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94C59"/>
              </a:solidFill>
              <a:effectLst/>
              <a:uLnTx/>
              <a:uFillTx/>
              <a:latin typeface="Lato"/>
              <a:ea typeface="+mn-ea"/>
              <a:cs typeface="+mn-cs"/>
            </a:endParaRPr>
          </a:p>
        </p:txBody>
      </p:sp>
      <p:sp>
        <p:nvSpPr>
          <p:cNvPr id="13" name="Rectangle 12">
            <a:extLst>
              <a:ext uri="{FF2B5EF4-FFF2-40B4-BE49-F238E27FC236}">
                <a16:creationId xmlns:a16="http://schemas.microsoft.com/office/drawing/2014/main" id="{A5FDD115-C614-4968-73D4-1CA1C1D96811}"/>
              </a:ext>
            </a:extLst>
          </p:cNvPr>
          <p:cNvSpPr/>
          <p:nvPr/>
        </p:nvSpPr>
        <p:spPr>
          <a:xfrm>
            <a:off x="3288031" y="4981040"/>
            <a:ext cx="6995050" cy="424732"/>
          </a:xfrm>
          <a:prstGeom prst="rect">
            <a:avLst/>
          </a:prstGeom>
        </p:spPr>
        <p:txBody>
          <a:bodyPr wrap="square" lIns="0" rIns="0" anchor="ctr">
            <a:spAutoFit/>
          </a:bodyPr>
          <a:lstStyle/>
          <a:p>
            <a:pPr marR="0" lvl="0" indent="0" fontAlgn="auto">
              <a:lnSpc>
                <a:spcPct val="90000"/>
              </a:lnSpc>
              <a:spcBef>
                <a:spcPts val="0"/>
              </a:spcBef>
              <a:spcAft>
                <a:spcPts val="0"/>
              </a:spcAft>
              <a:buClrTx/>
              <a:buSzTx/>
              <a:buFontTx/>
              <a:buNone/>
              <a:tabLst/>
              <a:defRPr/>
            </a:pPr>
            <a:r>
              <a:rPr lang="en-US" sz="2400" dirty="0">
                <a:solidFill>
                  <a:schemeClr val="bg1"/>
                </a:solidFill>
                <a:latin typeface="Lato Black" panose="020F0502020204030203" pitchFamily="34" charset="0"/>
              </a:rPr>
              <a:t>Social Security Roadmap for Optimization </a:t>
            </a:r>
            <a:endParaRPr lang="en-IN" sz="2400" dirty="0">
              <a:solidFill>
                <a:schemeClr val="bg1"/>
              </a:solidFill>
              <a:latin typeface="Lato Black" panose="020F0502020204030203" pitchFamily="34" charset="0"/>
            </a:endParaRPr>
          </a:p>
        </p:txBody>
      </p:sp>
      <p:sp>
        <p:nvSpPr>
          <p:cNvPr id="14" name="TextBox 13">
            <a:extLst>
              <a:ext uri="{FF2B5EF4-FFF2-40B4-BE49-F238E27FC236}">
                <a16:creationId xmlns:a16="http://schemas.microsoft.com/office/drawing/2014/main" id="{0EB0B64D-4393-8114-D48A-6FE8C2F9195B}"/>
              </a:ext>
            </a:extLst>
          </p:cNvPr>
          <p:cNvSpPr txBox="1"/>
          <p:nvPr/>
        </p:nvSpPr>
        <p:spPr>
          <a:xfrm>
            <a:off x="2419473" y="4708759"/>
            <a:ext cx="1228061" cy="1015663"/>
          </a:xfrm>
          <a:prstGeom prst="rect">
            <a:avLst/>
          </a:prstGeom>
          <a:noFill/>
          <a:effectLst>
            <a:outerShdw blurRad="50800" dist="38100" dir="2700000" algn="tl" rotWithShape="0">
              <a:prstClr val="black">
                <a:alpha val="17000"/>
              </a:prstClr>
            </a:outerShdw>
          </a:effectLst>
        </p:spPr>
        <p:txBody>
          <a:bodyPr wrap="square" rtlCol="0">
            <a:spAutoFit/>
          </a:bodyPr>
          <a:lstStyle/>
          <a:p>
            <a:r>
              <a:rPr lang="en-US" sz="6000" b="1" dirty="0">
                <a:solidFill>
                  <a:schemeClr val="accent3">
                    <a:lumMod val="60000"/>
                    <a:lumOff val="40000"/>
                  </a:schemeClr>
                </a:solidFill>
                <a:latin typeface="+mj-lt"/>
              </a:rPr>
              <a:t>3</a:t>
            </a:r>
          </a:p>
        </p:txBody>
      </p:sp>
      <p:sp>
        <p:nvSpPr>
          <p:cNvPr id="16" name="TextBox 15">
            <a:extLst>
              <a:ext uri="{FF2B5EF4-FFF2-40B4-BE49-F238E27FC236}">
                <a16:creationId xmlns:a16="http://schemas.microsoft.com/office/drawing/2014/main" id="{4BB977EB-BE61-D43B-B22C-A5B3B423C171}"/>
              </a:ext>
            </a:extLst>
          </p:cNvPr>
          <p:cNvSpPr txBox="1"/>
          <p:nvPr/>
        </p:nvSpPr>
        <p:spPr>
          <a:xfrm>
            <a:off x="2419473" y="2819797"/>
            <a:ext cx="1228061" cy="1015663"/>
          </a:xfrm>
          <a:prstGeom prst="rect">
            <a:avLst/>
          </a:prstGeom>
          <a:noFill/>
          <a:effectLst>
            <a:outerShdw blurRad="50800" dist="38100" dir="2700000" algn="tl" rotWithShape="0">
              <a:prstClr val="black">
                <a:alpha val="17000"/>
              </a:prstClr>
            </a:outerShdw>
          </a:effectLst>
        </p:spPr>
        <p:txBody>
          <a:bodyPr wrap="square" rtlCol="0">
            <a:spAutoFit/>
          </a:bodyPr>
          <a:lstStyle/>
          <a:p>
            <a:r>
              <a:rPr lang="en-US" sz="6000" b="1" dirty="0">
                <a:solidFill>
                  <a:schemeClr val="accent2"/>
                </a:solidFill>
                <a:latin typeface="+mj-lt"/>
              </a:rPr>
              <a:t>2</a:t>
            </a:r>
          </a:p>
        </p:txBody>
      </p:sp>
      <p:sp>
        <p:nvSpPr>
          <p:cNvPr id="17" name="TextBox 16">
            <a:extLst>
              <a:ext uri="{FF2B5EF4-FFF2-40B4-BE49-F238E27FC236}">
                <a16:creationId xmlns:a16="http://schemas.microsoft.com/office/drawing/2014/main" id="{AAE8CD9E-9929-0C9B-D170-E407B60E0611}"/>
              </a:ext>
            </a:extLst>
          </p:cNvPr>
          <p:cNvSpPr txBox="1"/>
          <p:nvPr/>
        </p:nvSpPr>
        <p:spPr>
          <a:xfrm>
            <a:off x="2419473" y="1121986"/>
            <a:ext cx="1228061" cy="1015663"/>
          </a:xfrm>
          <a:prstGeom prst="rect">
            <a:avLst/>
          </a:prstGeom>
          <a:noFill/>
          <a:effectLst>
            <a:outerShdw blurRad="50800" dist="38100" dir="2700000" algn="tl" rotWithShape="0">
              <a:prstClr val="black">
                <a:alpha val="17000"/>
              </a:prstClr>
            </a:outerShdw>
          </a:effectLst>
        </p:spPr>
        <p:txBody>
          <a:bodyPr wrap="square" rtlCol="0">
            <a:spAutoFit/>
          </a:bodyPr>
          <a:lstStyle/>
          <a:p>
            <a:r>
              <a:rPr lang="en-US" sz="6000" b="1" dirty="0">
                <a:solidFill>
                  <a:schemeClr val="accent4">
                    <a:lumMod val="60000"/>
                    <a:lumOff val="40000"/>
                  </a:schemeClr>
                </a:solidFill>
                <a:latin typeface="+mj-lt"/>
              </a:rPr>
              <a:t>1</a:t>
            </a:r>
          </a:p>
        </p:txBody>
      </p:sp>
      <p:sp>
        <p:nvSpPr>
          <p:cNvPr id="19" name="TextBox 18">
            <a:extLst>
              <a:ext uri="{FF2B5EF4-FFF2-40B4-BE49-F238E27FC236}">
                <a16:creationId xmlns:a16="http://schemas.microsoft.com/office/drawing/2014/main" id="{78321265-A244-FF10-F5BC-5106B86EB59A}"/>
              </a:ext>
            </a:extLst>
          </p:cNvPr>
          <p:cNvSpPr txBox="1"/>
          <p:nvPr/>
        </p:nvSpPr>
        <p:spPr>
          <a:xfrm>
            <a:off x="2760830" y="1796346"/>
            <a:ext cx="5310051" cy="841512"/>
          </a:xfrm>
          <a:prstGeom prst="rect">
            <a:avLst/>
          </a:prstGeom>
          <a:noFill/>
        </p:spPr>
        <p:txBody>
          <a:bodyPr wrap="square">
            <a:spAutoFit/>
          </a:bodyPr>
          <a:lstStyle/>
          <a:p>
            <a:pPr marL="742950" lvl="1" indent="-285750">
              <a:lnSpc>
                <a:spcPct val="120000"/>
              </a:lnSpc>
              <a:spcBef>
                <a:spcPts val="0"/>
              </a:spcBef>
              <a:buFont typeface="Arial" panose="020B0604020202020204" pitchFamily="34" charset="0"/>
              <a:buChar char="•"/>
            </a:pPr>
            <a:r>
              <a:rPr lang="en-US" sz="1400" dirty="0">
                <a:solidFill>
                  <a:schemeClr val="bg1"/>
                </a:solidFill>
              </a:rPr>
              <a:t>“What if” Scenarios for Cash Flow</a:t>
            </a:r>
          </a:p>
          <a:p>
            <a:pPr marL="742950" lvl="1" indent="-285750">
              <a:lnSpc>
                <a:spcPct val="120000"/>
              </a:lnSpc>
              <a:spcBef>
                <a:spcPts val="0"/>
              </a:spcBef>
              <a:buFont typeface="Arial" panose="020B0604020202020204" pitchFamily="34" charset="0"/>
              <a:buChar char="•"/>
            </a:pPr>
            <a:r>
              <a:rPr lang="en-US" sz="1400" dirty="0">
                <a:solidFill>
                  <a:schemeClr val="bg1"/>
                </a:solidFill>
              </a:rPr>
              <a:t>Roth Conversion &amp; Tax Efficiency</a:t>
            </a:r>
          </a:p>
          <a:p>
            <a:pPr marL="742950" lvl="1" indent="-285750">
              <a:lnSpc>
                <a:spcPct val="120000"/>
              </a:lnSpc>
              <a:spcBef>
                <a:spcPts val="0"/>
              </a:spcBef>
              <a:buFont typeface="Arial" panose="020B0604020202020204" pitchFamily="34" charset="0"/>
              <a:buChar char="•"/>
            </a:pPr>
            <a:r>
              <a:rPr lang="en-US" sz="1400" dirty="0">
                <a:solidFill>
                  <a:schemeClr val="bg1"/>
                </a:solidFill>
              </a:rPr>
              <a:t>Succession Planning</a:t>
            </a:r>
          </a:p>
        </p:txBody>
      </p:sp>
      <p:sp>
        <p:nvSpPr>
          <p:cNvPr id="20" name="TextBox 19">
            <a:extLst>
              <a:ext uri="{FF2B5EF4-FFF2-40B4-BE49-F238E27FC236}">
                <a16:creationId xmlns:a16="http://schemas.microsoft.com/office/drawing/2014/main" id="{A3222AF2-9464-DB52-C02F-68C0BEB89523}"/>
              </a:ext>
            </a:extLst>
          </p:cNvPr>
          <p:cNvSpPr txBox="1"/>
          <p:nvPr/>
        </p:nvSpPr>
        <p:spPr>
          <a:xfrm>
            <a:off x="2760830" y="3429615"/>
            <a:ext cx="9099586" cy="1100045"/>
          </a:xfrm>
          <a:prstGeom prst="rect">
            <a:avLst/>
          </a:prstGeom>
          <a:noFill/>
        </p:spPr>
        <p:txBody>
          <a:bodyPr wrap="square">
            <a:spAutoFit/>
          </a:bodyPr>
          <a:lstStyle/>
          <a:p>
            <a:pPr marL="742950" lvl="1" indent="-285750">
              <a:lnSpc>
                <a:spcPct val="120000"/>
              </a:lnSpc>
              <a:spcBef>
                <a:spcPts val="0"/>
              </a:spcBef>
              <a:buFont typeface="Arial" panose="020B0604020202020204" pitchFamily="34" charset="0"/>
              <a:buChar char="•"/>
            </a:pPr>
            <a:r>
              <a:rPr lang="en-US" sz="1400" dirty="0">
                <a:solidFill>
                  <a:schemeClr val="bg1"/>
                </a:solidFill>
              </a:rPr>
              <a:t>File &amp; Suspend</a:t>
            </a:r>
          </a:p>
          <a:p>
            <a:pPr marL="742950" lvl="1" indent="-285750">
              <a:lnSpc>
                <a:spcPct val="120000"/>
              </a:lnSpc>
              <a:spcBef>
                <a:spcPts val="0"/>
              </a:spcBef>
              <a:buFont typeface="Arial" panose="020B0604020202020204" pitchFamily="34" charset="0"/>
              <a:buChar char="•"/>
            </a:pPr>
            <a:r>
              <a:rPr lang="en-US" sz="1400" dirty="0">
                <a:solidFill>
                  <a:schemeClr val="bg1"/>
                </a:solidFill>
              </a:rPr>
              <a:t>Restricted to Spousal Benefit</a:t>
            </a:r>
          </a:p>
          <a:p>
            <a:pPr marL="742950" lvl="1" indent="-285750">
              <a:lnSpc>
                <a:spcPct val="120000"/>
              </a:lnSpc>
              <a:spcBef>
                <a:spcPts val="0"/>
              </a:spcBef>
              <a:buFont typeface="Arial" panose="020B0604020202020204" pitchFamily="34" charset="0"/>
              <a:buChar char="•"/>
            </a:pPr>
            <a:r>
              <a:rPr lang="en-US" sz="1400" dirty="0">
                <a:solidFill>
                  <a:schemeClr val="bg1"/>
                </a:solidFill>
              </a:rPr>
              <a:t>Delayed Retirement Credit (DRC) Filing – spouse at FRA</a:t>
            </a:r>
          </a:p>
          <a:p>
            <a:pPr marL="742950" lvl="1" indent="-285750">
              <a:lnSpc>
                <a:spcPct val="120000"/>
              </a:lnSpc>
              <a:spcBef>
                <a:spcPts val="0"/>
              </a:spcBef>
              <a:buFont typeface="Arial" panose="020B0604020202020204" pitchFamily="34" charset="0"/>
              <a:buChar char="•"/>
            </a:pPr>
            <a:r>
              <a:rPr lang="en-US" sz="1400" dirty="0">
                <a:solidFill>
                  <a:schemeClr val="bg1"/>
                </a:solidFill>
              </a:rPr>
              <a:t>Delayed Retirement Credit (DRC) Filing – spouse at age 62</a:t>
            </a:r>
          </a:p>
        </p:txBody>
      </p:sp>
      <p:sp>
        <p:nvSpPr>
          <p:cNvPr id="23" name="TextBox 22">
            <a:extLst>
              <a:ext uri="{FF2B5EF4-FFF2-40B4-BE49-F238E27FC236}">
                <a16:creationId xmlns:a16="http://schemas.microsoft.com/office/drawing/2014/main" id="{01CE2AC2-A80F-CE84-A89D-48936CA271F1}"/>
              </a:ext>
            </a:extLst>
          </p:cNvPr>
          <p:cNvSpPr txBox="1"/>
          <p:nvPr/>
        </p:nvSpPr>
        <p:spPr>
          <a:xfrm>
            <a:off x="2760830" y="5310874"/>
            <a:ext cx="9099586" cy="324448"/>
          </a:xfrm>
          <a:prstGeom prst="rect">
            <a:avLst/>
          </a:prstGeom>
          <a:noFill/>
        </p:spPr>
        <p:txBody>
          <a:bodyPr wrap="square">
            <a:spAutoFit/>
          </a:bodyPr>
          <a:lstStyle/>
          <a:p>
            <a:pPr lvl="1">
              <a:lnSpc>
                <a:spcPct val="120000"/>
              </a:lnSpc>
              <a:spcBef>
                <a:spcPts val="0"/>
              </a:spcBef>
            </a:pPr>
            <a:r>
              <a:rPr lang="en-US" sz="1400" i="1" dirty="0">
                <a:solidFill>
                  <a:schemeClr val="bg1"/>
                </a:solidFill>
              </a:rPr>
              <a:t>(see example)</a:t>
            </a:r>
          </a:p>
        </p:txBody>
      </p:sp>
      <p:sp>
        <p:nvSpPr>
          <p:cNvPr id="2" name="Footer Placeholder 18">
            <a:extLst>
              <a:ext uri="{FF2B5EF4-FFF2-40B4-BE49-F238E27FC236}">
                <a16:creationId xmlns:a16="http://schemas.microsoft.com/office/drawing/2014/main" id="{4440717C-A287-268C-B648-38D160907385}"/>
              </a:ext>
            </a:extLst>
          </p:cNvPr>
          <p:cNvSpPr txBox="1">
            <a:spLocks/>
          </p:cNvSpPr>
          <p:nvPr/>
        </p:nvSpPr>
        <p:spPr>
          <a:xfrm>
            <a:off x="838199" y="6427642"/>
            <a:ext cx="10515599" cy="430358"/>
          </a:xfrm>
          <a:prstGeom prst="rect">
            <a:avLst/>
          </a:prstGeom>
        </p:spPr>
        <p:txBody>
          <a:bodyPr vert="horz" lIns="91440" tIns="45720" rIns="91440" bIns="45720" rtlCol="0" anchor="t" anchorCtr="0"/>
          <a:lstStyle>
            <a:defPPr>
              <a:defRPr lang="en-US"/>
            </a:defPPr>
            <a:lvl1pPr marL="0" algn="ctr" defTabSz="914400" rtl="0" eaLnBrk="1" latinLnBrk="0" hangingPunct="1">
              <a:defRPr sz="1200" kern="1200">
                <a:solidFill>
                  <a:schemeClr val="bg1"/>
                </a:solidFill>
                <a:latin typeface="Lato"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solidFill>
                  <a:schemeClr val="accent3"/>
                </a:solidFill>
                <a:hlinkClick r:id="rId3">
                  <a:extLst>
                    <a:ext uri="{A12FA001-AC4F-418D-AE19-62706E023703}">
                      <ahyp:hlinkClr xmlns:ahyp="http://schemas.microsoft.com/office/drawing/2018/hyperlinkcolor" val="tx"/>
                    </a:ext>
                  </a:extLst>
                </a:hlinkClick>
              </a:rPr>
              <a:t>Benefits Planner: Retirement | Retirement Age and Benefit Reduction | SSA</a:t>
            </a:r>
            <a:endParaRPr lang="en-US" dirty="0">
              <a:solidFill>
                <a:schemeClr val="accent3"/>
              </a:solidFill>
            </a:endParaRPr>
          </a:p>
        </p:txBody>
      </p:sp>
    </p:spTree>
    <p:extLst>
      <p:ext uri="{BB962C8B-B14F-4D97-AF65-F5344CB8AC3E}">
        <p14:creationId xmlns:p14="http://schemas.microsoft.com/office/powerpoint/2010/main" val="2985233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9E8D4-7DE8-4D4F-9E71-AEE985DB11E6}"/>
              </a:ext>
            </a:extLst>
          </p:cNvPr>
          <p:cNvSpPr>
            <a:spLocks noGrp="1"/>
          </p:cNvSpPr>
          <p:nvPr>
            <p:ph type="title"/>
          </p:nvPr>
        </p:nvSpPr>
        <p:spPr/>
        <p:txBody>
          <a:bodyPr/>
          <a:lstStyle/>
          <a:p>
            <a:r>
              <a:rPr lang="en-US" sz="3400" dirty="0"/>
              <a:t>Other Social Security Benefits</a:t>
            </a:r>
          </a:p>
        </p:txBody>
      </p:sp>
      <p:sp>
        <p:nvSpPr>
          <p:cNvPr id="3" name="Slide Number Placeholder 2">
            <a:extLst>
              <a:ext uri="{FF2B5EF4-FFF2-40B4-BE49-F238E27FC236}">
                <a16:creationId xmlns:a16="http://schemas.microsoft.com/office/drawing/2014/main" id="{DC65C416-D0AD-42B2-B3CB-7A8FC886BC83}"/>
              </a:ext>
            </a:extLst>
          </p:cNvPr>
          <p:cNvSpPr>
            <a:spLocks noGrp="1"/>
          </p:cNvSpPr>
          <p:nvPr>
            <p:ph type="sldNum" sz="quarter" idx="12"/>
          </p:nvPr>
        </p:nvSpPr>
        <p:spPr/>
        <p:txBody>
          <a:bodyPr/>
          <a:lstStyle/>
          <a:p>
            <a:fld id="{A3DA3D6A-6DDB-44AC-922F-0D6A3F925C34}" type="slidenum">
              <a:rPr lang="en-US" smtClean="0"/>
              <a:pPr/>
              <a:t>11</a:t>
            </a:fld>
            <a:endParaRPr lang="en-US" dirty="0"/>
          </a:p>
        </p:txBody>
      </p:sp>
    </p:spTree>
    <p:extLst>
      <p:ext uri="{BB962C8B-B14F-4D97-AF65-F5344CB8AC3E}">
        <p14:creationId xmlns:p14="http://schemas.microsoft.com/office/powerpoint/2010/main" val="4172651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3FA58-7190-40A7-D4F2-2C5AF494B386}"/>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0EAD85F-15FF-3073-A897-36FBC48EA81F}"/>
              </a:ext>
            </a:extLst>
          </p:cNvPr>
          <p:cNvSpPr>
            <a:spLocks noGrp="1"/>
          </p:cNvSpPr>
          <p:nvPr>
            <p:ph idx="1"/>
          </p:nvPr>
        </p:nvSpPr>
        <p:spPr>
          <a:xfrm>
            <a:off x="4865460" y="1649549"/>
            <a:ext cx="6503504" cy="2347686"/>
          </a:xfrm>
        </p:spPr>
        <p:txBody>
          <a:bodyPr/>
          <a:lstStyle/>
          <a:p>
            <a:r>
              <a:rPr lang="en-US" sz="2000" dirty="0"/>
              <a:t>Legally Married Spouses</a:t>
            </a:r>
          </a:p>
          <a:p>
            <a:pPr lvl="1">
              <a:lnSpc>
                <a:spcPct val="100000"/>
              </a:lnSpc>
            </a:pPr>
            <a:r>
              <a:rPr lang="en-US" sz="1800" i="0" dirty="0"/>
              <a:t>Married at least 1 year and</a:t>
            </a:r>
          </a:p>
          <a:p>
            <a:pPr lvl="2">
              <a:lnSpc>
                <a:spcPct val="100000"/>
              </a:lnSpc>
            </a:pPr>
            <a:r>
              <a:rPr lang="en-US" sz="1600" i="1" dirty="0"/>
              <a:t>Age 62 or older</a:t>
            </a:r>
          </a:p>
          <a:p>
            <a:pPr lvl="2">
              <a:lnSpc>
                <a:spcPct val="100000"/>
              </a:lnSpc>
            </a:pPr>
            <a:r>
              <a:rPr lang="en-US" sz="1600" i="1" dirty="0"/>
              <a:t>Caring for a child age 15 and younger</a:t>
            </a:r>
          </a:p>
          <a:p>
            <a:pPr lvl="2">
              <a:lnSpc>
                <a:spcPct val="100000"/>
              </a:lnSpc>
            </a:pPr>
            <a:r>
              <a:rPr lang="en-US" sz="1600" i="1" dirty="0"/>
              <a:t>Caring for a disabled child of any age</a:t>
            </a:r>
          </a:p>
        </p:txBody>
      </p:sp>
      <p:sp>
        <p:nvSpPr>
          <p:cNvPr id="5" name="Title 4">
            <a:extLst>
              <a:ext uri="{FF2B5EF4-FFF2-40B4-BE49-F238E27FC236}">
                <a16:creationId xmlns:a16="http://schemas.microsoft.com/office/drawing/2014/main" id="{43421581-EDA6-585A-4968-036F05DC9970}"/>
              </a:ext>
            </a:extLst>
          </p:cNvPr>
          <p:cNvSpPr>
            <a:spLocks noGrp="1"/>
          </p:cNvSpPr>
          <p:nvPr>
            <p:ph type="title"/>
          </p:nvPr>
        </p:nvSpPr>
        <p:spPr>
          <a:xfrm>
            <a:off x="4572000" y="317726"/>
            <a:ext cx="7315198" cy="835434"/>
          </a:xfrm>
        </p:spPr>
        <p:txBody>
          <a:bodyPr anchor="ctr" anchorCtr="0"/>
          <a:lstStyle/>
          <a:p>
            <a:r>
              <a:rPr lang="en-US" dirty="0"/>
              <a:t>Social Security and Spouses</a:t>
            </a:r>
          </a:p>
        </p:txBody>
      </p:sp>
      <p:pic>
        <p:nvPicPr>
          <p:cNvPr id="8" name="Picture 7">
            <a:extLst>
              <a:ext uri="{FF2B5EF4-FFF2-40B4-BE49-F238E27FC236}">
                <a16:creationId xmlns:a16="http://schemas.microsoft.com/office/drawing/2014/main" id="{92DB70E6-C1B1-E333-2E4E-8C467DDA83A3}"/>
              </a:ext>
            </a:extLst>
          </p:cNvPr>
          <p:cNvPicPr>
            <a:picLocks noChangeAspect="1"/>
          </p:cNvPicPr>
          <p:nvPr/>
        </p:nvPicPr>
        <p:blipFill>
          <a:blip r:embed="rId3" cstate="print">
            <a:extLst>
              <a:ext uri="{28A0092B-C50C-407E-A947-70E740481C1C}">
                <a14:useLocalDpi xmlns:a14="http://schemas.microsoft.com/office/drawing/2010/main" val="0"/>
              </a:ext>
            </a:extLst>
          </a:blip>
          <a:srcRect l="37106" r="21950"/>
          <a:stretch>
            <a:fillRect/>
          </a:stretch>
        </p:blipFill>
        <p:spPr>
          <a:xfrm>
            <a:off x="0" y="0"/>
            <a:ext cx="4206235" cy="6858000"/>
          </a:xfrm>
          <a:prstGeom prst="rect">
            <a:avLst/>
          </a:prstGeom>
        </p:spPr>
      </p:pic>
      <p:sp>
        <p:nvSpPr>
          <p:cNvPr id="9" name="Rectangle 8">
            <a:extLst>
              <a:ext uri="{FF2B5EF4-FFF2-40B4-BE49-F238E27FC236}">
                <a16:creationId xmlns:a16="http://schemas.microsoft.com/office/drawing/2014/main" id="{CF6F6A5D-0ABA-6DB8-1CDE-53D8FF69905A}"/>
              </a:ext>
            </a:extLst>
          </p:cNvPr>
          <p:cNvSpPr/>
          <p:nvPr/>
        </p:nvSpPr>
        <p:spPr>
          <a:xfrm>
            <a:off x="0" y="0"/>
            <a:ext cx="4206235" cy="6858000"/>
          </a:xfrm>
          <a:prstGeom prst="rect">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5">
            <a:extLst>
              <a:ext uri="{FF2B5EF4-FFF2-40B4-BE49-F238E27FC236}">
                <a16:creationId xmlns:a16="http://schemas.microsoft.com/office/drawing/2014/main" id="{A9BBCF1A-8652-0D24-A855-03AEDAAF49D1}"/>
              </a:ext>
            </a:extLst>
          </p:cNvPr>
          <p:cNvSpPr txBox="1">
            <a:spLocks/>
          </p:cNvSpPr>
          <p:nvPr/>
        </p:nvSpPr>
        <p:spPr>
          <a:xfrm>
            <a:off x="4572000" y="919625"/>
            <a:ext cx="10515600" cy="217488"/>
          </a:xfrm>
          <a:prstGeom prst="rect">
            <a:avLst/>
          </a:prstGeom>
        </p:spPr>
        <p:txBody>
          <a:bodyPr vert="horz" lIns="91440" tIns="45720" rIns="91440" bIns="45720" rtlCol="0" anchor="t" anchorCtr="0"/>
          <a:lstStyle>
            <a:defPPr>
              <a:defRPr lang="en-US"/>
            </a:defPPr>
            <a:lvl1pPr marL="0" algn="ctr" defTabSz="914400" rtl="0" eaLnBrk="1" latinLnBrk="0" hangingPunct="1">
              <a:defRPr sz="1200" kern="1200">
                <a:solidFill>
                  <a:schemeClr val="bg1"/>
                </a:solidFill>
                <a:latin typeface="Lato"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t>Benefits for Married Individuals</a:t>
            </a:r>
          </a:p>
        </p:txBody>
      </p:sp>
      <p:sp>
        <p:nvSpPr>
          <p:cNvPr id="2" name="TextBox 1">
            <a:extLst>
              <a:ext uri="{FF2B5EF4-FFF2-40B4-BE49-F238E27FC236}">
                <a16:creationId xmlns:a16="http://schemas.microsoft.com/office/drawing/2014/main" id="{A7CAC445-BD0C-3438-E3A5-8C0096BB677A}"/>
              </a:ext>
            </a:extLst>
          </p:cNvPr>
          <p:cNvSpPr txBox="1"/>
          <p:nvPr/>
        </p:nvSpPr>
        <p:spPr>
          <a:xfrm>
            <a:off x="4213484" y="6401774"/>
            <a:ext cx="7062584" cy="276999"/>
          </a:xfrm>
          <a:prstGeom prst="rect">
            <a:avLst/>
          </a:prstGeom>
          <a:noFill/>
        </p:spPr>
        <p:txBody>
          <a:bodyPr wrap="square">
            <a:spAutoFit/>
          </a:bodyPr>
          <a:lstStyle/>
          <a:p>
            <a:pPr algn="ctr"/>
            <a:r>
              <a:rPr lang="en-US" sz="1200" dirty="0">
                <a:solidFill>
                  <a:schemeClr val="bg1"/>
                </a:solidFill>
                <a:hlinkClick r:id="rId4">
                  <a:extLst>
                    <a:ext uri="{A12FA001-AC4F-418D-AE19-62706E023703}">
                      <ahyp:hlinkClr xmlns:ahyp="http://schemas.microsoft.com/office/drawing/2018/hyperlinkcolor" val="tx"/>
                    </a:ext>
                  </a:extLst>
                </a:hlinkClick>
              </a:rPr>
              <a:t>Benefit Types | SSA</a:t>
            </a:r>
            <a:endParaRPr lang="en-US" sz="1200" dirty="0">
              <a:solidFill>
                <a:schemeClr val="bg1"/>
              </a:solidFill>
            </a:endParaRPr>
          </a:p>
        </p:txBody>
      </p:sp>
    </p:spTree>
    <p:extLst>
      <p:ext uri="{BB962C8B-B14F-4D97-AF65-F5344CB8AC3E}">
        <p14:creationId xmlns:p14="http://schemas.microsoft.com/office/powerpoint/2010/main" val="3284432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CA582-4A15-9615-E2D8-72857352CD87}"/>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19AAA13-5CFE-6F2B-93F4-CECB50B06AF4}"/>
              </a:ext>
            </a:extLst>
          </p:cNvPr>
          <p:cNvSpPr>
            <a:spLocks noGrp="1"/>
          </p:cNvSpPr>
          <p:nvPr>
            <p:ph idx="1"/>
          </p:nvPr>
        </p:nvSpPr>
        <p:spPr>
          <a:xfrm>
            <a:off x="4865460" y="1374296"/>
            <a:ext cx="6045632" cy="2347686"/>
          </a:xfrm>
        </p:spPr>
        <p:txBody>
          <a:bodyPr/>
          <a:lstStyle/>
          <a:p>
            <a:r>
              <a:rPr lang="en-US" sz="2000" dirty="0"/>
              <a:t>Bipartisan Budget Act</a:t>
            </a:r>
          </a:p>
          <a:p>
            <a:pPr lvl="1">
              <a:lnSpc>
                <a:spcPct val="100000"/>
              </a:lnSpc>
            </a:pPr>
            <a:r>
              <a:rPr lang="en-US" sz="1800" i="0" dirty="0"/>
              <a:t>If born before 1/2/1954</a:t>
            </a:r>
          </a:p>
          <a:p>
            <a:pPr lvl="2">
              <a:lnSpc>
                <a:spcPct val="100000"/>
              </a:lnSpc>
            </a:pPr>
            <a:r>
              <a:rPr lang="en-US" sz="1600" i="1" dirty="0"/>
              <a:t>Can restrict to ex-spousal @ FRA &amp; let own SS benefit grow to age 70</a:t>
            </a:r>
          </a:p>
          <a:p>
            <a:pPr lvl="2">
              <a:lnSpc>
                <a:spcPct val="100000"/>
              </a:lnSpc>
            </a:pPr>
            <a:r>
              <a:rPr lang="en-US" sz="1600" i="1" dirty="0"/>
              <a:t>Must be at least age 62 and marriage requirement of 10 years</a:t>
            </a:r>
          </a:p>
          <a:p>
            <a:pPr lvl="2">
              <a:lnSpc>
                <a:spcPct val="100000"/>
              </a:lnSpc>
            </a:pPr>
            <a:r>
              <a:rPr lang="en-US" sz="1600" i="1" dirty="0"/>
              <a:t>Must be divorced for at least 2 years and never remarried</a:t>
            </a:r>
          </a:p>
          <a:p>
            <a:pPr lvl="1">
              <a:lnSpc>
                <a:spcPct val="100000"/>
              </a:lnSpc>
            </a:pPr>
            <a:r>
              <a:rPr lang="en-US" sz="1800" i="0" dirty="0"/>
              <a:t>If born on 1/2/1954 or after</a:t>
            </a:r>
          </a:p>
          <a:p>
            <a:pPr lvl="2">
              <a:lnSpc>
                <a:spcPct val="100000"/>
              </a:lnSpc>
            </a:pPr>
            <a:r>
              <a:rPr lang="en-US" sz="1600" i="1" dirty="0"/>
              <a:t>Unable to restrict to ex-spousal only</a:t>
            </a:r>
          </a:p>
          <a:p>
            <a:pPr lvl="2">
              <a:lnSpc>
                <a:spcPct val="100000"/>
              </a:lnSpc>
            </a:pPr>
            <a:r>
              <a:rPr lang="en-US" sz="1600" i="1" dirty="0"/>
              <a:t>At FRA, required to collect highest benefits which is the greater of own earnings record or as an ex-spouse</a:t>
            </a:r>
          </a:p>
          <a:p>
            <a:pPr lvl="2">
              <a:lnSpc>
                <a:spcPct val="100000"/>
              </a:lnSpc>
            </a:pPr>
            <a:r>
              <a:rPr lang="en-US" sz="1600" i="1" dirty="0"/>
              <a:t>Must be at least age 62 and marriage requirement of 10 years</a:t>
            </a:r>
          </a:p>
          <a:p>
            <a:pPr lvl="2">
              <a:lnSpc>
                <a:spcPct val="100000"/>
              </a:lnSpc>
            </a:pPr>
            <a:r>
              <a:rPr lang="en-US" sz="1600" i="1" dirty="0"/>
              <a:t>Must be divorced for at least 2 years and never remarried</a:t>
            </a:r>
          </a:p>
          <a:p>
            <a:pPr lvl="2"/>
            <a:endParaRPr lang="en-US" sz="1600" i="1" dirty="0"/>
          </a:p>
        </p:txBody>
      </p:sp>
      <p:sp>
        <p:nvSpPr>
          <p:cNvPr id="5" name="Title 4">
            <a:extLst>
              <a:ext uri="{FF2B5EF4-FFF2-40B4-BE49-F238E27FC236}">
                <a16:creationId xmlns:a16="http://schemas.microsoft.com/office/drawing/2014/main" id="{823AE33E-6A6F-EF4B-EC6C-D65F3800C53B}"/>
              </a:ext>
            </a:extLst>
          </p:cNvPr>
          <p:cNvSpPr>
            <a:spLocks noGrp="1"/>
          </p:cNvSpPr>
          <p:nvPr>
            <p:ph type="title"/>
          </p:nvPr>
        </p:nvSpPr>
        <p:spPr>
          <a:xfrm>
            <a:off x="4572000" y="317726"/>
            <a:ext cx="7315198" cy="835434"/>
          </a:xfrm>
        </p:spPr>
        <p:txBody>
          <a:bodyPr anchor="ctr" anchorCtr="0"/>
          <a:lstStyle/>
          <a:p>
            <a:r>
              <a:rPr lang="en-US" dirty="0"/>
              <a:t>Social Security and Divorce</a:t>
            </a:r>
          </a:p>
        </p:txBody>
      </p:sp>
      <p:pic>
        <p:nvPicPr>
          <p:cNvPr id="8" name="Picture 7">
            <a:extLst>
              <a:ext uri="{FF2B5EF4-FFF2-40B4-BE49-F238E27FC236}">
                <a16:creationId xmlns:a16="http://schemas.microsoft.com/office/drawing/2014/main" id="{C723D300-1EF0-A8D0-5717-A07E455A437E}"/>
              </a:ext>
            </a:extLst>
          </p:cNvPr>
          <p:cNvPicPr>
            <a:picLocks noChangeAspect="1"/>
          </p:cNvPicPr>
          <p:nvPr/>
        </p:nvPicPr>
        <p:blipFill>
          <a:blip r:embed="rId3" cstate="print">
            <a:extLst>
              <a:ext uri="{28A0092B-C50C-407E-A947-70E740481C1C}">
                <a14:useLocalDpi xmlns:a14="http://schemas.microsoft.com/office/drawing/2010/main" val="0"/>
              </a:ext>
            </a:extLst>
          </a:blip>
          <a:srcRect l="26214" r="29500"/>
          <a:stretch>
            <a:fillRect/>
          </a:stretch>
        </p:blipFill>
        <p:spPr>
          <a:xfrm>
            <a:off x="0" y="0"/>
            <a:ext cx="4206235" cy="6858000"/>
          </a:xfrm>
          <a:prstGeom prst="rect">
            <a:avLst/>
          </a:prstGeom>
        </p:spPr>
      </p:pic>
      <p:sp>
        <p:nvSpPr>
          <p:cNvPr id="9" name="Rectangle 8">
            <a:extLst>
              <a:ext uri="{FF2B5EF4-FFF2-40B4-BE49-F238E27FC236}">
                <a16:creationId xmlns:a16="http://schemas.microsoft.com/office/drawing/2014/main" id="{1FED681B-8942-4FE6-7BB4-9123FDB889BB}"/>
              </a:ext>
            </a:extLst>
          </p:cNvPr>
          <p:cNvSpPr/>
          <p:nvPr/>
        </p:nvSpPr>
        <p:spPr>
          <a:xfrm>
            <a:off x="-14498" y="0"/>
            <a:ext cx="4220733" cy="6858000"/>
          </a:xfrm>
          <a:prstGeom prst="rect">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5">
            <a:extLst>
              <a:ext uri="{FF2B5EF4-FFF2-40B4-BE49-F238E27FC236}">
                <a16:creationId xmlns:a16="http://schemas.microsoft.com/office/drawing/2014/main" id="{23C14385-DAF5-5EE3-5557-77E6F4215AC9}"/>
              </a:ext>
            </a:extLst>
          </p:cNvPr>
          <p:cNvSpPr txBox="1">
            <a:spLocks/>
          </p:cNvSpPr>
          <p:nvPr/>
        </p:nvSpPr>
        <p:spPr>
          <a:xfrm>
            <a:off x="4572000" y="919625"/>
            <a:ext cx="10515600" cy="217488"/>
          </a:xfrm>
          <a:prstGeom prst="rect">
            <a:avLst/>
          </a:prstGeom>
        </p:spPr>
        <p:txBody>
          <a:bodyPr vert="horz" lIns="91440" tIns="45720" rIns="91440" bIns="45720" rtlCol="0" anchor="t" anchorCtr="0"/>
          <a:lstStyle>
            <a:defPPr>
              <a:defRPr lang="en-US"/>
            </a:defPPr>
            <a:lvl1pPr marL="0" algn="ctr" defTabSz="914400" rtl="0" eaLnBrk="1" latinLnBrk="0" hangingPunct="1">
              <a:defRPr sz="1200" kern="1200">
                <a:solidFill>
                  <a:schemeClr val="bg1"/>
                </a:solidFill>
                <a:latin typeface="Lato"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t>Benefits for Divorced Individuals</a:t>
            </a:r>
          </a:p>
        </p:txBody>
      </p:sp>
      <p:sp>
        <p:nvSpPr>
          <p:cNvPr id="4" name="TextBox 3">
            <a:extLst>
              <a:ext uri="{FF2B5EF4-FFF2-40B4-BE49-F238E27FC236}">
                <a16:creationId xmlns:a16="http://schemas.microsoft.com/office/drawing/2014/main" id="{2FB7E4AC-C2C3-9097-7182-B91963318750}"/>
              </a:ext>
            </a:extLst>
          </p:cNvPr>
          <p:cNvSpPr txBox="1"/>
          <p:nvPr/>
        </p:nvSpPr>
        <p:spPr>
          <a:xfrm>
            <a:off x="4213484" y="6401774"/>
            <a:ext cx="7062584" cy="276999"/>
          </a:xfrm>
          <a:prstGeom prst="rect">
            <a:avLst/>
          </a:prstGeom>
          <a:noFill/>
        </p:spPr>
        <p:txBody>
          <a:bodyPr wrap="square">
            <a:spAutoFit/>
          </a:bodyPr>
          <a:lstStyle/>
          <a:p>
            <a:pPr algn="ctr"/>
            <a:r>
              <a:rPr lang="en-US" sz="1200" dirty="0">
                <a:solidFill>
                  <a:schemeClr val="bg1"/>
                </a:solidFill>
                <a:hlinkClick r:id="rId4">
                  <a:extLst>
                    <a:ext uri="{A12FA001-AC4F-418D-AE19-62706E023703}">
                      <ahyp:hlinkClr xmlns:ahyp="http://schemas.microsoft.com/office/drawing/2018/hyperlinkcolor" val="tx"/>
                    </a:ext>
                  </a:extLst>
                </a:hlinkClick>
              </a:rPr>
              <a:t>Benefit Types | SSA</a:t>
            </a:r>
            <a:endParaRPr lang="en-US" sz="1200" dirty="0">
              <a:solidFill>
                <a:schemeClr val="bg1"/>
              </a:solidFill>
            </a:endParaRPr>
          </a:p>
        </p:txBody>
      </p:sp>
    </p:spTree>
    <p:extLst>
      <p:ext uri="{BB962C8B-B14F-4D97-AF65-F5344CB8AC3E}">
        <p14:creationId xmlns:p14="http://schemas.microsoft.com/office/powerpoint/2010/main" val="2168251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FCA32-F335-0FE1-286F-8D35E939718E}"/>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936CE1D-1BF2-4978-1E7C-4E2CCD3A5C8A}"/>
              </a:ext>
            </a:extLst>
          </p:cNvPr>
          <p:cNvSpPr>
            <a:spLocks noGrp="1"/>
          </p:cNvSpPr>
          <p:nvPr>
            <p:ph idx="1"/>
          </p:nvPr>
        </p:nvSpPr>
        <p:spPr>
          <a:xfrm>
            <a:off x="4865460" y="1649549"/>
            <a:ext cx="6503504" cy="4098108"/>
          </a:xfrm>
        </p:spPr>
        <p:txBody>
          <a:bodyPr/>
          <a:lstStyle/>
          <a:p>
            <a:r>
              <a:rPr lang="en-US" sz="2000" dirty="0"/>
              <a:t>Age 17 and younger</a:t>
            </a:r>
          </a:p>
          <a:p>
            <a:r>
              <a:rPr lang="en-US" sz="2000" dirty="0"/>
              <a:t>Unmarried kids under the ages 18-19 if still in school (K-12) full time</a:t>
            </a:r>
          </a:p>
          <a:p>
            <a:pPr lvl="1">
              <a:lnSpc>
                <a:spcPct val="100000"/>
              </a:lnSpc>
            </a:pPr>
            <a:r>
              <a:rPr lang="en-US" sz="1800" i="0" dirty="0"/>
              <a:t>Kids are entitled to 50% of parent’s FRA benefit even if parent collects early, subject to earning cap</a:t>
            </a:r>
          </a:p>
          <a:p>
            <a:r>
              <a:rPr lang="en-US" sz="2000" dirty="0"/>
              <a:t>Disabled child at any age </a:t>
            </a:r>
            <a:r>
              <a:rPr lang="en-US" sz="2000" u="sng" dirty="0"/>
              <a:t>and</a:t>
            </a:r>
            <a:r>
              <a:rPr lang="en-US" sz="2000" dirty="0"/>
              <a:t> disabled prior to age 21</a:t>
            </a:r>
          </a:p>
          <a:p>
            <a:r>
              <a:rPr lang="en-US" sz="2000" dirty="0"/>
              <a:t>Under certain circumstance, benefits may be available to married children, step-children, adopted children, grandchildren and step-grandchildren</a:t>
            </a:r>
          </a:p>
        </p:txBody>
      </p:sp>
      <p:sp>
        <p:nvSpPr>
          <p:cNvPr id="5" name="Title 4">
            <a:extLst>
              <a:ext uri="{FF2B5EF4-FFF2-40B4-BE49-F238E27FC236}">
                <a16:creationId xmlns:a16="http://schemas.microsoft.com/office/drawing/2014/main" id="{9503CEBB-6F3F-8206-0FAE-EDAA15E10A27}"/>
              </a:ext>
            </a:extLst>
          </p:cNvPr>
          <p:cNvSpPr>
            <a:spLocks noGrp="1"/>
          </p:cNvSpPr>
          <p:nvPr>
            <p:ph type="title"/>
          </p:nvPr>
        </p:nvSpPr>
        <p:spPr>
          <a:xfrm>
            <a:off x="4572000" y="317726"/>
            <a:ext cx="7315198" cy="835434"/>
          </a:xfrm>
        </p:spPr>
        <p:txBody>
          <a:bodyPr anchor="ctr" anchorCtr="0"/>
          <a:lstStyle/>
          <a:p>
            <a:r>
              <a:rPr lang="en-US" dirty="0"/>
              <a:t>Social Security and Kids</a:t>
            </a:r>
          </a:p>
        </p:txBody>
      </p:sp>
      <p:sp>
        <p:nvSpPr>
          <p:cNvPr id="3" name="Text Placeholder 5">
            <a:extLst>
              <a:ext uri="{FF2B5EF4-FFF2-40B4-BE49-F238E27FC236}">
                <a16:creationId xmlns:a16="http://schemas.microsoft.com/office/drawing/2014/main" id="{0AD76D14-4B71-5EF9-06D0-EF43241BE295}"/>
              </a:ext>
            </a:extLst>
          </p:cNvPr>
          <p:cNvSpPr txBox="1">
            <a:spLocks/>
          </p:cNvSpPr>
          <p:nvPr/>
        </p:nvSpPr>
        <p:spPr>
          <a:xfrm>
            <a:off x="4572000" y="919625"/>
            <a:ext cx="10515600" cy="217488"/>
          </a:xfrm>
          <a:prstGeom prst="rect">
            <a:avLst/>
          </a:prstGeom>
        </p:spPr>
        <p:txBody>
          <a:bodyPr vert="horz" lIns="91440" tIns="45720" rIns="91440" bIns="45720" rtlCol="0" anchor="t" anchorCtr="0"/>
          <a:lstStyle>
            <a:defPPr>
              <a:defRPr lang="en-US"/>
            </a:defPPr>
            <a:lvl1pPr marL="0" algn="ctr" defTabSz="914400" rtl="0" eaLnBrk="1" latinLnBrk="0" hangingPunct="1">
              <a:defRPr sz="1200" kern="1200">
                <a:solidFill>
                  <a:schemeClr val="bg1"/>
                </a:solidFill>
                <a:latin typeface="Lato"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t>Benefits for Dependent Minors</a:t>
            </a:r>
          </a:p>
        </p:txBody>
      </p:sp>
      <p:pic>
        <p:nvPicPr>
          <p:cNvPr id="10" name="Picture 9">
            <a:extLst>
              <a:ext uri="{FF2B5EF4-FFF2-40B4-BE49-F238E27FC236}">
                <a16:creationId xmlns:a16="http://schemas.microsoft.com/office/drawing/2014/main" id="{AA8FEDC0-1BC3-3067-6DC1-35639FE85311}"/>
              </a:ext>
            </a:extLst>
          </p:cNvPr>
          <p:cNvPicPr>
            <a:picLocks noChangeAspect="1"/>
          </p:cNvPicPr>
          <p:nvPr/>
        </p:nvPicPr>
        <p:blipFill>
          <a:blip r:embed="rId3">
            <a:extLst>
              <a:ext uri="{28A0092B-C50C-407E-A947-70E740481C1C}">
                <a14:useLocalDpi xmlns:a14="http://schemas.microsoft.com/office/drawing/2010/main" val="0"/>
              </a:ext>
            </a:extLst>
          </a:blip>
          <a:srcRect l="26272" t="8721" r="36534"/>
          <a:stretch>
            <a:fillRect/>
          </a:stretch>
        </p:blipFill>
        <p:spPr>
          <a:xfrm>
            <a:off x="2657" y="-6560"/>
            <a:ext cx="4203576" cy="6877362"/>
          </a:xfrm>
          <a:prstGeom prst="rect">
            <a:avLst/>
          </a:prstGeom>
        </p:spPr>
      </p:pic>
      <p:sp>
        <p:nvSpPr>
          <p:cNvPr id="9" name="Rectangle 8">
            <a:extLst>
              <a:ext uri="{FF2B5EF4-FFF2-40B4-BE49-F238E27FC236}">
                <a16:creationId xmlns:a16="http://schemas.microsoft.com/office/drawing/2014/main" id="{62F36FA0-E779-F75B-A196-D5F867847235}"/>
              </a:ext>
            </a:extLst>
          </p:cNvPr>
          <p:cNvSpPr/>
          <p:nvPr/>
        </p:nvSpPr>
        <p:spPr>
          <a:xfrm>
            <a:off x="1327" y="0"/>
            <a:ext cx="4206235" cy="6858000"/>
          </a:xfrm>
          <a:prstGeom prst="rect">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618ED9-C2BF-16F8-3D29-5F4A4429C518}"/>
              </a:ext>
            </a:extLst>
          </p:cNvPr>
          <p:cNvSpPr txBox="1"/>
          <p:nvPr/>
        </p:nvSpPr>
        <p:spPr>
          <a:xfrm>
            <a:off x="4213484" y="6401774"/>
            <a:ext cx="7062584" cy="276999"/>
          </a:xfrm>
          <a:prstGeom prst="rect">
            <a:avLst/>
          </a:prstGeom>
          <a:noFill/>
        </p:spPr>
        <p:txBody>
          <a:bodyPr wrap="square">
            <a:spAutoFit/>
          </a:bodyPr>
          <a:lstStyle/>
          <a:p>
            <a:pPr algn="ctr"/>
            <a:r>
              <a:rPr lang="en-US" sz="1200" dirty="0">
                <a:solidFill>
                  <a:schemeClr val="bg1"/>
                </a:solidFill>
                <a:hlinkClick r:id="rId4">
                  <a:extLst>
                    <a:ext uri="{A12FA001-AC4F-418D-AE19-62706E023703}">
                      <ahyp:hlinkClr xmlns:ahyp="http://schemas.microsoft.com/office/drawing/2018/hyperlinkcolor" val="tx"/>
                    </a:ext>
                  </a:extLst>
                </a:hlinkClick>
              </a:rPr>
              <a:t>Family Benefits | SSA</a:t>
            </a:r>
            <a:endParaRPr lang="en-US" sz="1200" dirty="0">
              <a:solidFill>
                <a:schemeClr val="bg1"/>
              </a:solidFill>
            </a:endParaRPr>
          </a:p>
        </p:txBody>
      </p:sp>
    </p:spTree>
    <p:extLst>
      <p:ext uri="{BB962C8B-B14F-4D97-AF65-F5344CB8AC3E}">
        <p14:creationId xmlns:p14="http://schemas.microsoft.com/office/powerpoint/2010/main" val="3698660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EA66F-07E1-BC5B-08A3-6ED8A10F66B2}"/>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D7DFA30-EE56-09B8-11C6-7B46DBB5B67A}"/>
              </a:ext>
            </a:extLst>
          </p:cNvPr>
          <p:cNvSpPr>
            <a:spLocks noGrp="1"/>
          </p:cNvSpPr>
          <p:nvPr>
            <p:ph idx="1"/>
          </p:nvPr>
        </p:nvSpPr>
        <p:spPr>
          <a:xfrm>
            <a:off x="4865459" y="1475780"/>
            <a:ext cx="6891111" cy="4098108"/>
          </a:xfrm>
        </p:spPr>
        <p:txBody>
          <a:bodyPr/>
          <a:lstStyle/>
          <a:p>
            <a:r>
              <a:rPr lang="en-US" sz="2000" dirty="0"/>
              <a:t>Spouses and ex-spouses</a:t>
            </a:r>
          </a:p>
          <a:p>
            <a:pPr lvl="1">
              <a:lnSpc>
                <a:spcPct val="150000"/>
              </a:lnSpc>
              <a:spcBef>
                <a:spcPts val="1200"/>
              </a:spcBef>
            </a:pPr>
            <a:r>
              <a:rPr lang="en-US" sz="1800" i="0" dirty="0"/>
              <a:t>Age 60 or older or Age 50-59 and have a disability</a:t>
            </a:r>
          </a:p>
          <a:p>
            <a:pPr lvl="1">
              <a:lnSpc>
                <a:spcPct val="150000"/>
              </a:lnSpc>
              <a:spcBef>
                <a:spcPts val="0"/>
              </a:spcBef>
            </a:pPr>
            <a:r>
              <a:rPr lang="en-US" sz="1800" i="0" dirty="0"/>
              <a:t>Were married for at least 9 months prior to spouse’s death</a:t>
            </a:r>
          </a:p>
          <a:p>
            <a:pPr lvl="1">
              <a:lnSpc>
                <a:spcPct val="150000"/>
              </a:lnSpc>
              <a:spcBef>
                <a:spcPts val="0"/>
              </a:spcBef>
            </a:pPr>
            <a:r>
              <a:rPr lang="en-US" sz="1800" i="0" dirty="0"/>
              <a:t>Didn’t remarry before age 60 (age 50 and have a disability)</a:t>
            </a:r>
          </a:p>
          <a:p>
            <a:pPr lvl="1">
              <a:lnSpc>
                <a:spcPct val="100000"/>
              </a:lnSpc>
              <a:spcBef>
                <a:spcPts val="0"/>
              </a:spcBef>
            </a:pPr>
            <a:r>
              <a:rPr lang="en-US" sz="1800" i="0" dirty="0"/>
              <a:t>Ex-spouses who were married for at least 10 years and not remarried</a:t>
            </a:r>
          </a:p>
          <a:p>
            <a:r>
              <a:rPr lang="en-US" sz="2000" dirty="0"/>
              <a:t>Children</a:t>
            </a:r>
          </a:p>
          <a:p>
            <a:pPr lvl="1">
              <a:lnSpc>
                <a:spcPct val="150000"/>
              </a:lnSpc>
              <a:spcBef>
                <a:spcPts val="1200"/>
              </a:spcBef>
            </a:pPr>
            <a:r>
              <a:rPr lang="en-US" sz="1800" i="0" dirty="0"/>
              <a:t>Age 17 or younger</a:t>
            </a:r>
          </a:p>
          <a:p>
            <a:pPr lvl="1">
              <a:lnSpc>
                <a:spcPct val="100000"/>
              </a:lnSpc>
              <a:spcBef>
                <a:spcPts val="0"/>
              </a:spcBef>
            </a:pPr>
            <a:r>
              <a:rPr lang="en-US" sz="1800" i="0" dirty="0"/>
              <a:t>Unmarried kids under the ages 18-19 if still in school (K-12) full time</a:t>
            </a:r>
          </a:p>
          <a:p>
            <a:pPr lvl="1">
              <a:lnSpc>
                <a:spcPct val="150000"/>
              </a:lnSpc>
              <a:spcBef>
                <a:spcPts val="0"/>
              </a:spcBef>
            </a:pPr>
            <a:r>
              <a:rPr lang="en-US" sz="1800" i="0" dirty="0"/>
              <a:t>Any age if disabled prior to age 21</a:t>
            </a:r>
          </a:p>
        </p:txBody>
      </p:sp>
      <p:sp>
        <p:nvSpPr>
          <p:cNvPr id="5" name="Title 4">
            <a:extLst>
              <a:ext uri="{FF2B5EF4-FFF2-40B4-BE49-F238E27FC236}">
                <a16:creationId xmlns:a16="http://schemas.microsoft.com/office/drawing/2014/main" id="{ABFDEB00-080B-7E5A-A27E-EDCD2AD41FED}"/>
              </a:ext>
            </a:extLst>
          </p:cNvPr>
          <p:cNvSpPr>
            <a:spLocks noGrp="1"/>
          </p:cNvSpPr>
          <p:nvPr>
            <p:ph type="title"/>
          </p:nvPr>
        </p:nvSpPr>
        <p:spPr>
          <a:xfrm>
            <a:off x="4572000" y="317726"/>
            <a:ext cx="7315198" cy="835434"/>
          </a:xfrm>
        </p:spPr>
        <p:txBody>
          <a:bodyPr anchor="ctr" anchorCtr="0"/>
          <a:lstStyle/>
          <a:p>
            <a:r>
              <a:rPr lang="en-US" dirty="0"/>
              <a:t>Social Security and Survivors</a:t>
            </a:r>
          </a:p>
        </p:txBody>
      </p:sp>
      <p:sp>
        <p:nvSpPr>
          <p:cNvPr id="3" name="Text Placeholder 5">
            <a:extLst>
              <a:ext uri="{FF2B5EF4-FFF2-40B4-BE49-F238E27FC236}">
                <a16:creationId xmlns:a16="http://schemas.microsoft.com/office/drawing/2014/main" id="{632101A9-6508-3418-9A85-845BA6189876}"/>
              </a:ext>
            </a:extLst>
          </p:cNvPr>
          <p:cNvSpPr txBox="1">
            <a:spLocks/>
          </p:cNvSpPr>
          <p:nvPr/>
        </p:nvSpPr>
        <p:spPr>
          <a:xfrm>
            <a:off x="4572000" y="919625"/>
            <a:ext cx="10515600" cy="217488"/>
          </a:xfrm>
          <a:prstGeom prst="rect">
            <a:avLst/>
          </a:prstGeom>
        </p:spPr>
        <p:txBody>
          <a:bodyPr vert="horz" lIns="91440" tIns="45720" rIns="91440" bIns="45720" rtlCol="0" anchor="t" anchorCtr="0"/>
          <a:lstStyle>
            <a:defPPr>
              <a:defRPr lang="en-US"/>
            </a:defPPr>
            <a:lvl1pPr marL="0" algn="ctr" defTabSz="914400" rtl="0" eaLnBrk="1" latinLnBrk="0" hangingPunct="1">
              <a:defRPr sz="1200" kern="1200">
                <a:solidFill>
                  <a:schemeClr val="bg1"/>
                </a:solidFill>
                <a:latin typeface="Lato"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t>Benefits for Eligible Family Members</a:t>
            </a:r>
          </a:p>
        </p:txBody>
      </p:sp>
      <p:pic>
        <p:nvPicPr>
          <p:cNvPr id="10" name="Picture 9">
            <a:extLst>
              <a:ext uri="{FF2B5EF4-FFF2-40B4-BE49-F238E27FC236}">
                <a16:creationId xmlns:a16="http://schemas.microsoft.com/office/drawing/2014/main" id="{EEACB366-505C-E5C2-D366-FD39EE1D1EB9}"/>
              </a:ext>
            </a:extLst>
          </p:cNvPr>
          <p:cNvPicPr>
            <a:picLocks noChangeAspect="1"/>
          </p:cNvPicPr>
          <p:nvPr/>
        </p:nvPicPr>
        <p:blipFill>
          <a:blip r:embed="rId3">
            <a:extLst>
              <a:ext uri="{28A0092B-C50C-407E-A947-70E740481C1C}">
                <a14:useLocalDpi xmlns:a14="http://schemas.microsoft.com/office/drawing/2010/main" val="0"/>
              </a:ext>
            </a:extLst>
          </a:blip>
          <a:srcRect l="34213" t="27274" r="36866" b="1751"/>
          <a:stretch>
            <a:fillRect/>
          </a:stretch>
        </p:blipFill>
        <p:spPr>
          <a:xfrm>
            <a:off x="2657" y="-6560"/>
            <a:ext cx="4203576" cy="6877362"/>
          </a:xfrm>
          <a:prstGeom prst="rect">
            <a:avLst/>
          </a:prstGeom>
        </p:spPr>
      </p:pic>
      <p:sp>
        <p:nvSpPr>
          <p:cNvPr id="9" name="Rectangle 8">
            <a:extLst>
              <a:ext uri="{FF2B5EF4-FFF2-40B4-BE49-F238E27FC236}">
                <a16:creationId xmlns:a16="http://schemas.microsoft.com/office/drawing/2014/main" id="{AA259024-381D-3BEF-909D-B7784FF81B90}"/>
              </a:ext>
            </a:extLst>
          </p:cNvPr>
          <p:cNvSpPr/>
          <p:nvPr/>
        </p:nvSpPr>
        <p:spPr>
          <a:xfrm>
            <a:off x="-2" y="-6560"/>
            <a:ext cx="4206235" cy="6864560"/>
          </a:xfrm>
          <a:prstGeom prst="rect">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7096B92-A887-F034-3D74-5A46D19DC526}"/>
              </a:ext>
            </a:extLst>
          </p:cNvPr>
          <p:cNvSpPr txBox="1"/>
          <p:nvPr/>
        </p:nvSpPr>
        <p:spPr>
          <a:xfrm>
            <a:off x="4213484" y="6227165"/>
            <a:ext cx="7062584" cy="461665"/>
          </a:xfrm>
          <a:prstGeom prst="rect">
            <a:avLst/>
          </a:prstGeom>
          <a:noFill/>
        </p:spPr>
        <p:txBody>
          <a:bodyPr wrap="square">
            <a:spAutoFit/>
          </a:bodyPr>
          <a:lstStyle/>
          <a:p>
            <a:pPr algn="ctr"/>
            <a:r>
              <a:rPr lang="en-US" sz="1200" dirty="0">
                <a:solidFill>
                  <a:schemeClr val="bg1"/>
                </a:solidFill>
                <a:hlinkClick r:id="rId4">
                  <a:extLst>
                    <a:ext uri="{A12FA001-AC4F-418D-AE19-62706E023703}">
                      <ahyp:hlinkClr xmlns:ahyp="http://schemas.microsoft.com/office/drawing/2018/hyperlinkcolor" val="tx"/>
                    </a:ext>
                  </a:extLst>
                </a:hlinkClick>
              </a:rPr>
              <a:t>Who Can Get Survivor Benefits | SSA</a:t>
            </a:r>
            <a:endParaRPr lang="en-US" sz="1200" dirty="0">
              <a:solidFill>
                <a:schemeClr val="bg1"/>
              </a:solidFill>
            </a:endParaRPr>
          </a:p>
          <a:p>
            <a:pPr algn="ctr"/>
            <a:r>
              <a:rPr lang="en-US" sz="1200" dirty="0">
                <a:solidFill>
                  <a:schemeClr val="bg1"/>
                </a:solidFill>
                <a:hlinkClick r:id="rId5">
                  <a:extLst>
                    <a:ext uri="{A12FA001-AC4F-418D-AE19-62706E023703}">
                      <ahyp:hlinkClr xmlns:ahyp="http://schemas.microsoft.com/office/drawing/2018/hyperlinkcolor" val="tx"/>
                    </a:ext>
                  </a:extLst>
                </a:hlinkClick>
              </a:rPr>
              <a:t>What You Could Get from Survivor Benefits | SSA</a:t>
            </a:r>
            <a:endParaRPr lang="en-US" sz="1200" dirty="0">
              <a:solidFill>
                <a:schemeClr val="bg1"/>
              </a:solidFill>
            </a:endParaRPr>
          </a:p>
        </p:txBody>
      </p:sp>
    </p:spTree>
    <p:extLst>
      <p:ext uri="{BB962C8B-B14F-4D97-AF65-F5344CB8AC3E}">
        <p14:creationId xmlns:p14="http://schemas.microsoft.com/office/powerpoint/2010/main" val="1364567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0234-E64E-06DC-A6DD-5892B0CE4AC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2032912-E25B-EF3F-EA06-E46C0157F98E}"/>
              </a:ext>
            </a:extLst>
          </p:cNvPr>
          <p:cNvSpPr>
            <a:spLocks noGrp="1"/>
          </p:cNvSpPr>
          <p:nvPr>
            <p:ph type="title"/>
          </p:nvPr>
        </p:nvSpPr>
        <p:spPr/>
        <p:txBody>
          <a:bodyPr/>
          <a:lstStyle/>
          <a:p>
            <a:r>
              <a:rPr lang="en-US" sz="3400" dirty="0"/>
              <a:t>Medicare Overview</a:t>
            </a:r>
          </a:p>
        </p:txBody>
      </p:sp>
      <p:sp>
        <p:nvSpPr>
          <p:cNvPr id="3" name="Slide Number Placeholder 2">
            <a:extLst>
              <a:ext uri="{FF2B5EF4-FFF2-40B4-BE49-F238E27FC236}">
                <a16:creationId xmlns:a16="http://schemas.microsoft.com/office/drawing/2014/main" id="{2087DE3A-D835-3A57-506B-3E68F726CB32}"/>
              </a:ext>
            </a:extLst>
          </p:cNvPr>
          <p:cNvSpPr>
            <a:spLocks noGrp="1"/>
          </p:cNvSpPr>
          <p:nvPr>
            <p:ph type="sldNum" sz="quarter" idx="12"/>
          </p:nvPr>
        </p:nvSpPr>
        <p:spPr/>
        <p:txBody>
          <a:bodyPr/>
          <a:lstStyle/>
          <a:p>
            <a:fld id="{A3DA3D6A-6DDB-44AC-922F-0D6A3F925C34}" type="slidenum">
              <a:rPr lang="en-US" smtClean="0"/>
              <a:pPr/>
              <a:t>16</a:t>
            </a:fld>
            <a:endParaRPr lang="en-US" dirty="0"/>
          </a:p>
        </p:txBody>
      </p:sp>
    </p:spTree>
    <p:extLst>
      <p:ext uri="{BB962C8B-B14F-4D97-AF65-F5344CB8AC3E}">
        <p14:creationId xmlns:p14="http://schemas.microsoft.com/office/powerpoint/2010/main" val="3966851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050"/>
          <p:cNvSpPr>
            <a:spLocks noGrp="1" noChangeArrowheads="1"/>
          </p:cNvSpPr>
          <p:nvPr>
            <p:ph type="title"/>
          </p:nvPr>
        </p:nvSpPr>
        <p:spPr>
          <a:xfrm>
            <a:off x="234356" y="317726"/>
            <a:ext cx="10515600" cy="696065"/>
          </a:xfrm>
        </p:spPr>
        <p:txBody>
          <a:bodyPr>
            <a:noAutofit/>
          </a:bodyPr>
          <a:lstStyle/>
          <a:p>
            <a:r>
              <a:rPr lang="en-US" dirty="0"/>
              <a:t>Medicare</a:t>
            </a:r>
          </a:p>
        </p:txBody>
      </p:sp>
      <p:sp>
        <p:nvSpPr>
          <p:cNvPr id="2" name="Freeform 11">
            <a:extLst>
              <a:ext uri="{FF2B5EF4-FFF2-40B4-BE49-F238E27FC236}">
                <a16:creationId xmlns:a16="http://schemas.microsoft.com/office/drawing/2014/main" id="{188976F2-3742-F828-1BE3-5EA41B1020E5}"/>
              </a:ext>
            </a:extLst>
          </p:cNvPr>
          <p:cNvSpPr>
            <a:spLocks/>
          </p:cNvSpPr>
          <p:nvPr/>
        </p:nvSpPr>
        <p:spPr bwMode="auto">
          <a:xfrm>
            <a:off x="2287512" y="1438035"/>
            <a:ext cx="7637945" cy="777810"/>
          </a:xfrm>
          <a:custGeom>
            <a:avLst/>
            <a:gdLst>
              <a:gd name="T0" fmla="*/ 3636 w 3636"/>
              <a:gd name="T1" fmla="*/ 206 h 286"/>
              <a:gd name="T2" fmla="*/ 3556 w 3636"/>
              <a:gd name="T3" fmla="*/ 286 h 286"/>
              <a:gd name="T4" fmla="*/ 80 w 3636"/>
              <a:gd name="T5" fmla="*/ 286 h 286"/>
              <a:gd name="T6" fmla="*/ 0 w 3636"/>
              <a:gd name="T7" fmla="*/ 206 h 286"/>
              <a:gd name="T8" fmla="*/ 0 w 3636"/>
              <a:gd name="T9" fmla="*/ 80 h 286"/>
              <a:gd name="T10" fmla="*/ 80 w 3636"/>
              <a:gd name="T11" fmla="*/ 0 h 286"/>
              <a:gd name="T12" fmla="*/ 3556 w 3636"/>
              <a:gd name="T13" fmla="*/ 0 h 286"/>
              <a:gd name="T14" fmla="*/ 3636 w 3636"/>
              <a:gd name="T15" fmla="*/ 80 h 286"/>
              <a:gd name="T16" fmla="*/ 3636 w 3636"/>
              <a:gd name="T17" fmla="*/ 20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6" h="286">
                <a:moveTo>
                  <a:pt x="3636" y="206"/>
                </a:moveTo>
                <a:cubicBezTo>
                  <a:pt x="3636" y="250"/>
                  <a:pt x="3600" y="286"/>
                  <a:pt x="3556" y="286"/>
                </a:cubicBezTo>
                <a:cubicBezTo>
                  <a:pt x="80" y="286"/>
                  <a:pt x="80" y="286"/>
                  <a:pt x="80" y="286"/>
                </a:cubicBezTo>
                <a:cubicBezTo>
                  <a:pt x="35" y="286"/>
                  <a:pt x="0" y="250"/>
                  <a:pt x="0" y="206"/>
                </a:cubicBezTo>
                <a:cubicBezTo>
                  <a:pt x="0" y="80"/>
                  <a:pt x="0" y="80"/>
                  <a:pt x="0" y="80"/>
                </a:cubicBezTo>
                <a:cubicBezTo>
                  <a:pt x="0" y="36"/>
                  <a:pt x="35" y="0"/>
                  <a:pt x="80" y="0"/>
                </a:cubicBezTo>
                <a:cubicBezTo>
                  <a:pt x="3556" y="0"/>
                  <a:pt x="3556" y="0"/>
                  <a:pt x="3556" y="0"/>
                </a:cubicBezTo>
                <a:cubicBezTo>
                  <a:pt x="3600" y="0"/>
                  <a:pt x="3636" y="36"/>
                  <a:pt x="3636" y="80"/>
                </a:cubicBezTo>
                <a:lnTo>
                  <a:pt x="3636" y="206"/>
                </a:lnTo>
                <a:close/>
              </a:path>
            </a:pathLst>
          </a:custGeom>
          <a:gradFill>
            <a:gsLst>
              <a:gs pos="0">
                <a:schemeClr val="accent4"/>
              </a:gs>
              <a:gs pos="100000">
                <a:srgbClr val="2B7A8B"/>
              </a:gs>
              <a:gs pos="47000">
                <a:srgbClr val="389FB6"/>
              </a:gs>
              <a:gs pos="34000">
                <a:schemeClr val="accent4">
                  <a:lumMod val="75000"/>
                </a:schemeClr>
              </a:gs>
            </a:gsLst>
            <a:lin ang="10800000" scaled="0"/>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94C59"/>
              </a:solidFill>
              <a:effectLst/>
              <a:uLnTx/>
              <a:uFillTx/>
              <a:latin typeface="Lato"/>
              <a:ea typeface="+mn-ea"/>
              <a:cs typeface="+mn-cs"/>
            </a:endParaRPr>
          </a:p>
        </p:txBody>
      </p:sp>
      <p:sp>
        <p:nvSpPr>
          <p:cNvPr id="11" name="Rectangle 10">
            <a:extLst>
              <a:ext uri="{FF2B5EF4-FFF2-40B4-BE49-F238E27FC236}">
                <a16:creationId xmlns:a16="http://schemas.microsoft.com/office/drawing/2014/main" id="{52A3BD76-BC7B-6B3C-3BCD-DAB1FD913087}"/>
              </a:ext>
            </a:extLst>
          </p:cNvPr>
          <p:cNvSpPr/>
          <p:nvPr/>
        </p:nvSpPr>
        <p:spPr>
          <a:xfrm>
            <a:off x="2882617" y="1585195"/>
            <a:ext cx="4914962" cy="461665"/>
          </a:xfrm>
          <a:prstGeom prst="rect">
            <a:avLst/>
          </a:prstGeom>
        </p:spPr>
        <p:txBody>
          <a:bodyPr wrap="square" lIns="0" rIns="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Part A - Hospital</a:t>
            </a:r>
            <a:endParaRPr kumimoji="0" lang="en-IN" sz="2400" i="0" u="none" strike="noStrike" kern="1200" cap="none" spc="0" normalizeH="0" baseline="0" noProof="0" dirty="0">
              <a:ln>
                <a:noFill/>
              </a:ln>
              <a:solidFill>
                <a:schemeClr val="bg1"/>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4" name="Freeform 9">
            <a:extLst>
              <a:ext uri="{FF2B5EF4-FFF2-40B4-BE49-F238E27FC236}">
                <a16:creationId xmlns:a16="http://schemas.microsoft.com/office/drawing/2014/main" id="{C514F267-47FD-C16F-F55A-E98E4CFB0704}"/>
              </a:ext>
            </a:extLst>
          </p:cNvPr>
          <p:cNvSpPr>
            <a:spLocks/>
          </p:cNvSpPr>
          <p:nvPr/>
        </p:nvSpPr>
        <p:spPr bwMode="auto">
          <a:xfrm>
            <a:off x="2266165" y="2305643"/>
            <a:ext cx="7664941" cy="772543"/>
          </a:xfrm>
          <a:custGeom>
            <a:avLst/>
            <a:gdLst>
              <a:gd name="T0" fmla="*/ 3636 w 3636"/>
              <a:gd name="T1" fmla="*/ 205 h 285"/>
              <a:gd name="T2" fmla="*/ 3556 w 3636"/>
              <a:gd name="T3" fmla="*/ 285 h 285"/>
              <a:gd name="T4" fmla="*/ 80 w 3636"/>
              <a:gd name="T5" fmla="*/ 285 h 285"/>
              <a:gd name="T6" fmla="*/ 0 w 3636"/>
              <a:gd name="T7" fmla="*/ 205 h 285"/>
              <a:gd name="T8" fmla="*/ 0 w 3636"/>
              <a:gd name="T9" fmla="*/ 80 h 285"/>
              <a:gd name="T10" fmla="*/ 80 w 3636"/>
              <a:gd name="T11" fmla="*/ 0 h 285"/>
              <a:gd name="T12" fmla="*/ 3556 w 3636"/>
              <a:gd name="T13" fmla="*/ 0 h 285"/>
              <a:gd name="T14" fmla="*/ 3636 w 3636"/>
              <a:gd name="T15" fmla="*/ 80 h 285"/>
              <a:gd name="T16" fmla="*/ 3636 w 3636"/>
              <a:gd name="T17" fmla="*/ 20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6" h="285">
                <a:moveTo>
                  <a:pt x="3636" y="205"/>
                </a:moveTo>
                <a:cubicBezTo>
                  <a:pt x="3636" y="250"/>
                  <a:pt x="3600" y="285"/>
                  <a:pt x="3556" y="285"/>
                </a:cubicBezTo>
                <a:cubicBezTo>
                  <a:pt x="80" y="285"/>
                  <a:pt x="80" y="285"/>
                  <a:pt x="80" y="285"/>
                </a:cubicBezTo>
                <a:cubicBezTo>
                  <a:pt x="35" y="285"/>
                  <a:pt x="0" y="250"/>
                  <a:pt x="0" y="205"/>
                </a:cubicBezTo>
                <a:cubicBezTo>
                  <a:pt x="0" y="80"/>
                  <a:pt x="0" y="80"/>
                  <a:pt x="0" y="80"/>
                </a:cubicBezTo>
                <a:cubicBezTo>
                  <a:pt x="0" y="36"/>
                  <a:pt x="35" y="0"/>
                  <a:pt x="80" y="0"/>
                </a:cubicBezTo>
                <a:cubicBezTo>
                  <a:pt x="3556" y="0"/>
                  <a:pt x="3556" y="0"/>
                  <a:pt x="3556" y="0"/>
                </a:cubicBezTo>
                <a:cubicBezTo>
                  <a:pt x="3600" y="0"/>
                  <a:pt x="3636" y="36"/>
                  <a:pt x="3636" y="80"/>
                </a:cubicBezTo>
                <a:lnTo>
                  <a:pt x="3636" y="205"/>
                </a:lnTo>
                <a:close/>
              </a:path>
            </a:pathLst>
          </a:custGeom>
          <a:gradFill>
            <a:gsLst>
              <a:gs pos="44400">
                <a:srgbClr val="1E7A60"/>
              </a:gs>
              <a:gs pos="0">
                <a:schemeClr val="accent2"/>
              </a:gs>
              <a:gs pos="100000">
                <a:schemeClr val="accent2">
                  <a:lumMod val="50000"/>
                </a:schemeClr>
              </a:gs>
            </a:gsLst>
            <a:lin ang="108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94C59"/>
              </a:solidFill>
              <a:effectLst/>
              <a:uLnTx/>
              <a:uFillTx/>
              <a:latin typeface="Lato"/>
              <a:ea typeface="+mn-ea"/>
              <a:cs typeface="+mn-cs"/>
            </a:endParaRPr>
          </a:p>
        </p:txBody>
      </p:sp>
      <p:sp>
        <p:nvSpPr>
          <p:cNvPr id="12" name="Rectangle 11">
            <a:extLst>
              <a:ext uri="{FF2B5EF4-FFF2-40B4-BE49-F238E27FC236}">
                <a16:creationId xmlns:a16="http://schemas.microsoft.com/office/drawing/2014/main" id="{A9FE8767-09D1-C42F-0A5A-21F0B33923B9}"/>
              </a:ext>
            </a:extLst>
          </p:cNvPr>
          <p:cNvSpPr/>
          <p:nvPr/>
        </p:nvSpPr>
        <p:spPr>
          <a:xfrm>
            <a:off x="2882617" y="2447061"/>
            <a:ext cx="4914962" cy="461665"/>
          </a:xfrm>
          <a:prstGeom prst="rect">
            <a:avLst/>
          </a:prstGeom>
        </p:spPr>
        <p:txBody>
          <a:bodyPr wrap="square" lIns="0" rIns="0" anchor="ctr">
            <a:spAutoFit/>
          </a:bodyPr>
          <a:lstStyle/>
          <a:p>
            <a:pPr>
              <a:defRPr/>
            </a:pPr>
            <a:r>
              <a:rPr lang="en-IN" sz="2400" dirty="0">
                <a:solidFill>
                  <a:schemeClr val="bg1"/>
                </a:solidFill>
                <a:latin typeface="Lato Black" panose="020F0502020204030203" pitchFamily="34" charset="0"/>
              </a:rPr>
              <a:t>Part B - Medical Doctor</a:t>
            </a:r>
          </a:p>
        </p:txBody>
      </p:sp>
      <p:sp>
        <p:nvSpPr>
          <p:cNvPr id="6" name="Freeform 7">
            <a:extLst>
              <a:ext uri="{FF2B5EF4-FFF2-40B4-BE49-F238E27FC236}">
                <a16:creationId xmlns:a16="http://schemas.microsoft.com/office/drawing/2014/main" id="{80A030AF-3562-8FC1-74CB-B6728674404F}"/>
              </a:ext>
            </a:extLst>
          </p:cNvPr>
          <p:cNvSpPr>
            <a:spLocks/>
          </p:cNvSpPr>
          <p:nvPr/>
        </p:nvSpPr>
        <p:spPr bwMode="auto">
          <a:xfrm>
            <a:off x="2266165" y="3184617"/>
            <a:ext cx="7676041" cy="772543"/>
          </a:xfrm>
          <a:custGeom>
            <a:avLst/>
            <a:gdLst>
              <a:gd name="T0" fmla="*/ 3636 w 3636"/>
              <a:gd name="T1" fmla="*/ 205 h 285"/>
              <a:gd name="T2" fmla="*/ 3556 w 3636"/>
              <a:gd name="T3" fmla="*/ 285 h 285"/>
              <a:gd name="T4" fmla="*/ 80 w 3636"/>
              <a:gd name="T5" fmla="*/ 285 h 285"/>
              <a:gd name="T6" fmla="*/ 0 w 3636"/>
              <a:gd name="T7" fmla="*/ 205 h 285"/>
              <a:gd name="T8" fmla="*/ 0 w 3636"/>
              <a:gd name="T9" fmla="*/ 80 h 285"/>
              <a:gd name="T10" fmla="*/ 80 w 3636"/>
              <a:gd name="T11" fmla="*/ 0 h 285"/>
              <a:gd name="T12" fmla="*/ 3556 w 3636"/>
              <a:gd name="T13" fmla="*/ 0 h 285"/>
              <a:gd name="T14" fmla="*/ 3636 w 3636"/>
              <a:gd name="T15" fmla="*/ 80 h 285"/>
              <a:gd name="T16" fmla="*/ 3636 w 3636"/>
              <a:gd name="T17" fmla="*/ 20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6" h="285">
                <a:moveTo>
                  <a:pt x="3636" y="205"/>
                </a:moveTo>
                <a:cubicBezTo>
                  <a:pt x="3636" y="249"/>
                  <a:pt x="3600" y="285"/>
                  <a:pt x="3556" y="285"/>
                </a:cubicBezTo>
                <a:cubicBezTo>
                  <a:pt x="80" y="285"/>
                  <a:pt x="80" y="285"/>
                  <a:pt x="80" y="285"/>
                </a:cubicBezTo>
                <a:cubicBezTo>
                  <a:pt x="35" y="285"/>
                  <a:pt x="0" y="249"/>
                  <a:pt x="0" y="205"/>
                </a:cubicBezTo>
                <a:cubicBezTo>
                  <a:pt x="0" y="80"/>
                  <a:pt x="0" y="80"/>
                  <a:pt x="0" y="80"/>
                </a:cubicBezTo>
                <a:cubicBezTo>
                  <a:pt x="0" y="35"/>
                  <a:pt x="35" y="0"/>
                  <a:pt x="80" y="0"/>
                </a:cubicBezTo>
                <a:cubicBezTo>
                  <a:pt x="3556" y="0"/>
                  <a:pt x="3556" y="0"/>
                  <a:pt x="3556" y="0"/>
                </a:cubicBezTo>
                <a:cubicBezTo>
                  <a:pt x="3600" y="0"/>
                  <a:pt x="3636" y="35"/>
                  <a:pt x="3636" y="80"/>
                </a:cubicBezTo>
                <a:lnTo>
                  <a:pt x="3636" y="205"/>
                </a:lnTo>
                <a:close/>
              </a:path>
            </a:pathLst>
          </a:custGeom>
          <a:gradFill>
            <a:gsLst>
              <a:gs pos="33000">
                <a:schemeClr val="accent3"/>
              </a:gs>
              <a:gs pos="100000">
                <a:schemeClr val="accent3">
                  <a:lumMod val="50000"/>
                </a:schemeClr>
              </a:gs>
            </a:gsLst>
            <a:lin ang="108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94C59"/>
              </a:solidFill>
              <a:effectLst/>
              <a:uLnTx/>
              <a:uFillTx/>
              <a:latin typeface="Lato"/>
              <a:ea typeface="+mn-ea"/>
              <a:cs typeface="+mn-cs"/>
            </a:endParaRPr>
          </a:p>
        </p:txBody>
      </p:sp>
      <p:sp>
        <p:nvSpPr>
          <p:cNvPr id="13" name="Rectangle 12">
            <a:extLst>
              <a:ext uri="{FF2B5EF4-FFF2-40B4-BE49-F238E27FC236}">
                <a16:creationId xmlns:a16="http://schemas.microsoft.com/office/drawing/2014/main" id="{7C3F25A6-239D-7ECE-E128-94FC40EA2F71}"/>
              </a:ext>
            </a:extLst>
          </p:cNvPr>
          <p:cNvSpPr/>
          <p:nvPr/>
        </p:nvSpPr>
        <p:spPr>
          <a:xfrm>
            <a:off x="2882617" y="3360025"/>
            <a:ext cx="4993030" cy="424732"/>
          </a:xfrm>
          <a:prstGeom prst="rect">
            <a:avLst/>
          </a:prstGeom>
        </p:spPr>
        <p:txBody>
          <a:bodyPr wrap="square" lIns="0" rIns="0" anchor="ctr">
            <a:spAutoFit/>
          </a:bodyPr>
          <a:lstStyle/>
          <a:p>
            <a:pPr marR="0" lvl="0" indent="0" fontAlgn="auto">
              <a:lnSpc>
                <a:spcPct val="90000"/>
              </a:lnSpc>
              <a:spcBef>
                <a:spcPts val="0"/>
              </a:spcBef>
              <a:spcAft>
                <a:spcPts val="0"/>
              </a:spcAft>
              <a:buClrTx/>
              <a:buSzTx/>
              <a:buFontTx/>
              <a:buNone/>
              <a:tabLst/>
              <a:defRPr/>
            </a:pPr>
            <a:r>
              <a:rPr lang="en-US" sz="2400" dirty="0">
                <a:solidFill>
                  <a:schemeClr val="bg1"/>
                </a:solidFill>
                <a:latin typeface="Lato Black" panose="020F0502020204030203" pitchFamily="34" charset="0"/>
              </a:rPr>
              <a:t>Part C – Advantage Plans</a:t>
            </a:r>
            <a:endParaRPr lang="en-IN" sz="2400" dirty="0">
              <a:solidFill>
                <a:schemeClr val="bg1"/>
              </a:solidFill>
              <a:latin typeface="Lato Black" panose="020F0502020204030203" pitchFamily="34" charset="0"/>
            </a:endParaRPr>
          </a:p>
        </p:txBody>
      </p:sp>
      <p:sp>
        <p:nvSpPr>
          <p:cNvPr id="8" name="Freeform 5">
            <a:extLst>
              <a:ext uri="{FF2B5EF4-FFF2-40B4-BE49-F238E27FC236}">
                <a16:creationId xmlns:a16="http://schemas.microsoft.com/office/drawing/2014/main" id="{C33970B7-8C15-C0E9-FBF0-C1531C6D3B67}"/>
              </a:ext>
            </a:extLst>
          </p:cNvPr>
          <p:cNvSpPr>
            <a:spLocks/>
          </p:cNvSpPr>
          <p:nvPr/>
        </p:nvSpPr>
        <p:spPr bwMode="auto">
          <a:xfrm>
            <a:off x="2287512" y="4057784"/>
            <a:ext cx="7637945" cy="777810"/>
          </a:xfrm>
          <a:custGeom>
            <a:avLst/>
            <a:gdLst>
              <a:gd name="T0" fmla="*/ 3636 w 3636"/>
              <a:gd name="T1" fmla="*/ 206 h 286"/>
              <a:gd name="T2" fmla="*/ 3556 w 3636"/>
              <a:gd name="T3" fmla="*/ 286 h 286"/>
              <a:gd name="T4" fmla="*/ 80 w 3636"/>
              <a:gd name="T5" fmla="*/ 286 h 286"/>
              <a:gd name="T6" fmla="*/ 0 w 3636"/>
              <a:gd name="T7" fmla="*/ 206 h 286"/>
              <a:gd name="T8" fmla="*/ 0 w 3636"/>
              <a:gd name="T9" fmla="*/ 80 h 286"/>
              <a:gd name="T10" fmla="*/ 80 w 3636"/>
              <a:gd name="T11" fmla="*/ 0 h 286"/>
              <a:gd name="T12" fmla="*/ 3556 w 3636"/>
              <a:gd name="T13" fmla="*/ 0 h 286"/>
              <a:gd name="T14" fmla="*/ 3636 w 3636"/>
              <a:gd name="T15" fmla="*/ 80 h 286"/>
              <a:gd name="T16" fmla="*/ 3636 w 3636"/>
              <a:gd name="T17" fmla="*/ 20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6" h="286">
                <a:moveTo>
                  <a:pt x="3636" y="206"/>
                </a:moveTo>
                <a:cubicBezTo>
                  <a:pt x="3636" y="250"/>
                  <a:pt x="3600" y="286"/>
                  <a:pt x="3556" y="286"/>
                </a:cubicBezTo>
                <a:cubicBezTo>
                  <a:pt x="80" y="286"/>
                  <a:pt x="80" y="286"/>
                  <a:pt x="80" y="286"/>
                </a:cubicBezTo>
                <a:cubicBezTo>
                  <a:pt x="35" y="286"/>
                  <a:pt x="0" y="250"/>
                  <a:pt x="0" y="206"/>
                </a:cubicBezTo>
                <a:cubicBezTo>
                  <a:pt x="0" y="80"/>
                  <a:pt x="0" y="80"/>
                  <a:pt x="0" y="80"/>
                </a:cubicBezTo>
                <a:cubicBezTo>
                  <a:pt x="0" y="36"/>
                  <a:pt x="35" y="0"/>
                  <a:pt x="80" y="0"/>
                </a:cubicBezTo>
                <a:cubicBezTo>
                  <a:pt x="3556" y="0"/>
                  <a:pt x="3556" y="0"/>
                  <a:pt x="3556" y="0"/>
                </a:cubicBezTo>
                <a:cubicBezTo>
                  <a:pt x="3600" y="0"/>
                  <a:pt x="3636" y="36"/>
                  <a:pt x="3636" y="80"/>
                </a:cubicBezTo>
                <a:lnTo>
                  <a:pt x="3636" y="206"/>
                </a:lnTo>
                <a:close/>
              </a:path>
            </a:pathLst>
          </a:custGeom>
          <a:gradFill>
            <a:gsLst>
              <a:gs pos="0">
                <a:schemeClr val="accent6">
                  <a:lumMod val="75000"/>
                </a:schemeClr>
              </a:gs>
              <a:gs pos="100000">
                <a:schemeClr val="accent6">
                  <a:lumMod val="50000"/>
                </a:schemeClr>
              </a:gs>
            </a:gsLst>
            <a:lin ang="108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94C59"/>
              </a:solidFill>
              <a:effectLst/>
              <a:uLnTx/>
              <a:uFillTx/>
              <a:latin typeface="Lato"/>
              <a:ea typeface="+mn-ea"/>
              <a:cs typeface="+mn-cs"/>
            </a:endParaRPr>
          </a:p>
        </p:txBody>
      </p:sp>
      <p:sp>
        <p:nvSpPr>
          <p:cNvPr id="14" name="Rectangle 13">
            <a:extLst>
              <a:ext uri="{FF2B5EF4-FFF2-40B4-BE49-F238E27FC236}">
                <a16:creationId xmlns:a16="http://schemas.microsoft.com/office/drawing/2014/main" id="{2B22CE21-07E0-884D-456F-8585E12D97CF}"/>
              </a:ext>
            </a:extLst>
          </p:cNvPr>
          <p:cNvSpPr/>
          <p:nvPr/>
        </p:nvSpPr>
        <p:spPr>
          <a:xfrm>
            <a:off x="2882617" y="4229091"/>
            <a:ext cx="4959932" cy="424732"/>
          </a:xfrm>
          <a:prstGeom prst="rect">
            <a:avLst/>
          </a:prstGeom>
        </p:spPr>
        <p:txBody>
          <a:bodyPr wrap="square" lIns="0" rIns="0" anchor="ctr">
            <a:spAutoFit/>
          </a:bodyPr>
          <a:lstStyle/>
          <a:p>
            <a:pPr>
              <a:lnSpc>
                <a:spcPct val="90000"/>
              </a:lnSpc>
              <a:defRPr/>
            </a:pPr>
            <a:r>
              <a:rPr lang="en-US" sz="2400" dirty="0">
                <a:solidFill>
                  <a:schemeClr val="bg1"/>
                </a:solidFill>
                <a:latin typeface="Lato Black" panose="020F0502020204030203" pitchFamily="34" charset="0"/>
              </a:rPr>
              <a:t>Part D - Prescription</a:t>
            </a:r>
            <a:endParaRPr lang="en-IN" sz="2400" dirty="0">
              <a:solidFill>
                <a:schemeClr val="bg1"/>
              </a:solidFill>
              <a:latin typeface="Lato Black" panose="020F0502020204030203" pitchFamily="34" charset="0"/>
            </a:endParaRPr>
          </a:p>
        </p:txBody>
      </p:sp>
      <p:sp>
        <p:nvSpPr>
          <p:cNvPr id="20" name="Freeform 5">
            <a:extLst>
              <a:ext uri="{FF2B5EF4-FFF2-40B4-BE49-F238E27FC236}">
                <a16:creationId xmlns:a16="http://schemas.microsoft.com/office/drawing/2014/main" id="{E6691713-C586-E297-69E3-79D1FDAA9AC1}"/>
              </a:ext>
            </a:extLst>
          </p:cNvPr>
          <p:cNvSpPr>
            <a:spLocks/>
          </p:cNvSpPr>
          <p:nvPr/>
        </p:nvSpPr>
        <p:spPr bwMode="auto">
          <a:xfrm>
            <a:off x="2243905" y="4926553"/>
            <a:ext cx="7704190" cy="777810"/>
          </a:xfrm>
          <a:custGeom>
            <a:avLst/>
            <a:gdLst>
              <a:gd name="T0" fmla="*/ 3636 w 3636"/>
              <a:gd name="T1" fmla="*/ 206 h 286"/>
              <a:gd name="T2" fmla="*/ 3556 w 3636"/>
              <a:gd name="T3" fmla="*/ 286 h 286"/>
              <a:gd name="T4" fmla="*/ 80 w 3636"/>
              <a:gd name="T5" fmla="*/ 286 h 286"/>
              <a:gd name="T6" fmla="*/ 0 w 3636"/>
              <a:gd name="T7" fmla="*/ 206 h 286"/>
              <a:gd name="T8" fmla="*/ 0 w 3636"/>
              <a:gd name="T9" fmla="*/ 80 h 286"/>
              <a:gd name="T10" fmla="*/ 80 w 3636"/>
              <a:gd name="T11" fmla="*/ 0 h 286"/>
              <a:gd name="T12" fmla="*/ 3556 w 3636"/>
              <a:gd name="T13" fmla="*/ 0 h 286"/>
              <a:gd name="T14" fmla="*/ 3636 w 3636"/>
              <a:gd name="T15" fmla="*/ 80 h 286"/>
              <a:gd name="T16" fmla="*/ 3636 w 3636"/>
              <a:gd name="T17" fmla="*/ 20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6" h="286">
                <a:moveTo>
                  <a:pt x="3636" y="206"/>
                </a:moveTo>
                <a:cubicBezTo>
                  <a:pt x="3636" y="250"/>
                  <a:pt x="3600" y="286"/>
                  <a:pt x="3556" y="286"/>
                </a:cubicBezTo>
                <a:cubicBezTo>
                  <a:pt x="80" y="286"/>
                  <a:pt x="80" y="286"/>
                  <a:pt x="80" y="286"/>
                </a:cubicBezTo>
                <a:cubicBezTo>
                  <a:pt x="35" y="286"/>
                  <a:pt x="0" y="250"/>
                  <a:pt x="0" y="206"/>
                </a:cubicBezTo>
                <a:cubicBezTo>
                  <a:pt x="0" y="80"/>
                  <a:pt x="0" y="80"/>
                  <a:pt x="0" y="80"/>
                </a:cubicBezTo>
                <a:cubicBezTo>
                  <a:pt x="0" y="36"/>
                  <a:pt x="35" y="0"/>
                  <a:pt x="80" y="0"/>
                </a:cubicBezTo>
                <a:cubicBezTo>
                  <a:pt x="3556" y="0"/>
                  <a:pt x="3556" y="0"/>
                  <a:pt x="3556" y="0"/>
                </a:cubicBezTo>
                <a:cubicBezTo>
                  <a:pt x="3600" y="0"/>
                  <a:pt x="3636" y="36"/>
                  <a:pt x="3636" y="80"/>
                </a:cubicBezTo>
                <a:lnTo>
                  <a:pt x="3636" y="206"/>
                </a:lnTo>
                <a:close/>
              </a:path>
            </a:pathLst>
          </a:custGeom>
          <a:gradFill>
            <a:gsLst>
              <a:gs pos="33000">
                <a:schemeClr val="tx2"/>
              </a:gs>
              <a:gs pos="100000">
                <a:schemeClr val="tx2">
                  <a:lumMod val="50000"/>
                </a:schemeClr>
              </a:gs>
            </a:gsLst>
            <a:lin ang="108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294C59"/>
              </a:solidFill>
              <a:effectLst/>
              <a:uLnTx/>
              <a:uFillTx/>
              <a:latin typeface="Lato"/>
              <a:ea typeface="+mn-ea"/>
              <a:cs typeface="+mn-cs"/>
            </a:endParaRPr>
          </a:p>
        </p:txBody>
      </p:sp>
      <p:sp>
        <p:nvSpPr>
          <p:cNvPr id="22" name="Rectangle 21">
            <a:extLst>
              <a:ext uri="{FF2B5EF4-FFF2-40B4-BE49-F238E27FC236}">
                <a16:creationId xmlns:a16="http://schemas.microsoft.com/office/drawing/2014/main" id="{1B1297D2-1694-525E-6C05-19B42EADD16E}"/>
              </a:ext>
            </a:extLst>
          </p:cNvPr>
          <p:cNvSpPr/>
          <p:nvPr/>
        </p:nvSpPr>
        <p:spPr>
          <a:xfrm>
            <a:off x="2882617" y="5103358"/>
            <a:ext cx="6552388" cy="424732"/>
          </a:xfrm>
          <a:prstGeom prst="rect">
            <a:avLst/>
          </a:prstGeom>
        </p:spPr>
        <p:txBody>
          <a:bodyPr wrap="square" lIns="0" rIns="0" anchor="ctr">
            <a:spAutoFit/>
          </a:bodyPr>
          <a:lstStyle/>
          <a:p>
            <a:pPr marR="0" lvl="0" indent="0" fontAlgn="auto">
              <a:lnSpc>
                <a:spcPct val="90000"/>
              </a:lnSpc>
              <a:spcBef>
                <a:spcPts val="0"/>
              </a:spcBef>
              <a:spcAft>
                <a:spcPts val="0"/>
              </a:spcAft>
              <a:buClrTx/>
              <a:buSzTx/>
              <a:buFontTx/>
              <a:buNone/>
              <a:tabLst/>
              <a:defRPr/>
            </a:pPr>
            <a:r>
              <a:rPr lang="en-US" sz="2400" dirty="0">
                <a:solidFill>
                  <a:schemeClr val="bg1"/>
                </a:solidFill>
                <a:latin typeface="Lato Black" panose="020F0502020204030203" pitchFamily="34" charset="0"/>
              </a:rPr>
              <a:t>Medicare Supplemental Coverage - for the gaps</a:t>
            </a:r>
            <a:endParaRPr lang="en-IN" sz="2400" dirty="0">
              <a:solidFill>
                <a:schemeClr val="bg1"/>
              </a:solidFill>
              <a:latin typeface="Lato Black" panose="020F0502020204030203" pitchFamily="34" charset="0"/>
            </a:endParaRPr>
          </a:p>
        </p:txBody>
      </p:sp>
      <p:sp>
        <p:nvSpPr>
          <p:cNvPr id="18" name="TextBox 17">
            <a:extLst>
              <a:ext uri="{FF2B5EF4-FFF2-40B4-BE49-F238E27FC236}">
                <a16:creationId xmlns:a16="http://schemas.microsoft.com/office/drawing/2014/main" id="{CDCA9F87-E44F-58FF-2B39-28D92FB61299}"/>
              </a:ext>
            </a:extLst>
          </p:cNvPr>
          <p:cNvSpPr txBox="1"/>
          <p:nvPr/>
        </p:nvSpPr>
        <p:spPr>
          <a:xfrm>
            <a:off x="2014058" y="3915873"/>
            <a:ext cx="1228061" cy="1015663"/>
          </a:xfrm>
          <a:prstGeom prst="rect">
            <a:avLst/>
          </a:prstGeom>
          <a:noFill/>
          <a:effectLst>
            <a:outerShdw blurRad="50800" dist="38100" dir="2700000" algn="tl" rotWithShape="0">
              <a:prstClr val="black">
                <a:alpha val="17000"/>
              </a:prstClr>
            </a:outerShdw>
          </a:effectLst>
        </p:spPr>
        <p:txBody>
          <a:bodyPr wrap="square" rtlCol="0">
            <a:spAutoFit/>
          </a:bodyPr>
          <a:lstStyle/>
          <a:p>
            <a:r>
              <a:rPr lang="en-US" sz="6000" b="1" dirty="0">
                <a:solidFill>
                  <a:schemeClr val="accent6"/>
                </a:solidFill>
                <a:latin typeface="+mj-lt"/>
              </a:rPr>
              <a:t>4</a:t>
            </a:r>
          </a:p>
        </p:txBody>
      </p:sp>
      <p:sp>
        <p:nvSpPr>
          <p:cNvPr id="19" name="TextBox 18">
            <a:extLst>
              <a:ext uri="{FF2B5EF4-FFF2-40B4-BE49-F238E27FC236}">
                <a16:creationId xmlns:a16="http://schemas.microsoft.com/office/drawing/2014/main" id="{8CD02B7E-5238-1607-33C5-5C34EC593F55}"/>
              </a:ext>
            </a:extLst>
          </p:cNvPr>
          <p:cNvSpPr txBox="1"/>
          <p:nvPr/>
        </p:nvSpPr>
        <p:spPr>
          <a:xfrm>
            <a:off x="2014059" y="3087744"/>
            <a:ext cx="1228061" cy="1015663"/>
          </a:xfrm>
          <a:prstGeom prst="rect">
            <a:avLst/>
          </a:prstGeom>
          <a:noFill/>
          <a:effectLst>
            <a:outerShdw blurRad="50800" dist="38100" dir="2700000" algn="tl" rotWithShape="0">
              <a:prstClr val="black">
                <a:alpha val="17000"/>
              </a:prstClr>
            </a:outerShdw>
          </a:effectLst>
        </p:spPr>
        <p:txBody>
          <a:bodyPr wrap="square" rtlCol="0">
            <a:spAutoFit/>
          </a:bodyPr>
          <a:lstStyle/>
          <a:p>
            <a:r>
              <a:rPr lang="en-US" sz="6000" b="1" dirty="0">
                <a:solidFill>
                  <a:schemeClr val="accent3">
                    <a:lumMod val="60000"/>
                    <a:lumOff val="40000"/>
                  </a:schemeClr>
                </a:solidFill>
                <a:latin typeface="+mj-lt"/>
              </a:rPr>
              <a:t>3</a:t>
            </a:r>
          </a:p>
        </p:txBody>
      </p:sp>
      <p:sp>
        <p:nvSpPr>
          <p:cNvPr id="25" name="TextBox 24">
            <a:extLst>
              <a:ext uri="{FF2B5EF4-FFF2-40B4-BE49-F238E27FC236}">
                <a16:creationId xmlns:a16="http://schemas.microsoft.com/office/drawing/2014/main" id="{90439A6B-0E1B-2117-1141-BB033080378A}"/>
              </a:ext>
            </a:extLst>
          </p:cNvPr>
          <p:cNvSpPr txBox="1"/>
          <p:nvPr/>
        </p:nvSpPr>
        <p:spPr>
          <a:xfrm>
            <a:off x="2014058" y="4785165"/>
            <a:ext cx="1228061" cy="1015663"/>
          </a:xfrm>
          <a:prstGeom prst="rect">
            <a:avLst/>
          </a:prstGeom>
          <a:noFill/>
          <a:effectLst>
            <a:outerShdw blurRad="50800" dist="38100" dir="2700000" algn="tl" rotWithShape="0">
              <a:prstClr val="black">
                <a:alpha val="17000"/>
              </a:prstClr>
            </a:outerShdw>
          </a:effectLst>
        </p:spPr>
        <p:txBody>
          <a:bodyPr wrap="square" rtlCol="0">
            <a:spAutoFit/>
          </a:bodyPr>
          <a:lstStyle/>
          <a:p>
            <a:r>
              <a:rPr lang="en-US" sz="6000" b="1" dirty="0">
                <a:solidFill>
                  <a:srgbClr val="A42E5E"/>
                </a:solidFill>
                <a:latin typeface="+mj-lt"/>
              </a:rPr>
              <a:t>5</a:t>
            </a:r>
          </a:p>
        </p:txBody>
      </p:sp>
      <p:sp>
        <p:nvSpPr>
          <p:cNvPr id="26" name="TextBox 25">
            <a:extLst>
              <a:ext uri="{FF2B5EF4-FFF2-40B4-BE49-F238E27FC236}">
                <a16:creationId xmlns:a16="http://schemas.microsoft.com/office/drawing/2014/main" id="{A4E764F4-CDFC-1B08-D0A4-8895819CCC88}"/>
              </a:ext>
            </a:extLst>
          </p:cNvPr>
          <p:cNvSpPr txBox="1"/>
          <p:nvPr/>
        </p:nvSpPr>
        <p:spPr>
          <a:xfrm>
            <a:off x="2014059" y="2210125"/>
            <a:ext cx="1228061" cy="1015663"/>
          </a:xfrm>
          <a:prstGeom prst="rect">
            <a:avLst/>
          </a:prstGeom>
          <a:noFill/>
          <a:effectLst>
            <a:outerShdw blurRad="50800" dist="38100" dir="2700000" algn="tl" rotWithShape="0">
              <a:prstClr val="black">
                <a:alpha val="17000"/>
              </a:prstClr>
            </a:outerShdw>
          </a:effectLst>
        </p:spPr>
        <p:txBody>
          <a:bodyPr wrap="square" rtlCol="0">
            <a:spAutoFit/>
          </a:bodyPr>
          <a:lstStyle/>
          <a:p>
            <a:r>
              <a:rPr lang="en-US" sz="6000" b="1" dirty="0">
                <a:solidFill>
                  <a:schemeClr val="accent2"/>
                </a:solidFill>
                <a:latin typeface="+mj-lt"/>
              </a:rPr>
              <a:t>2</a:t>
            </a:r>
          </a:p>
        </p:txBody>
      </p:sp>
      <p:sp>
        <p:nvSpPr>
          <p:cNvPr id="29" name="TextBox 28">
            <a:extLst>
              <a:ext uri="{FF2B5EF4-FFF2-40B4-BE49-F238E27FC236}">
                <a16:creationId xmlns:a16="http://schemas.microsoft.com/office/drawing/2014/main" id="{0CCCF72F-9B5C-6B97-2115-296C42093066}"/>
              </a:ext>
            </a:extLst>
          </p:cNvPr>
          <p:cNvSpPr txBox="1"/>
          <p:nvPr/>
        </p:nvSpPr>
        <p:spPr>
          <a:xfrm>
            <a:off x="2014059" y="1296639"/>
            <a:ext cx="1228061" cy="1015663"/>
          </a:xfrm>
          <a:prstGeom prst="rect">
            <a:avLst/>
          </a:prstGeom>
          <a:noFill/>
          <a:effectLst>
            <a:outerShdw blurRad="50800" dist="38100" dir="2700000" algn="tl" rotWithShape="0">
              <a:prstClr val="black">
                <a:alpha val="17000"/>
              </a:prstClr>
            </a:outerShdw>
          </a:effectLst>
        </p:spPr>
        <p:txBody>
          <a:bodyPr wrap="square" rtlCol="0">
            <a:spAutoFit/>
          </a:bodyPr>
          <a:lstStyle/>
          <a:p>
            <a:r>
              <a:rPr lang="en-US" sz="6000" b="1" dirty="0">
                <a:solidFill>
                  <a:schemeClr val="accent4">
                    <a:lumMod val="60000"/>
                    <a:lumOff val="40000"/>
                  </a:schemeClr>
                </a:solidFill>
                <a:latin typeface="+mj-lt"/>
              </a:rPr>
              <a:t>1</a:t>
            </a:r>
          </a:p>
        </p:txBody>
      </p:sp>
      <p:sp>
        <p:nvSpPr>
          <p:cNvPr id="7" name="Footer Placeholder 18">
            <a:extLst>
              <a:ext uri="{FF2B5EF4-FFF2-40B4-BE49-F238E27FC236}">
                <a16:creationId xmlns:a16="http://schemas.microsoft.com/office/drawing/2014/main" id="{96B388E4-D114-B6FC-519C-611CAF8CEC60}"/>
              </a:ext>
            </a:extLst>
          </p:cNvPr>
          <p:cNvSpPr txBox="1">
            <a:spLocks/>
          </p:cNvSpPr>
          <p:nvPr/>
        </p:nvSpPr>
        <p:spPr>
          <a:xfrm>
            <a:off x="838199" y="6427642"/>
            <a:ext cx="10515599" cy="430358"/>
          </a:xfrm>
          <a:prstGeom prst="rect">
            <a:avLst/>
          </a:prstGeom>
        </p:spPr>
        <p:txBody>
          <a:bodyPr vert="horz" lIns="91440" tIns="45720" rIns="91440" bIns="45720" rtlCol="0" anchor="t" anchorCtr="0"/>
          <a:lstStyle>
            <a:defPPr>
              <a:defRPr lang="en-US"/>
            </a:defPPr>
            <a:lvl1pPr marL="0" algn="ctr" defTabSz="914400" rtl="0" eaLnBrk="1" latinLnBrk="0" hangingPunct="1">
              <a:defRPr sz="1200" kern="1200">
                <a:solidFill>
                  <a:schemeClr val="bg1"/>
                </a:solidFill>
                <a:latin typeface="Lato"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3"/>
                </a:solidFill>
                <a:hlinkClick r:id="rId3">
                  <a:extLst>
                    <a:ext uri="{A12FA001-AC4F-418D-AE19-62706E023703}">
                      <ahyp:hlinkClr xmlns:ahyp="http://schemas.microsoft.com/office/drawing/2018/hyperlinkcolor" val="tx"/>
                    </a:ext>
                  </a:extLst>
                </a:hlinkClick>
              </a:rPr>
              <a:t>Welcome to Medicare | Medicare</a:t>
            </a:r>
            <a:endParaRPr lang="en-US" dirty="0">
              <a:solidFill>
                <a:schemeClr val="accent3"/>
              </a:solidFill>
            </a:endParaRPr>
          </a:p>
        </p:txBody>
      </p:sp>
    </p:spTree>
    <p:extLst>
      <p:ext uri="{BB962C8B-B14F-4D97-AF65-F5344CB8AC3E}">
        <p14:creationId xmlns:p14="http://schemas.microsoft.com/office/powerpoint/2010/main" val="4266949187"/>
      </p:ext>
    </p:extLst>
  </p:cSld>
  <p:clrMapOvr>
    <a:masterClrMapping/>
  </p:clrMapOvr>
  <p:transition>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4469F9-A66C-8885-3633-C6305082F3C3}"/>
              </a:ext>
            </a:extLst>
          </p:cNvPr>
          <p:cNvSpPr>
            <a:spLocks noGrp="1"/>
          </p:cNvSpPr>
          <p:nvPr>
            <p:ph type="sldNum" sz="quarter" idx="12"/>
          </p:nvPr>
        </p:nvSpPr>
        <p:spPr/>
        <p:txBody>
          <a:bodyPr/>
          <a:lstStyle/>
          <a:p>
            <a:fld id="{A3DA3D6A-6DDB-44AC-922F-0D6A3F925C34}" type="slidenum">
              <a:rPr lang="en-US" smtClean="0"/>
              <a:pPr/>
              <a:t>18</a:t>
            </a:fld>
            <a:endParaRPr lang="en-US" dirty="0"/>
          </a:p>
        </p:txBody>
      </p:sp>
      <p:sp>
        <p:nvSpPr>
          <p:cNvPr id="3" name="Title 2">
            <a:extLst>
              <a:ext uri="{FF2B5EF4-FFF2-40B4-BE49-F238E27FC236}">
                <a16:creationId xmlns:a16="http://schemas.microsoft.com/office/drawing/2014/main" id="{B17E00E8-5F25-F366-ACD7-CE755CBFF3E2}"/>
              </a:ext>
            </a:extLst>
          </p:cNvPr>
          <p:cNvSpPr>
            <a:spLocks noGrp="1"/>
          </p:cNvSpPr>
          <p:nvPr>
            <p:ph type="title"/>
          </p:nvPr>
        </p:nvSpPr>
        <p:spPr/>
        <p:txBody>
          <a:bodyPr/>
          <a:lstStyle/>
          <a:p>
            <a:r>
              <a:rPr lang="en-US" dirty="0"/>
              <a:t>Disclosure</a:t>
            </a:r>
          </a:p>
        </p:txBody>
      </p:sp>
      <p:sp>
        <p:nvSpPr>
          <p:cNvPr id="5" name="Content Placeholder 3">
            <a:extLst>
              <a:ext uri="{FF2B5EF4-FFF2-40B4-BE49-F238E27FC236}">
                <a16:creationId xmlns:a16="http://schemas.microsoft.com/office/drawing/2014/main" id="{333D7003-C55A-5F70-3D42-BB295A661E22}"/>
              </a:ext>
            </a:extLst>
          </p:cNvPr>
          <p:cNvSpPr txBox="1">
            <a:spLocks/>
          </p:cNvSpPr>
          <p:nvPr/>
        </p:nvSpPr>
        <p:spPr>
          <a:xfrm>
            <a:off x="838200" y="1698171"/>
            <a:ext cx="10515600" cy="3291840"/>
          </a:xfrm>
          <a:prstGeom prst="rect">
            <a:avLst/>
          </a:prstGeom>
        </p:spPr>
        <p:txBody>
          <a:bodyPr vert="horz" lIns="91440" tIns="45720" rIns="91440" bIns="45720" rtlCol="0">
            <a:noAutofit/>
          </a:bodyPr>
          <a:lstStyle>
            <a:lvl1pPr marL="284163" indent="-284163" algn="l" defTabSz="914400" rtl="0" eaLnBrk="1" latinLnBrk="0" hangingPunct="1">
              <a:lnSpc>
                <a:spcPts val="2800"/>
              </a:lnSpc>
              <a:spcBef>
                <a:spcPts val="1800"/>
              </a:spcBef>
              <a:buSzPct val="75000"/>
              <a:buFont typeface="Arial" panose="020B0604020202020204" pitchFamily="34" charset="0"/>
              <a:buChar char="•"/>
              <a:defRPr sz="2600" kern="1200">
                <a:solidFill>
                  <a:schemeClr val="bg1"/>
                </a:solidFill>
                <a:latin typeface="Lato" panose="020F0502020204030203" pitchFamily="34" charset="0"/>
                <a:ea typeface="+mn-ea"/>
                <a:cs typeface="+mn-cs"/>
              </a:defRPr>
            </a:lvl1pPr>
            <a:lvl2pPr marL="685800" indent="-228600" algn="l" defTabSz="914400" rtl="0" eaLnBrk="1" latinLnBrk="0" hangingPunct="1">
              <a:lnSpc>
                <a:spcPts val="2800"/>
              </a:lnSpc>
              <a:spcBef>
                <a:spcPts val="1800"/>
              </a:spcBef>
              <a:buSzPct val="75000"/>
              <a:buFont typeface="Arial" panose="020B0604020202020204" pitchFamily="34" charset="0"/>
              <a:buChar char="•"/>
              <a:defRPr sz="2200" i="1" kern="1200">
                <a:solidFill>
                  <a:schemeClr val="accent4"/>
                </a:solidFill>
                <a:latin typeface="Lato" panose="020F0502020204030203" pitchFamily="34"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800" kern="1200">
                <a:solidFill>
                  <a:schemeClr val="accent2">
                    <a:lumMod val="60000"/>
                    <a:lumOff val="40000"/>
                  </a:schemeClr>
                </a:solidFill>
                <a:latin typeface="Lato" panose="020F0502020204030203"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100" dirty="0"/>
              <a:t>This information is for educational and illustrative purposes only and should not be used or construed as financial advice, an offer to sell, a solicitation, an offer to buy, or a recommendation for any security. The information and opinions in this report were prepared by Johnson Financial Group. Information and opinions have been obtained or derived from sources we consider reliable, but we cannot guarantee their accuracy or completeness. </a:t>
            </a:r>
          </a:p>
          <a:p>
            <a:pPr marL="0" indent="0">
              <a:lnSpc>
                <a:spcPct val="100000"/>
              </a:lnSpc>
              <a:buFont typeface="Arial" panose="020B0604020202020204" pitchFamily="34" charset="0"/>
              <a:buNone/>
            </a:pPr>
            <a:r>
              <a:rPr lang="en-US" sz="1100" dirty="0"/>
              <a:t>Opinions expressed herein are those of the author and do not necessarily represent the views of Johnson Financial Group. Opinions are as of the date of this report and are for general information purposes only. Johnson Financial Group does not warrant the accuracy or completeness of information contained herein, such information is subject to change and is not intended to influence your investment decisions. Johnson Financial Group does not undertake to advise you of any change in its opinions or the information contained in this report. Johnson Financial Group and its affiliates may issue reports or have opinions that are inconsistent with, and reach different conclusions from, this report. </a:t>
            </a:r>
          </a:p>
          <a:p>
            <a:pPr marL="0" indent="0">
              <a:lnSpc>
                <a:spcPct val="100000"/>
              </a:lnSpc>
              <a:buFont typeface="Arial" panose="020B0604020202020204" pitchFamily="34" charset="0"/>
              <a:buNone/>
            </a:pPr>
            <a:r>
              <a:rPr lang="en-US" sz="1100" dirty="0"/>
              <a:t>Johnson Financial Group does not provide legal or tax advice to clients. You should review your particular circumstances with your independent legal and tax advisors. Whether any planned tax result is realized by you depends on the specific facts of your own situation at the time your taxes are prepared. Past performance is no guarantee of future results.</a:t>
            </a:r>
          </a:p>
          <a:p>
            <a:pPr marL="0" indent="0">
              <a:lnSpc>
                <a:spcPct val="100000"/>
              </a:lnSpc>
              <a:buFont typeface="Arial" panose="020B0604020202020204" pitchFamily="34" charset="0"/>
              <a:buNone/>
            </a:pPr>
            <a:r>
              <a:rPr lang="en-US" sz="1100" dirty="0"/>
              <a:t> All performance data, while deemed obtained from reliable sources, are not guaranteed for accuracy. Not for use as a primary basis of investment decisions. Not to be construed to meet the needs of any particular investor. </a:t>
            </a:r>
          </a:p>
          <a:p>
            <a:pPr marL="0" indent="0">
              <a:lnSpc>
                <a:spcPct val="100000"/>
              </a:lnSpc>
              <a:buFont typeface="Arial" panose="020B0604020202020204" pitchFamily="34" charset="0"/>
              <a:buNone/>
            </a:pPr>
            <a:br>
              <a:rPr lang="en-US" sz="1000" dirty="0"/>
            </a:br>
            <a:endParaRPr lang="en-US" sz="1200" dirty="0"/>
          </a:p>
        </p:txBody>
      </p:sp>
    </p:spTree>
    <p:extLst>
      <p:ext uri="{BB962C8B-B14F-4D97-AF65-F5344CB8AC3E}">
        <p14:creationId xmlns:p14="http://schemas.microsoft.com/office/powerpoint/2010/main" val="3161749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0147D-23DC-F422-FB03-B2FBDF037434}"/>
              </a:ext>
            </a:extLst>
          </p:cNvPr>
          <p:cNvSpPr>
            <a:spLocks noGrp="1"/>
          </p:cNvSpPr>
          <p:nvPr>
            <p:ph type="title"/>
          </p:nvPr>
        </p:nvSpPr>
        <p:spPr>
          <a:xfrm>
            <a:off x="5219801" y="2236700"/>
            <a:ext cx="6805248" cy="2283163"/>
          </a:xfrm>
        </p:spPr>
        <p:txBody>
          <a:bodyPr>
            <a:normAutofit/>
          </a:bodyPr>
          <a:lstStyle/>
          <a:p>
            <a:r>
              <a:rPr lang="en-US" sz="1000" b="1" dirty="0"/>
              <a:t>Securities and advisory services are offered through LPL Financial (LPL), a registered investment advisor and broker-dealer (member FINRA/SIPC). </a:t>
            </a:r>
            <a:r>
              <a:rPr lang="en-US" sz="1000" dirty="0"/>
              <a:t>Insurance products are offered through LPL or its licensed affiliates. Johnson Financial Group and Johnson Financial Group Advisors </a:t>
            </a:r>
            <a:r>
              <a:rPr lang="en-US" sz="1000" b="1" u="sng" dirty="0"/>
              <a:t>are not </a:t>
            </a:r>
            <a:r>
              <a:rPr lang="en-US" sz="1000" dirty="0"/>
              <a:t>registered as a broker-dealer or investment advisor. Registered representatives of LPL offer products and services using Johnson Financial Group Financial Advisors, and may also be employees of Johnson Financial Group. These products and services are being offered through LPL or its affiliates, which are separate entities from, and not affiliates of, Johnson Financial Group and Johnson Financial Group Advisors. Securities and insurance offered through LPL or its affiliates are:</a:t>
            </a:r>
            <a:br>
              <a:rPr lang="en-US" sz="1000" dirty="0"/>
            </a:br>
            <a:br>
              <a:rPr lang="en-US" sz="1000" dirty="0"/>
            </a:br>
            <a:endParaRPr lang="en-US" sz="1000" dirty="0"/>
          </a:p>
        </p:txBody>
      </p:sp>
      <p:graphicFrame>
        <p:nvGraphicFramePr>
          <p:cNvPr id="3" name="Table 2">
            <a:extLst>
              <a:ext uri="{FF2B5EF4-FFF2-40B4-BE49-F238E27FC236}">
                <a16:creationId xmlns:a16="http://schemas.microsoft.com/office/drawing/2014/main" id="{88EA6BD2-57B2-5F8C-A072-A007CEC25B82}"/>
              </a:ext>
            </a:extLst>
          </p:cNvPr>
          <p:cNvGraphicFramePr>
            <a:graphicFrameLocks noGrp="1"/>
          </p:cNvGraphicFramePr>
          <p:nvPr>
            <p:extLst>
              <p:ext uri="{D42A27DB-BD31-4B8C-83A1-F6EECF244321}">
                <p14:modId xmlns:p14="http://schemas.microsoft.com/office/powerpoint/2010/main" val="1686806791"/>
              </p:ext>
            </p:extLst>
          </p:nvPr>
        </p:nvGraphicFramePr>
        <p:xfrm>
          <a:off x="5344885" y="3876524"/>
          <a:ext cx="6382657" cy="944880"/>
        </p:xfrm>
        <a:graphic>
          <a:graphicData uri="http://schemas.openxmlformats.org/drawingml/2006/table">
            <a:tbl>
              <a:tblPr firstRow="1" bandRow="1">
                <a:tableStyleId>{5C22544A-7EE6-4342-B048-85BDC9FD1C3A}</a:tableStyleId>
              </a:tblPr>
              <a:tblGrid>
                <a:gridCol w="2127552">
                  <a:extLst>
                    <a:ext uri="{9D8B030D-6E8A-4147-A177-3AD203B41FA5}">
                      <a16:colId xmlns:a16="http://schemas.microsoft.com/office/drawing/2014/main" val="2388657240"/>
                    </a:ext>
                  </a:extLst>
                </a:gridCol>
                <a:gridCol w="2127553">
                  <a:extLst>
                    <a:ext uri="{9D8B030D-6E8A-4147-A177-3AD203B41FA5}">
                      <a16:colId xmlns:a16="http://schemas.microsoft.com/office/drawing/2014/main" val="3409198346"/>
                    </a:ext>
                  </a:extLst>
                </a:gridCol>
                <a:gridCol w="2127552">
                  <a:extLst>
                    <a:ext uri="{9D8B030D-6E8A-4147-A177-3AD203B41FA5}">
                      <a16:colId xmlns:a16="http://schemas.microsoft.com/office/drawing/2014/main" val="3301725214"/>
                    </a:ext>
                  </a:extLst>
                </a:gridCol>
              </a:tblGrid>
              <a:tr h="370840">
                <a:tc gridSpan="3">
                  <a:txBody>
                    <a:bodyPr/>
                    <a:lstStyle/>
                    <a:p>
                      <a:pPr algn="ctr"/>
                      <a:endParaRPr lang="en-US" sz="1000" b="1" dirty="0">
                        <a:solidFill>
                          <a:schemeClr val="bg1"/>
                        </a:solidFill>
                      </a:endParaRPr>
                    </a:p>
                    <a:p>
                      <a:pPr algn="ctr"/>
                      <a:r>
                        <a:rPr lang="en-US" sz="1000" b="1" dirty="0">
                          <a:solidFill>
                            <a:schemeClr val="bg1"/>
                          </a:solidFill>
                        </a:rPr>
                        <a:t>NOT INSURED BY FDIC OR ANY OTHER GOVERNMENT AGENCY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74073978"/>
                  </a:ext>
                </a:extLst>
              </a:tr>
              <a:tr h="370840">
                <a:tc>
                  <a:txBody>
                    <a:bodyPr/>
                    <a:lstStyle/>
                    <a:p>
                      <a:pPr algn="ctr"/>
                      <a:endParaRPr lang="en-US" sz="1000" b="1" dirty="0">
                        <a:solidFill>
                          <a:schemeClr val="bg1"/>
                        </a:solidFill>
                      </a:endParaRPr>
                    </a:p>
                    <a:p>
                      <a:pPr algn="ctr"/>
                      <a:r>
                        <a:rPr lang="en-US" sz="1000" b="1" dirty="0">
                          <a:solidFill>
                            <a:schemeClr val="bg1"/>
                          </a:solidFill>
                        </a:rPr>
                        <a:t>NOT BANK GUARANTEED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1000" b="1" dirty="0">
                        <a:solidFill>
                          <a:schemeClr val="bg1"/>
                        </a:solidFill>
                      </a:endParaRPr>
                    </a:p>
                    <a:p>
                      <a:pPr algn="ctr"/>
                      <a:r>
                        <a:rPr lang="en-US" sz="1000" b="1" dirty="0">
                          <a:solidFill>
                            <a:schemeClr val="bg1"/>
                          </a:solidFill>
                        </a:rPr>
                        <a:t>NOT BANK DEPOSITS OR OBLIGATIONS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US" sz="1000" b="1" dirty="0">
                        <a:solidFill>
                          <a:schemeClr val="bg1"/>
                        </a:solidFill>
                      </a:endParaRPr>
                    </a:p>
                    <a:p>
                      <a:pPr algn="ctr"/>
                      <a:r>
                        <a:rPr lang="en-US" sz="1000" b="1" dirty="0">
                          <a:solidFill>
                            <a:schemeClr val="bg1"/>
                          </a:solidFill>
                        </a:rPr>
                        <a:t>MAY LOSE VALUE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77163572"/>
                  </a:ext>
                </a:extLst>
              </a:tr>
            </a:tbl>
          </a:graphicData>
        </a:graphic>
      </p:graphicFrame>
    </p:spTree>
    <p:extLst>
      <p:ext uri="{BB962C8B-B14F-4D97-AF65-F5344CB8AC3E}">
        <p14:creationId xmlns:p14="http://schemas.microsoft.com/office/powerpoint/2010/main" val="4024796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E9945085-7E33-F9CB-A51B-801C65823A1E}"/>
              </a:ext>
            </a:extLst>
          </p:cNvPr>
          <p:cNvSpPr/>
          <p:nvPr/>
        </p:nvSpPr>
        <p:spPr>
          <a:xfrm>
            <a:off x="5946309" y="1694292"/>
            <a:ext cx="5645190" cy="3739364"/>
          </a:xfrm>
          <a:prstGeom prst="roundRect">
            <a:avLst/>
          </a:prstGeom>
          <a:solidFill>
            <a:schemeClr val="accent1"/>
          </a:solidFill>
          <a:ln>
            <a:noFill/>
          </a:ln>
          <a:effectLst>
            <a:outerShdw blurRad="419100" dist="152400" dir="3180000" sx="93000" sy="93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9705F36F-1A90-FE9F-77C2-848703E8F34A}"/>
              </a:ext>
            </a:extLst>
          </p:cNvPr>
          <p:cNvSpPr>
            <a:spLocks noGrp="1"/>
          </p:cNvSpPr>
          <p:nvPr>
            <p:ph type="sldNum" sz="quarter" idx="12"/>
          </p:nvPr>
        </p:nvSpPr>
        <p:spPr/>
        <p:txBody>
          <a:bodyPr/>
          <a:lstStyle/>
          <a:p>
            <a:fld id="{A3DA3D6A-6DDB-44AC-922F-0D6A3F925C34}" type="slidenum">
              <a:rPr lang="en-US" smtClean="0"/>
              <a:pPr/>
              <a:t>2</a:t>
            </a:fld>
            <a:endParaRPr lang="en-US" dirty="0"/>
          </a:p>
        </p:txBody>
      </p:sp>
      <p:sp>
        <p:nvSpPr>
          <p:cNvPr id="25" name="Title 24">
            <a:extLst>
              <a:ext uri="{FF2B5EF4-FFF2-40B4-BE49-F238E27FC236}">
                <a16:creationId xmlns:a16="http://schemas.microsoft.com/office/drawing/2014/main" id="{5D795648-1566-BCF2-0B60-20C0A6819065}"/>
              </a:ext>
            </a:extLst>
          </p:cNvPr>
          <p:cNvSpPr>
            <a:spLocks noGrp="1"/>
          </p:cNvSpPr>
          <p:nvPr>
            <p:ph type="title"/>
          </p:nvPr>
        </p:nvSpPr>
        <p:spPr/>
        <p:txBody>
          <a:bodyPr/>
          <a:lstStyle/>
          <a:p>
            <a:r>
              <a:rPr lang="en-US" dirty="0"/>
              <a:t>Social Security</a:t>
            </a:r>
          </a:p>
        </p:txBody>
      </p:sp>
      <p:sp>
        <p:nvSpPr>
          <p:cNvPr id="26" name="Content Placeholder 25">
            <a:extLst>
              <a:ext uri="{FF2B5EF4-FFF2-40B4-BE49-F238E27FC236}">
                <a16:creationId xmlns:a16="http://schemas.microsoft.com/office/drawing/2014/main" id="{47BFFE2F-FD5C-0C94-0A1E-6CEDE41A688C}"/>
              </a:ext>
            </a:extLst>
          </p:cNvPr>
          <p:cNvSpPr>
            <a:spLocks noGrp="1"/>
          </p:cNvSpPr>
          <p:nvPr>
            <p:ph idx="1"/>
          </p:nvPr>
        </p:nvSpPr>
        <p:spPr>
          <a:xfrm>
            <a:off x="838199" y="1474907"/>
            <a:ext cx="7709848" cy="2615266"/>
          </a:xfrm>
        </p:spPr>
        <p:txBody>
          <a:bodyPr/>
          <a:lstStyle/>
          <a:p>
            <a:r>
              <a:rPr lang="en-US" sz="2000" dirty="0"/>
              <a:t>Retirement</a:t>
            </a:r>
          </a:p>
          <a:p>
            <a:r>
              <a:rPr lang="en-US" sz="2000" dirty="0"/>
              <a:t>Family</a:t>
            </a:r>
          </a:p>
          <a:p>
            <a:pPr marL="804672" lvl="1">
              <a:lnSpc>
                <a:spcPct val="150000"/>
              </a:lnSpc>
              <a:spcBef>
                <a:spcPts val="0"/>
              </a:spcBef>
            </a:pPr>
            <a:r>
              <a:rPr lang="en-US" sz="1800" i="0" dirty="0"/>
              <a:t>Dependent Children</a:t>
            </a:r>
          </a:p>
          <a:p>
            <a:pPr marL="804672" lvl="1">
              <a:lnSpc>
                <a:spcPct val="150000"/>
              </a:lnSpc>
              <a:spcBef>
                <a:spcPts val="0"/>
              </a:spcBef>
            </a:pPr>
            <a:r>
              <a:rPr lang="en-US" sz="1800" i="0" dirty="0"/>
              <a:t>Spousal/Ex-Spousal</a:t>
            </a:r>
          </a:p>
          <a:p>
            <a:r>
              <a:rPr lang="en-US" sz="2000" dirty="0"/>
              <a:t>Survivors</a:t>
            </a:r>
          </a:p>
          <a:p>
            <a:r>
              <a:rPr lang="en-US" sz="2000" dirty="0"/>
              <a:t>Disability</a:t>
            </a:r>
          </a:p>
          <a:p>
            <a:r>
              <a:rPr lang="en-US" sz="2000" dirty="0"/>
              <a:t>Supplemental Security Insurance (SSI)</a:t>
            </a:r>
          </a:p>
          <a:p>
            <a:r>
              <a:rPr lang="en-US" sz="2000" dirty="0"/>
              <a:t>Medicare</a:t>
            </a:r>
          </a:p>
        </p:txBody>
      </p:sp>
      <p:cxnSp>
        <p:nvCxnSpPr>
          <p:cNvPr id="7" name="Straight Connector 6">
            <a:extLst>
              <a:ext uri="{FF2B5EF4-FFF2-40B4-BE49-F238E27FC236}">
                <a16:creationId xmlns:a16="http://schemas.microsoft.com/office/drawing/2014/main" id="{303DE4F8-865F-A2F5-ABC5-DC712D327A2D}"/>
              </a:ext>
            </a:extLst>
          </p:cNvPr>
          <p:cNvCxnSpPr>
            <a:cxnSpLocks/>
          </p:cNvCxnSpPr>
          <p:nvPr/>
        </p:nvCxnSpPr>
        <p:spPr>
          <a:xfrm>
            <a:off x="6912572" y="2502553"/>
            <a:ext cx="0" cy="20679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A0E18B-145D-2BDA-510E-050A0ECEC81C}"/>
              </a:ext>
            </a:extLst>
          </p:cNvPr>
          <p:cNvGrpSpPr/>
          <p:nvPr/>
        </p:nvGrpSpPr>
        <p:grpSpPr>
          <a:xfrm>
            <a:off x="6596421" y="2193925"/>
            <a:ext cx="6164525" cy="634789"/>
            <a:chOff x="6992206" y="2193925"/>
            <a:chExt cx="6164525" cy="634789"/>
          </a:xfrm>
        </p:grpSpPr>
        <p:sp>
          <p:nvSpPr>
            <p:cNvPr id="8" name="TextBox 121">
              <a:extLst>
                <a:ext uri="{FF2B5EF4-FFF2-40B4-BE49-F238E27FC236}">
                  <a16:creationId xmlns:a16="http://schemas.microsoft.com/office/drawing/2014/main" id="{D8474076-7B3E-708A-387E-3290F9D75479}"/>
                </a:ext>
              </a:extLst>
            </p:cNvPr>
            <p:cNvSpPr txBox="1"/>
            <p:nvPr/>
          </p:nvSpPr>
          <p:spPr>
            <a:xfrm>
              <a:off x="7763152" y="2317887"/>
              <a:ext cx="5393579" cy="369332"/>
            </a:xfrm>
            <a:prstGeom prst="rect">
              <a:avLst/>
            </a:prstGeom>
            <a:noFill/>
          </p:spPr>
          <p:txBody>
            <a:bodyPr wrap="square"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914400">
                <a:spcBef>
                  <a:spcPts val="3000"/>
                </a:spcBef>
              </a:pPr>
              <a:r>
                <a:rPr lang="en-US" sz="1800" kern="0" dirty="0">
                  <a:solidFill>
                    <a:schemeClr val="bg1"/>
                  </a:solidFill>
                  <a:latin typeface="Lato" panose="020F0502020204030203" pitchFamily="34" charset="0"/>
                  <a:cs typeface="Segoe UI" panose="020B0502040204020203" pitchFamily="34" charset="0"/>
                </a:rPr>
                <a:t>Income Stream for Life</a:t>
              </a:r>
            </a:p>
          </p:txBody>
        </p:sp>
        <p:grpSp>
          <p:nvGrpSpPr>
            <p:cNvPr id="9" name="Group 8">
              <a:extLst>
                <a:ext uri="{FF2B5EF4-FFF2-40B4-BE49-F238E27FC236}">
                  <a16:creationId xmlns:a16="http://schemas.microsoft.com/office/drawing/2014/main" id="{29CE28DA-C1C9-4F0E-75CE-80579A954F38}"/>
                </a:ext>
              </a:extLst>
            </p:cNvPr>
            <p:cNvGrpSpPr/>
            <p:nvPr/>
          </p:nvGrpSpPr>
          <p:grpSpPr>
            <a:xfrm>
              <a:off x="6992206" y="2193925"/>
              <a:ext cx="634789" cy="634789"/>
              <a:chOff x="1136464" y="1462909"/>
              <a:chExt cx="457200" cy="457200"/>
            </a:xfrm>
            <a:solidFill>
              <a:schemeClr val="tx2"/>
            </a:solidFill>
          </p:grpSpPr>
          <p:sp>
            <p:nvSpPr>
              <p:cNvPr id="10" name="Oval 9">
                <a:extLst>
                  <a:ext uri="{FF2B5EF4-FFF2-40B4-BE49-F238E27FC236}">
                    <a16:creationId xmlns:a16="http://schemas.microsoft.com/office/drawing/2014/main" id="{9E67119C-21ED-A55F-E663-409504FFFA7C}"/>
                  </a:ext>
                </a:extLst>
              </p:cNvPr>
              <p:cNvSpPr>
                <a:spLocks noChangeAspect="1"/>
              </p:cNvSpPr>
              <p:nvPr/>
            </p:nvSpPr>
            <p:spPr>
              <a:xfrm>
                <a:off x="1136464" y="1462909"/>
                <a:ext cx="457200" cy="457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IN" sz="1400" b="1">
                  <a:latin typeface="Arial" pitchFamily="34" charset="0"/>
                  <a:cs typeface="Arial" pitchFamily="34" charset="0"/>
                </a:endParaRPr>
              </a:p>
            </p:txBody>
          </p:sp>
          <p:sp>
            <p:nvSpPr>
              <p:cNvPr id="11" name="Oval 10">
                <a:extLst>
                  <a:ext uri="{FF2B5EF4-FFF2-40B4-BE49-F238E27FC236}">
                    <a16:creationId xmlns:a16="http://schemas.microsoft.com/office/drawing/2014/main" id="{B95C3EBA-C7B1-4C8B-DB8C-FF067FA5B6A2}"/>
                  </a:ext>
                </a:extLst>
              </p:cNvPr>
              <p:cNvSpPr/>
              <p:nvPr/>
            </p:nvSpPr>
            <p:spPr>
              <a:xfrm>
                <a:off x="1199432" y="1520220"/>
                <a:ext cx="329951" cy="32995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400" b="1" dirty="0">
                    <a:latin typeface="Arial" pitchFamily="34" charset="0"/>
                    <a:cs typeface="Arial" pitchFamily="34" charset="0"/>
                  </a:rPr>
                  <a:t>1</a:t>
                </a:r>
              </a:p>
            </p:txBody>
          </p:sp>
        </p:grpSp>
      </p:grpSp>
      <p:grpSp>
        <p:nvGrpSpPr>
          <p:cNvPr id="22" name="Group 21">
            <a:extLst>
              <a:ext uri="{FF2B5EF4-FFF2-40B4-BE49-F238E27FC236}">
                <a16:creationId xmlns:a16="http://schemas.microsoft.com/office/drawing/2014/main" id="{CC1FEBEA-3A72-8D35-246D-55707245887F}"/>
              </a:ext>
            </a:extLst>
          </p:cNvPr>
          <p:cNvGrpSpPr/>
          <p:nvPr/>
        </p:nvGrpSpPr>
        <p:grpSpPr>
          <a:xfrm>
            <a:off x="6596420" y="2895695"/>
            <a:ext cx="6164526" cy="634789"/>
            <a:chOff x="6992205" y="2869231"/>
            <a:chExt cx="6164526" cy="634789"/>
          </a:xfrm>
        </p:grpSpPr>
        <p:grpSp>
          <p:nvGrpSpPr>
            <p:cNvPr id="12" name="Group 11">
              <a:extLst>
                <a:ext uri="{FF2B5EF4-FFF2-40B4-BE49-F238E27FC236}">
                  <a16:creationId xmlns:a16="http://schemas.microsoft.com/office/drawing/2014/main" id="{892C6847-56CF-3715-1193-E4850C093EDA}"/>
                </a:ext>
              </a:extLst>
            </p:cNvPr>
            <p:cNvGrpSpPr/>
            <p:nvPr/>
          </p:nvGrpSpPr>
          <p:grpSpPr>
            <a:xfrm>
              <a:off x="6992205" y="2869231"/>
              <a:ext cx="634793" cy="634789"/>
              <a:chOff x="1134400" y="2199813"/>
              <a:chExt cx="457203" cy="457200"/>
            </a:xfrm>
          </p:grpSpPr>
          <p:sp>
            <p:nvSpPr>
              <p:cNvPr id="13" name="Oval 12">
                <a:extLst>
                  <a:ext uri="{FF2B5EF4-FFF2-40B4-BE49-F238E27FC236}">
                    <a16:creationId xmlns:a16="http://schemas.microsoft.com/office/drawing/2014/main" id="{6946D4A2-9D06-875D-C618-35B870ECE2CA}"/>
                  </a:ext>
                </a:extLst>
              </p:cNvPr>
              <p:cNvSpPr>
                <a:spLocks noChangeAspect="1"/>
              </p:cNvSpPr>
              <p:nvPr/>
            </p:nvSpPr>
            <p:spPr>
              <a:xfrm>
                <a:off x="1134400" y="2199813"/>
                <a:ext cx="457203" cy="4572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IN" sz="1400" b="1" dirty="0">
                  <a:latin typeface="Arial" pitchFamily="34" charset="0"/>
                  <a:cs typeface="Arial" pitchFamily="34" charset="0"/>
                </a:endParaRPr>
              </a:p>
            </p:txBody>
          </p:sp>
          <p:sp>
            <p:nvSpPr>
              <p:cNvPr id="14" name="Oval 13">
                <a:extLst>
                  <a:ext uri="{FF2B5EF4-FFF2-40B4-BE49-F238E27FC236}">
                    <a16:creationId xmlns:a16="http://schemas.microsoft.com/office/drawing/2014/main" id="{80830149-49BA-81D1-6FBA-8BB2E3B7E078}"/>
                  </a:ext>
                </a:extLst>
              </p:cNvPr>
              <p:cNvSpPr/>
              <p:nvPr/>
            </p:nvSpPr>
            <p:spPr>
              <a:xfrm>
                <a:off x="1199520" y="2264844"/>
                <a:ext cx="329951" cy="32995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400" b="1" dirty="0">
                    <a:latin typeface="Arial" pitchFamily="34" charset="0"/>
                    <a:cs typeface="Arial" pitchFamily="34" charset="0"/>
                  </a:rPr>
                  <a:t>2</a:t>
                </a:r>
              </a:p>
            </p:txBody>
          </p:sp>
        </p:grpSp>
        <p:sp>
          <p:nvSpPr>
            <p:cNvPr id="34" name="TextBox 121">
              <a:extLst>
                <a:ext uri="{FF2B5EF4-FFF2-40B4-BE49-F238E27FC236}">
                  <a16:creationId xmlns:a16="http://schemas.microsoft.com/office/drawing/2014/main" id="{ADA91E40-EE95-0BE5-26BB-4DDED175C691}"/>
                </a:ext>
              </a:extLst>
            </p:cNvPr>
            <p:cNvSpPr txBox="1"/>
            <p:nvPr/>
          </p:nvSpPr>
          <p:spPr>
            <a:xfrm>
              <a:off x="7763152" y="2974525"/>
              <a:ext cx="5393579" cy="369332"/>
            </a:xfrm>
            <a:prstGeom prst="rect">
              <a:avLst/>
            </a:prstGeom>
            <a:noFill/>
          </p:spPr>
          <p:txBody>
            <a:bodyPr wrap="square"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914400">
                <a:spcBef>
                  <a:spcPts val="3000"/>
                </a:spcBef>
              </a:pPr>
              <a:r>
                <a:rPr lang="en-US" sz="1800" kern="0" dirty="0">
                  <a:solidFill>
                    <a:schemeClr val="bg1"/>
                  </a:solidFill>
                  <a:latin typeface="Lato" panose="020F0502020204030203" pitchFamily="34" charset="0"/>
                  <a:cs typeface="Segoe UI" panose="020B0502040204020203" pitchFamily="34" charset="0"/>
                </a:rPr>
                <a:t>Cost of Living Adjustments (COLA)</a:t>
              </a:r>
            </a:p>
          </p:txBody>
        </p:sp>
      </p:grpSp>
      <p:grpSp>
        <p:nvGrpSpPr>
          <p:cNvPr id="15" name="Group 14">
            <a:extLst>
              <a:ext uri="{FF2B5EF4-FFF2-40B4-BE49-F238E27FC236}">
                <a16:creationId xmlns:a16="http://schemas.microsoft.com/office/drawing/2014/main" id="{7D7EE073-04C7-8997-B0D8-0F7BF3A98AB1}"/>
              </a:ext>
            </a:extLst>
          </p:cNvPr>
          <p:cNvGrpSpPr/>
          <p:nvPr/>
        </p:nvGrpSpPr>
        <p:grpSpPr>
          <a:xfrm>
            <a:off x="6595177" y="4297990"/>
            <a:ext cx="634789" cy="634788"/>
            <a:chOff x="1129146" y="2939379"/>
            <a:chExt cx="457200" cy="457199"/>
          </a:xfrm>
          <a:solidFill>
            <a:schemeClr val="accent4"/>
          </a:solidFill>
        </p:grpSpPr>
        <p:sp>
          <p:nvSpPr>
            <p:cNvPr id="16" name="Oval 15">
              <a:extLst>
                <a:ext uri="{FF2B5EF4-FFF2-40B4-BE49-F238E27FC236}">
                  <a16:creationId xmlns:a16="http://schemas.microsoft.com/office/drawing/2014/main" id="{6D152FA6-E166-1D70-68F3-1DF5A0491F8D}"/>
                </a:ext>
              </a:extLst>
            </p:cNvPr>
            <p:cNvSpPr>
              <a:spLocks noChangeAspect="1"/>
            </p:cNvSpPr>
            <p:nvPr/>
          </p:nvSpPr>
          <p:spPr>
            <a:xfrm flipH="1">
              <a:off x="1129146" y="2939379"/>
              <a:ext cx="457200" cy="4571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IN" sz="1400" b="1">
                <a:latin typeface="Arial" pitchFamily="34" charset="0"/>
                <a:cs typeface="Arial" pitchFamily="34" charset="0"/>
              </a:endParaRPr>
            </a:p>
          </p:txBody>
        </p:sp>
        <p:sp>
          <p:nvSpPr>
            <p:cNvPr id="17" name="Oval 16">
              <a:extLst>
                <a:ext uri="{FF2B5EF4-FFF2-40B4-BE49-F238E27FC236}">
                  <a16:creationId xmlns:a16="http://schemas.microsoft.com/office/drawing/2014/main" id="{52D459C4-4C64-24F8-B38C-427F7CE926C5}"/>
                </a:ext>
              </a:extLst>
            </p:cNvPr>
            <p:cNvSpPr/>
            <p:nvPr/>
          </p:nvSpPr>
          <p:spPr>
            <a:xfrm>
              <a:off x="1191875" y="3007198"/>
              <a:ext cx="329951" cy="329951"/>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400" b="1" dirty="0">
                  <a:latin typeface="Arial" pitchFamily="34" charset="0"/>
                  <a:cs typeface="Arial" pitchFamily="34" charset="0"/>
                </a:rPr>
                <a:t>4</a:t>
              </a:r>
            </a:p>
          </p:txBody>
        </p:sp>
      </p:grpSp>
      <p:sp>
        <p:nvSpPr>
          <p:cNvPr id="35" name="TextBox 121">
            <a:extLst>
              <a:ext uri="{FF2B5EF4-FFF2-40B4-BE49-F238E27FC236}">
                <a16:creationId xmlns:a16="http://schemas.microsoft.com/office/drawing/2014/main" id="{A514B88A-6B55-40EB-F1D5-970783E3CA6E}"/>
              </a:ext>
            </a:extLst>
          </p:cNvPr>
          <p:cNvSpPr txBox="1"/>
          <p:nvPr/>
        </p:nvSpPr>
        <p:spPr>
          <a:xfrm>
            <a:off x="7367367" y="4431962"/>
            <a:ext cx="5393579" cy="369332"/>
          </a:xfrm>
          <a:prstGeom prst="rect">
            <a:avLst/>
          </a:prstGeom>
          <a:noFill/>
        </p:spPr>
        <p:txBody>
          <a:bodyPr wrap="square"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914400">
              <a:spcBef>
                <a:spcPts val="3000"/>
              </a:spcBef>
            </a:pPr>
            <a:r>
              <a:rPr lang="en-US" sz="1800" kern="0" dirty="0">
                <a:solidFill>
                  <a:schemeClr val="bg1"/>
                </a:solidFill>
                <a:latin typeface="Lato" panose="020F0502020204030203" pitchFamily="34" charset="0"/>
                <a:cs typeface="Segoe UI" panose="020B0502040204020203" pitchFamily="34" charset="0"/>
              </a:rPr>
              <a:t>Financial Planning Opportunities</a:t>
            </a:r>
          </a:p>
        </p:txBody>
      </p:sp>
      <p:grpSp>
        <p:nvGrpSpPr>
          <p:cNvPr id="21" name="Group 20">
            <a:extLst>
              <a:ext uri="{FF2B5EF4-FFF2-40B4-BE49-F238E27FC236}">
                <a16:creationId xmlns:a16="http://schemas.microsoft.com/office/drawing/2014/main" id="{D6B6FBFD-C9A3-EA7C-45E6-1EE6CFAE0715}"/>
              </a:ext>
            </a:extLst>
          </p:cNvPr>
          <p:cNvGrpSpPr/>
          <p:nvPr/>
        </p:nvGrpSpPr>
        <p:grpSpPr>
          <a:xfrm>
            <a:off x="6595177" y="3597465"/>
            <a:ext cx="6164525" cy="634788"/>
            <a:chOff x="6990962" y="3584373"/>
            <a:chExt cx="6164525" cy="634788"/>
          </a:xfrm>
        </p:grpSpPr>
        <p:grpSp>
          <p:nvGrpSpPr>
            <p:cNvPr id="5" name="Group 4">
              <a:extLst>
                <a:ext uri="{FF2B5EF4-FFF2-40B4-BE49-F238E27FC236}">
                  <a16:creationId xmlns:a16="http://schemas.microsoft.com/office/drawing/2014/main" id="{4C1932DF-0A12-7A26-C651-667BA9CE92C1}"/>
                </a:ext>
              </a:extLst>
            </p:cNvPr>
            <p:cNvGrpSpPr/>
            <p:nvPr/>
          </p:nvGrpSpPr>
          <p:grpSpPr>
            <a:xfrm>
              <a:off x="6990962" y="3584373"/>
              <a:ext cx="634789" cy="634788"/>
              <a:chOff x="1129146" y="2939379"/>
              <a:chExt cx="457200" cy="457199"/>
            </a:xfrm>
          </p:grpSpPr>
          <p:sp>
            <p:nvSpPr>
              <p:cNvPr id="6" name="Oval 5">
                <a:extLst>
                  <a:ext uri="{FF2B5EF4-FFF2-40B4-BE49-F238E27FC236}">
                    <a16:creationId xmlns:a16="http://schemas.microsoft.com/office/drawing/2014/main" id="{436B4297-F15A-ECDD-3757-B6B7960154C9}"/>
                  </a:ext>
                </a:extLst>
              </p:cNvPr>
              <p:cNvSpPr>
                <a:spLocks noChangeAspect="1"/>
              </p:cNvSpPr>
              <p:nvPr/>
            </p:nvSpPr>
            <p:spPr>
              <a:xfrm flipH="1">
                <a:off x="1129146" y="2939379"/>
                <a:ext cx="457200" cy="45719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IN" sz="1400" b="1">
                  <a:latin typeface="Arial" pitchFamily="34" charset="0"/>
                  <a:cs typeface="Arial" pitchFamily="34" charset="0"/>
                </a:endParaRPr>
              </a:p>
            </p:txBody>
          </p:sp>
          <p:sp>
            <p:nvSpPr>
              <p:cNvPr id="18" name="Oval 17">
                <a:extLst>
                  <a:ext uri="{FF2B5EF4-FFF2-40B4-BE49-F238E27FC236}">
                    <a16:creationId xmlns:a16="http://schemas.microsoft.com/office/drawing/2014/main" id="{D46D3ED8-FF12-9BD4-AF89-47DF5D420626}"/>
                  </a:ext>
                </a:extLst>
              </p:cNvPr>
              <p:cNvSpPr/>
              <p:nvPr/>
            </p:nvSpPr>
            <p:spPr>
              <a:xfrm>
                <a:off x="1191875" y="3007198"/>
                <a:ext cx="329951" cy="329951"/>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400" b="1" dirty="0">
                    <a:latin typeface="Arial" pitchFamily="34" charset="0"/>
                    <a:cs typeface="Arial" pitchFamily="34" charset="0"/>
                  </a:rPr>
                  <a:t>3</a:t>
                </a:r>
              </a:p>
            </p:txBody>
          </p:sp>
        </p:grpSp>
        <p:sp>
          <p:nvSpPr>
            <p:cNvPr id="19" name="TextBox 121">
              <a:extLst>
                <a:ext uri="{FF2B5EF4-FFF2-40B4-BE49-F238E27FC236}">
                  <a16:creationId xmlns:a16="http://schemas.microsoft.com/office/drawing/2014/main" id="{EA88BF0F-6942-0F3D-499E-E83D6EF204C3}"/>
                </a:ext>
              </a:extLst>
            </p:cNvPr>
            <p:cNvSpPr txBox="1"/>
            <p:nvPr/>
          </p:nvSpPr>
          <p:spPr>
            <a:xfrm>
              <a:off x="7761908" y="3717101"/>
              <a:ext cx="5393579" cy="369332"/>
            </a:xfrm>
            <a:prstGeom prst="rect">
              <a:avLst/>
            </a:prstGeom>
            <a:noFill/>
          </p:spPr>
          <p:txBody>
            <a:bodyPr wrap="square"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914400">
                <a:spcBef>
                  <a:spcPts val="3000"/>
                </a:spcBef>
              </a:pPr>
              <a:r>
                <a:rPr lang="en-US" sz="1800" kern="0" dirty="0">
                  <a:solidFill>
                    <a:schemeClr val="bg1"/>
                  </a:solidFill>
                  <a:latin typeface="Lato" panose="020F0502020204030203" pitchFamily="34" charset="0"/>
                  <a:cs typeface="Segoe UI" panose="020B0502040204020203" pitchFamily="34" charset="0"/>
                </a:rPr>
                <a:t>Tax-Advantaged Asset</a:t>
              </a:r>
            </a:p>
          </p:txBody>
        </p:sp>
      </p:grpSp>
      <p:sp>
        <p:nvSpPr>
          <p:cNvPr id="2" name="Footer Placeholder 18">
            <a:extLst>
              <a:ext uri="{FF2B5EF4-FFF2-40B4-BE49-F238E27FC236}">
                <a16:creationId xmlns:a16="http://schemas.microsoft.com/office/drawing/2014/main" id="{2F08B77F-D63B-800D-6B6F-D0F529E4B603}"/>
              </a:ext>
            </a:extLst>
          </p:cNvPr>
          <p:cNvSpPr>
            <a:spLocks noGrp="1"/>
          </p:cNvSpPr>
          <p:nvPr>
            <p:ph type="ftr" sz="quarter" idx="13"/>
          </p:nvPr>
        </p:nvSpPr>
        <p:spPr>
          <a:xfrm>
            <a:off x="838199" y="6427642"/>
            <a:ext cx="10515599" cy="430358"/>
          </a:xfrm>
        </p:spPr>
        <p:txBody>
          <a:bodyPr/>
          <a:lstStyle/>
          <a:p>
            <a:r>
              <a:rPr lang="en-US" dirty="0">
                <a:solidFill>
                  <a:schemeClr val="accent3"/>
                </a:solidFill>
                <a:hlinkClick r:id="rId3">
                  <a:extLst>
                    <a:ext uri="{A12FA001-AC4F-418D-AE19-62706E023703}">
                      <ahyp:hlinkClr xmlns:ahyp="http://schemas.microsoft.com/office/drawing/2018/hyperlinkcolor" val="tx"/>
                    </a:ext>
                  </a:extLst>
                </a:hlinkClick>
              </a:rPr>
              <a:t>The United States Social Security Administration</a:t>
            </a:r>
            <a:endParaRPr lang="en-US" dirty="0">
              <a:solidFill>
                <a:schemeClr val="accent3"/>
              </a:solidFill>
            </a:endParaRPr>
          </a:p>
        </p:txBody>
      </p:sp>
    </p:spTree>
    <p:extLst>
      <p:ext uri="{BB962C8B-B14F-4D97-AF65-F5344CB8AC3E}">
        <p14:creationId xmlns:p14="http://schemas.microsoft.com/office/powerpoint/2010/main" val="2356155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7DC55BD5-4A0E-4EFC-9233-012DD1605B29}"/>
              </a:ext>
            </a:extLst>
          </p:cNvPr>
          <p:cNvSpPr/>
          <p:nvPr/>
        </p:nvSpPr>
        <p:spPr>
          <a:xfrm rot="5400000">
            <a:off x="5179953" y="-1665667"/>
            <a:ext cx="1529040" cy="10717999"/>
          </a:xfrm>
          <a:custGeom>
            <a:avLst/>
            <a:gdLst>
              <a:gd name="connsiteX0" fmla="*/ 0 w 1656184"/>
              <a:gd name="connsiteY0" fmla="*/ 736082 h 10385154"/>
              <a:gd name="connsiteX1" fmla="*/ 828092 w 1656184"/>
              <a:gd name="connsiteY1" fmla="*/ 0 h 10385154"/>
              <a:gd name="connsiteX2" fmla="*/ 1656184 w 1656184"/>
              <a:gd name="connsiteY2" fmla="*/ 736082 h 10385154"/>
              <a:gd name="connsiteX3" fmla="*/ 1413081 w 1656184"/>
              <a:gd name="connsiteY3" fmla="*/ 736082 h 10385154"/>
              <a:gd name="connsiteX4" fmla="*/ 1413081 w 1656184"/>
              <a:gd name="connsiteY4" fmla="*/ 10385154 h 10385154"/>
              <a:gd name="connsiteX5" fmla="*/ 828092 w 1656184"/>
              <a:gd name="connsiteY5" fmla="*/ 10088401 h 10385154"/>
              <a:gd name="connsiteX6" fmla="*/ 243103 w 1656184"/>
              <a:gd name="connsiteY6" fmla="*/ 10385154 h 10385154"/>
              <a:gd name="connsiteX7" fmla="*/ 243103 w 1656184"/>
              <a:gd name="connsiteY7" fmla="*/ 736082 h 1038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184" h="10385154">
                <a:moveTo>
                  <a:pt x="0" y="736082"/>
                </a:moveTo>
                <a:lnTo>
                  <a:pt x="828092" y="0"/>
                </a:lnTo>
                <a:lnTo>
                  <a:pt x="1656184" y="736082"/>
                </a:lnTo>
                <a:lnTo>
                  <a:pt x="1413081" y="736082"/>
                </a:lnTo>
                <a:lnTo>
                  <a:pt x="1413081" y="10385154"/>
                </a:lnTo>
                <a:lnTo>
                  <a:pt x="828092" y="10088401"/>
                </a:lnTo>
                <a:lnTo>
                  <a:pt x="243103" y="10385154"/>
                </a:lnTo>
                <a:lnTo>
                  <a:pt x="243103" y="736082"/>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2400" dirty="0"/>
          </a:p>
        </p:txBody>
      </p:sp>
      <p:grpSp>
        <p:nvGrpSpPr>
          <p:cNvPr id="21" name="Group 20">
            <a:extLst>
              <a:ext uri="{FF2B5EF4-FFF2-40B4-BE49-F238E27FC236}">
                <a16:creationId xmlns:a16="http://schemas.microsoft.com/office/drawing/2014/main" id="{ACDDFF8C-8F07-4938-9AD9-94BEAAD07E8E}"/>
              </a:ext>
            </a:extLst>
          </p:cNvPr>
          <p:cNvGrpSpPr/>
          <p:nvPr/>
        </p:nvGrpSpPr>
        <p:grpSpPr>
          <a:xfrm>
            <a:off x="1777797" y="1544076"/>
            <a:ext cx="0" cy="2121446"/>
            <a:chOff x="2178395" y="1209040"/>
            <a:chExt cx="0" cy="2297850"/>
          </a:xfrm>
        </p:grpSpPr>
        <p:cxnSp>
          <p:nvCxnSpPr>
            <p:cNvPr id="18" name="Straight Connector 17">
              <a:extLst>
                <a:ext uri="{FF2B5EF4-FFF2-40B4-BE49-F238E27FC236}">
                  <a16:creationId xmlns:a16="http://schemas.microsoft.com/office/drawing/2014/main" id="{ABDA9BB5-1014-43ED-B4FD-7D9912E734E7}"/>
                </a:ext>
              </a:extLst>
            </p:cNvPr>
            <p:cNvCxnSpPr>
              <a:cxnSpLocks/>
            </p:cNvCxnSpPr>
            <p:nvPr/>
          </p:nvCxnSpPr>
          <p:spPr>
            <a:xfrm>
              <a:off x="2178395" y="1209040"/>
              <a:ext cx="0" cy="2069250"/>
            </a:xfrm>
            <a:prstGeom prst="line">
              <a:avLst/>
            </a:prstGeom>
            <a:ln w="3810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851676-3D48-40EF-A1DB-64C4D1EDFEBF}"/>
                </a:ext>
              </a:extLst>
            </p:cNvPr>
            <p:cNvCxnSpPr>
              <a:cxnSpLocks/>
            </p:cNvCxnSpPr>
            <p:nvPr/>
          </p:nvCxnSpPr>
          <p:spPr>
            <a:xfrm>
              <a:off x="2178395" y="2966720"/>
              <a:ext cx="0" cy="540170"/>
            </a:xfrm>
            <a:prstGeom prst="line">
              <a:avLst/>
            </a:prstGeom>
            <a:ln w="3810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D6D33B42-592C-4196-967A-DD5156A86DE9}"/>
              </a:ext>
            </a:extLst>
          </p:cNvPr>
          <p:cNvGrpSpPr/>
          <p:nvPr/>
        </p:nvGrpSpPr>
        <p:grpSpPr>
          <a:xfrm flipV="1">
            <a:off x="3578608" y="3726211"/>
            <a:ext cx="0" cy="2121446"/>
            <a:chOff x="2178395" y="1209040"/>
            <a:chExt cx="0" cy="2297850"/>
          </a:xfrm>
        </p:grpSpPr>
        <p:cxnSp>
          <p:nvCxnSpPr>
            <p:cNvPr id="23" name="Straight Connector 22">
              <a:extLst>
                <a:ext uri="{FF2B5EF4-FFF2-40B4-BE49-F238E27FC236}">
                  <a16:creationId xmlns:a16="http://schemas.microsoft.com/office/drawing/2014/main" id="{E81883A1-6153-44C7-9921-095B41ED649A}"/>
                </a:ext>
              </a:extLst>
            </p:cNvPr>
            <p:cNvCxnSpPr>
              <a:cxnSpLocks/>
            </p:cNvCxnSpPr>
            <p:nvPr/>
          </p:nvCxnSpPr>
          <p:spPr>
            <a:xfrm>
              <a:off x="2178395" y="1209040"/>
              <a:ext cx="0" cy="2069250"/>
            </a:xfrm>
            <a:prstGeom prst="line">
              <a:avLst/>
            </a:pr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6A797FA-5226-48A0-87F7-24AD12626358}"/>
                </a:ext>
              </a:extLst>
            </p:cNvPr>
            <p:cNvCxnSpPr>
              <a:cxnSpLocks/>
            </p:cNvCxnSpPr>
            <p:nvPr/>
          </p:nvCxnSpPr>
          <p:spPr>
            <a:xfrm>
              <a:off x="2178395" y="2966720"/>
              <a:ext cx="0" cy="540170"/>
            </a:xfrm>
            <a:prstGeom prst="line">
              <a:avLst/>
            </a:prstGeom>
            <a:ln w="38100"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1162EFFD-F459-4FBD-BB56-83E97379352B}"/>
              </a:ext>
            </a:extLst>
          </p:cNvPr>
          <p:cNvGrpSpPr/>
          <p:nvPr/>
        </p:nvGrpSpPr>
        <p:grpSpPr>
          <a:xfrm>
            <a:off x="5379421" y="1544076"/>
            <a:ext cx="0" cy="2121446"/>
            <a:chOff x="2178395" y="1209040"/>
            <a:chExt cx="0" cy="2297850"/>
          </a:xfrm>
        </p:grpSpPr>
        <p:cxnSp>
          <p:nvCxnSpPr>
            <p:cNvPr id="26" name="Straight Connector 25">
              <a:extLst>
                <a:ext uri="{FF2B5EF4-FFF2-40B4-BE49-F238E27FC236}">
                  <a16:creationId xmlns:a16="http://schemas.microsoft.com/office/drawing/2014/main" id="{D17B3A4A-EB54-4287-AFC0-60211FE00A82}"/>
                </a:ext>
              </a:extLst>
            </p:cNvPr>
            <p:cNvCxnSpPr>
              <a:cxnSpLocks/>
            </p:cNvCxnSpPr>
            <p:nvPr/>
          </p:nvCxnSpPr>
          <p:spPr>
            <a:xfrm>
              <a:off x="2178395" y="1209040"/>
              <a:ext cx="0" cy="2069250"/>
            </a:xfrm>
            <a:prstGeom prst="line">
              <a:avLst/>
            </a:prstGeom>
            <a:ln w="38100" cap="rnd">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2679B9A-BCA2-47F2-A37A-C45B1F904F42}"/>
                </a:ext>
              </a:extLst>
            </p:cNvPr>
            <p:cNvCxnSpPr>
              <a:cxnSpLocks/>
            </p:cNvCxnSpPr>
            <p:nvPr/>
          </p:nvCxnSpPr>
          <p:spPr>
            <a:xfrm>
              <a:off x="2178395" y="2966720"/>
              <a:ext cx="0" cy="540170"/>
            </a:xfrm>
            <a:prstGeom prst="line">
              <a:avLst/>
            </a:prstGeom>
            <a:ln w="38100" cap="rnd">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4F605790-C8F0-412D-88D3-08C74344D1B1}"/>
              </a:ext>
            </a:extLst>
          </p:cNvPr>
          <p:cNvGrpSpPr/>
          <p:nvPr/>
        </p:nvGrpSpPr>
        <p:grpSpPr>
          <a:xfrm flipV="1">
            <a:off x="7180233" y="3726211"/>
            <a:ext cx="0" cy="2121446"/>
            <a:chOff x="2178395" y="1209040"/>
            <a:chExt cx="0" cy="2297850"/>
          </a:xfrm>
        </p:grpSpPr>
        <p:cxnSp>
          <p:nvCxnSpPr>
            <p:cNvPr id="29" name="Straight Connector 28">
              <a:extLst>
                <a:ext uri="{FF2B5EF4-FFF2-40B4-BE49-F238E27FC236}">
                  <a16:creationId xmlns:a16="http://schemas.microsoft.com/office/drawing/2014/main" id="{109ED631-E124-4544-B771-0E678749C69A}"/>
                </a:ext>
              </a:extLst>
            </p:cNvPr>
            <p:cNvCxnSpPr>
              <a:cxnSpLocks/>
            </p:cNvCxnSpPr>
            <p:nvPr/>
          </p:nvCxnSpPr>
          <p:spPr>
            <a:xfrm>
              <a:off x="2178395" y="1209040"/>
              <a:ext cx="0" cy="2069250"/>
            </a:xfrm>
            <a:prstGeom prst="line">
              <a:avLst/>
            </a:prstGeom>
            <a:ln w="38100" cap="rnd">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F862AC4-CD44-439C-B229-2F594D8E2D45}"/>
                </a:ext>
              </a:extLst>
            </p:cNvPr>
            <p:cNvCxnSpPr>
              <a:cxnSpLocks/>
            </p:cNvCxnSpPr>
            <p:nvPr/>
          </p:nvCxnSpPr>
          <p:spPr>
            <a:xfrm>
              <a:off x="2178395" y="2966720"/>
              <a:ext cx="0" cy="540170"/>
            </a:xfrm>
            <a:prstGeom prst="line">
              <a:avLst/>
            </a:prstGeom>
            <a:ln w="38100" cap="rnd">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F88659E7-5227-4C03-8DC9-A8AC4877F902}"/>
              </a:ext>
            </a:extLst>
          </p:cNvPr>
          <p:cNvGrpSpPr/>
          <p:nvPr/>
        </p:nvGrpSpPr>
        <p:grpSpPr>
          <a:xfrm>
            <a:off x="8981046" y="1544076"/>
            <a:ext cx="0" cy="2121446"/>
            <a:chOff x="2178395" y="1209040"/>
            <a:chExt cx="0" cy="2297850"/>
          </a:xfrm>
        </p:grpSpPr>
        <p:cxnSp>
          <p:nvCxnSpPr>
            <p:cNvPr id="32" name="Straight Connector 31">
              <a:extLst>
                <a:ext uri="{FF2B5EF4-FFF2-40B4-BE49-F238E27FC236}">
                  <a16:creationId xmlns:a16="http://schemas.microsoft.com/office/drawing/2014/main" id="{304D9166-4A8E-418E-840F-29C09C4EC8D5}"/>
                </a:ext>
              </a:extLst>
            </p:cNvPr>
            <p:cNvCxnSpPr>
              <a:cxnSpLocks/>
            </p:cNvCxnSpPr>
            <p:nvPr/>
          </p:nvCxnSpPr>
          <p:spPr>
            <a:xfrm>
              <a:off x="2178395" y="1209040"/>
              <a:ext cx="0" cy="2069250"/>
            </a:xfrm>
            <a:prstGeom prst="line">
              <a:avLst/>
            </a:prstGeom>
            <a:ln w="38100" cap="rnd">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5C042DE-9C10-4025-93A7-6069CA657ABC}"/>
                </a:ext>
              </a:extLst>
            </p:cNvPr>
            <p:cNvCxnSpPr>
              <a:cxnSpLocks/>
            </p:cNvCxnSpPr>
            <p:nvPr/>
          </p:nvCxnSpPr>
          <p:spPr>
            <a:xfrm>
              <a:off x="2178395" y="2966720"/>
              <a:ext cx="0" cy="540170"/>
            </a:xfrm>
            <a:prstGeom prst="line">
              <a:avLst/>
            </a:prstGeom>
            <a:ln w="38100" cap="rnd">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630CBF50-401E-435E-841C-236A25590F05}"/>
              </a:ext>
            </a:extLst>
          </p:cNvPr>
          <p:cNvSpPr/>
          <p:nvPr/>
        </p:nvSpPr>
        <p:spPr>
          <a:xfrm>
            <a:off x="1557639" y="3473174"/>
            <a:ext cx="440318" cy="440316"/>
          </a:xfrm>
          <a:prstGeom prst="ellipse">
            <a:avLst/>
          </a:prstGeom>
          <a:solidFill>
            <a:schemeClr val="accent4">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Oval 8">
            <a:extLst>
              <a:ext uri="{FF2B5EF4-FFF2-40B4-BE49-F238E27FC236}">
                <a16:creationId xmlns:a16="http://schemas.microsoft.com/office/drawing/2014/main" id="{BF667EDC-6583-4711-9BE8-00C3B61B4697}"/>
              </a:ext>
            </a:extLst>
          </p:cNvPr>
          <p:cNvSpPr/>
          <p:nvPr/>
        </p:nvSpPr>
        <p:spPr>
          <a:xfrm>
            <a:off x="3358451" y="3473174"/>
            <a:ext cx="440318" cy="440316"/>
          </a:xfrm>
          <a:prstGeom prst="ellipse">
            <a:avLst/>
          </a:prstGeom>
          <a:solidFill>
            <a:schemeClr val="accent4">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Oval 9">
            <a:extLst>
              <a:ext uri="{FF2B5EF4-FFF2-40B4-BE49-F238E27FC236}">
                <a16:creationId xmlns:a16="http://schemas.microsoft.com/office/drawing/2014/main" id="{F4AD8B5A-D8E1-4707-B309-74A280163467}"/>
              </a:ext>
            </a:extLst>
          </p:cNvPr>
          <p:cNvSpPr/>
          <p:nvPr/>
        </p:nvSpPr>
        <p:spPr>
          <a:xfrm>
            <a:off x="5159263" y="3473174"/>
            <a:ext cx="440318" cy="440316"/>
          </a:xfrm>
          <a:prstGeom prst="ellipse">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Oval 10">
            <a:extLst>
              <a:ext uri="{FF2B5EF4-FFF2-40B4-BE49-F238E27FC236}">
                <a16:creationId xmlns:a16="http://schemas.microsoft.com/office/drawing/2014/main" id="{9E93BADB-2799-4A68-B20C-AFEE383E592E}"/>
              </a:ext>
            </a:extLst>
          </p:cNvPr>
          <p:cNvSpPr/>
          <p:nvPr/>
        </p:nvSpPr>
        <p:spPr>
          <a:xfrm>
            <a:off x="6960074" y="3473174"/>
            <a:ext cx="440318" cy="440316"/>
          </a:xfrm>
          <a:prstGeom prst="ellipse">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2" name="Oval 11">
            <a:extLst>
              <a:ext uri="{FF2B5EF4-FFF2-40B4-BE49-F238E27FC236}">
                <a16:creationId xmlns:a16="http://schemas.microsoft.com/office/drawing/2014/main" id="{3C007CCA-2CA4-49AD-AB25-C0C3BACEF688}"/>
              </a:ext>
            </a:extLst>
          </p:cNvPr>
          <p:cNvSpPr/>
          <p:nvPr/>
        </p:nvSpPr>
        <p:spPr>
          <a:xfrm>
            <a:off x="8760888" y="3473174"/>
            <a:ext cx="440318" cy="440316"/>
          </a:xfrm>
          <a:prstGeom prst="ellipse">
            <a:avLst/>
          </a:prstGeom>
          <a:solidFill>
            <a:schemeClr val="accent4">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2" name="TextBox 41">
            <a:extLst>
              <a:ext uri="{FF2B5EF4-FFF2-40B4-BE49-F238E27FC236}">
                <a16:creationId xmlns:a16="http://schemas.microsoft.com/office/drawing/2014/main" id="{AD2FD735-DD4C-44C9-84FB-2052565DDF88}"/>
              </a:ext>
            </a:extLst>
          </p:cNvPr>
          <p:cNvSpPr txBox="1"/>
          <p:nvPr/>
        </p:nvSpPr>
        <p:spPr>
          <a:xfrm rot="16200000">
            <a:off x="748428" y="1753600"/>
            <a:ext cx="1100204" cy="572636"/>
          </a:xfrm>
          <a:prstGeom prst="rect">
            <a:avLst/>
          </a:prstGeom>
          <a:noFill/>
        </p:spPr>
        <p:txBody>
          <a:bodyPr wrap="square" lIns="0" tIns="0" rIns="0" bIns="0" rtlCol="0">
            <a:spAutoFit/>
          </a:bodyPr>
          <a:lstStyle/>
          <a:p>
            <a:pPr algn="ctr"/>
            <a:r>
              <a:rPr lang="en-US" sz="3600" b="1" dirty="0"/>
              <a:t>1932</a:t>
            </a:r>
            <a:endParaRPr lang="en-IN" sz="3600" b="1" dirty="0"/>
          </a:p>
        </p:txBody>
      </p:sp>
      <p:sp>
        <p:nvSpPr>
          <p:cNvPr id="43" name="TextBox 42">
            <a:extLst>
              <a:ext uri="{FF2B5EF4-FFF2-40B4-BE49-F238E27FC236}">
                <a16:creationId xmlns:a16="http://schemas.microsoft.com/office/drawing/2014/main" id="{F95FBAB1-4798-4E41-8EA7-984142F6C448}"/>
              </a:ext>
            </a:extLst>
          </p:cNvPr>
          <p:cNvSpPr txBox="1"/>
          <p:nvPr/>
        </p:nvSpPr>
        <p:spPr>
          <a:xfrm rot="16200000">
            <a:off x="4351265" y="1753602"/>
            <a:ext cx="1100204" cy="572636"/>
          </a:xfrm>
          <a:prstGeom prst="rect">
            <a:avLst/>
          </a:prstGeom>
          <a:noFill/>
        </p:spPr>
        <p:txBody>
          <a:bodyPr wrap="square" lIns="0" tIns="0" rIns="0" bIns="0" rtlCol="0">
            <a:spAutoFit/>
          </a:bodyPr>
          <a:lstStyle/>
          <a:p>
            <a:pPr algn="ctr"/>
            <a:r>
              <a:rPr lang="en-US" sz="3600" b="1" dirty="0"/>
              <a:t>1937</a:t>
            </a:r>
            <a:endParaRPr lang="en-IN" sz="3600" b="1" dirty="0"/>
          </a:p>
        </p:txBody>
      </p:sp>
      <p:sp>
        <p:nvSpPr>
          <p:cNvPr id="44" name="TextBox 43">
            <a:extLst>
              <a:ext uri="{FF2B5EF4-FFF2-40B4-BE49-F238E27FC236}">
                <a16:creationId xmlns:a16="http://schemas.microsoft.com/office/drawing/2014/main" id="{EF7888F2-8CF4-4F31-935E-5C8A37A428FB}"/>
              </a:ext>
            </a:extLst>
          </p:cNvPr>
          <p:cNvSpPr txBox="1"/>
          <p:nvPr/>
        </p:nvSpPr>
        <p:spPr>
          <a:xfrm rot="16200000">
            <a:off x="7949334" y="1753602"/>
            <a:ext cx="1100204" cy="572636"/>
          </a:xfrm>
          <a:prstGeom prst="rect">
            <a:avLst/>
          </a:prstGeom>
          <a:noFill/>
        </p:spPr>
        <p:txBody>
          <a:bodyPr wrap="square" lIns="0" tIns="0" rIns="0" bIns="0" rtlCol="0">
            <a:spAutoFit/>
          </a:bodyPr>
          <a:lstStyle/>
          <a:p>
            <a:pPr algn="ctr"/>
            <a:r>
              <a:rPr lang="en-US" sz="3600" b="1" dirty="0"/>
              <a:t>1946</a:t>
            </a:r>
            <a:endParaRPr lang="en-IN" sz="3600" b="1" dirty="0"/>
          </a:p>
        </p:txBody>
      </p:sp>
      <p:sp>
        <p:nvSpPr>
          <p:cNvPr id="45" name="TextBox 44">
            <a:extLst>
              <a:ext uri="{FF2B5EF4-FFF2-40B4-BE49-F238E27FC236}">
                <a16:creationId xmlns:a16="http://schemas.microsoft.com/office/drawing/2014/main" id="{F4130FD7-D11C-49B6-A5DF-86E732D60570}"/>
              </a:ext>
            </a:extLst>
          </p:cNvPr>
          <p:cNvSpPr txBox="1"/>
          <p:nvPr/>
        </p:nvSpPr>
        <p:spPr>
          <a:xfrm rot="16200000">
            <a:off x="2547461" y="5027425"/>
            <a:ext cx="1100204" cy="572636"/>
          </a:xfrm>
          <a:prstGeom prst="rect">
            <a:avLst/>
          </a:prstGeom>
          <a:noFill/>
        </p:spPr>
        <p:txBody>
          <a:bodyPr wrap="square" lIns="0" tIns="0" rIns="0" bIns="0" rtlCol="0">
            <a:spAutoFit/>
          </a:bodyPr>
          <a:lstStyle/>
          <a:p>
            <a:pPr algn="ctr"/>
            <a:r>
              <a:rPr lang="en-US" sz="3600" b="1" dirty="0"/>
              <a:t>1935</a:t>
            </a:r>
            <a:endParaRPr lang="en-IN" sz="3600" b="1" dirty="0"/>
          </a:p>
        </p:txBody>
      </p:sp>
      <p:sp>
        <p:nvSpPr>
          <p:cNvPr id="46" name="TextBox 45">
            <a:extLst>
              <a:ext uri="{FF2B5EF4-FFF2-40B4-BE49-F238E27FC236}">
                <a16:creationId xmlns:a16="http://schemas.microsoft.com/office/drawing/2014/main" id="{88027413-3615-4857-8EB4-C9B53A45B4F6}"/>
              </a:ext>
            </a:extLst>
          </p:cNvPr>
          <p:cNvSpPr txBox="1"/>
          <p:nvPr/>
        </p:nvSpPr>
        <p:spPr>
          <a:xfrm rot="16200000">
            <a:off x="6150038" y="5027425"/>
            <a:ext cx="1100204" cy="572636"/>
          </a:xfrm>
          <a:prstGeom prst="rect">
            <a:avLst/>
          </a:prstGeom>
          <a:noFill/>
        </p:spPr>
        <p:txBody>
          <a:bodyPr wrap="square" lIns="0" tIns="0" rIns="0" bIns="0" rtlCol="0">
            <a:spAutoFit/>
          </a:bodyPr>
          <a:lstStyle/>
          <a:p>
            <a:pPr algn="ctr"/>
            <a:r>
              <a:rPr lang="en-US" sz="3600" b="1" dirty="0"/>
              <a:t>1939</a:t>
            </a:r>
            <a:endParaRPr lang="en-IN" sz="3600" b="1" dirty="0"/>
          </a:p>
        </p:txBody>
      </p:sp>
      <p:sp>
        <p:nvSpPr>
          <p:cNvPr id="48" name="TextBox 47">
            <a:extLst>
              <a:ext uri="{FF2B5EF4-FFF2-40B4-BE49-F238E27FC236}">
                <a16:creationId xmlns:a16="http://schemas.microsoft.com/office/drawing/2014/main" id="{0F56ABF1-3A6E-4425-97A8-5890B2C7033D}"/>
              </a:ext>
            </a:extLst>
          </p:cNvPr>
          <p:cNvSpPr txBox="1"/>
          <p:nvPr/>
        </p:nvSpPr>
        <p:spPr>
          <a:xfrm flipH="1">
            <a:off x="2019058" y="1489816"/>
            <a:ext cx="1932028" cy="1077218"/>
          </a:xfrm>
          <a:prstGeom prst="rect">
            <a:avLst/>
          </a:prstGeom>
          <a:noFill/>
        </p:spPr>
        <p:txBody>
          <a:bodyPr wrap="square" lIns="0" tIns="0" rIns="0" bIns="0" rtlCol="0" anchor="t">
            <a:spAutoFit/>
          </a:bodyPr>
          <a:lstStyle/>
          <a:p>
            <a:r>
              <a:rPr lang="en-US" sz="1400" kern="0" dirty="0">
                <a:ea typeface="Calibri Light" charset="0"/>
                <a:cs typeface="Segoe UI" panose="020B0502040204020203" pitchFamily="34" charset="0"/>
              </a:rPr>
              <a:t>President Roosevelt’s social insurance program was introduced to address economic security for the elderly.</a:t>
            </a:r>
            <a:endParaRPr lang="en-US" sz="1400" dirty="0">
              <a:ea typeface="Calibri Light" charset="0"/>
              <a:cs typeface="Segoe UI" panose="020B0502040204020203" pitchFamily="34" charset="0"/>
            </a:endParaRPr>
          </a:p>
        </p:txBody>
      </p:sp>
      <p:sp>
        <p:nvSpPr>
          <p:cNvPr id="49" name="TextBox 48">
            <a:extLst>
              <a:ext uri="{FF2B5EF4-FFF2-40B4-BE49-F238E27FC236}">
                <a16:creationId xmlns:a16="http://schemas.microsoft.com/office/drawing/2014/main" id="{56682D4A-FAD7-4966-9718-6F57496D7678}"/>
              </a:ext>
            </a:extLst>
          </p:cNvPr>
          <p:cNvSpPr txBox="1"/>
          <p:nvPr/>
        </p:nvSpPr>
        <p:spPr>
          <a:xfrm flipH="1">
            <a:off x="5624568" y="1489816"/>
            <a:ext cx="2313291" cy="1508105"/>
          </a:xfrm>
          <a:prstGeom prst="rect">
            <a:avLst/>
          </a:prstGeom>
          <a:noFill/>
        </p:spPr>
        <p:txBody>
          <a:bodyPr wrap="square" lIns="0" tIns="0" rIns="0" bIns="0" rtlCol="0" anchor="t">
            <a:spAutoFit/>
          </a:bodyPr>
          <a:lstStyle/>
          <a:p>
            <a:r>
              <a:rPr lang="en-US" sz="1400" kern="0" dirty="0">
                <a:ea typeface="Calibri Light" charset="0"/>
                <a:cs typeface="Segoe UI" panose="020B0502040204020203" pitchFamily="34" charset="0"/>
              </a:rPr>
              <a:t>Applications for registration of employers and workers to allow for credit accumulation, known as enumeration.</a:t>
            </a:r>
          </a:p>
          <a:p>
            <a:r>
              <a:rPr lang="en-US" sz="1400" kern="0" dirty="0">
                <a:ea typeface="Calibri Light" charset="0"/>
                <a:cs typeface="Segoe UI" panose="020B0502040204020203" pitchFamily="34" charset="0"/>
              </a:rPr>
              <a:t> </a:t>
            </a:r>
          </a:p>
          <a:p>
            <a:r>
              <a:rPr lang="en-US" sz="1400" kern="0" dirty="0">
                <a:ea typeface="Calibri Light" charset="0"/>
                <a:cs typeface="Segoe UI" panose="020B0502040204020203" pitchFamily="34" charset="0"/>
              </a:rPr>
              <a:t>Collection of FICA taxes began.</a:t>
            </a:r>
            <a:endParaRPr lang="en-US" sz="1400" dirty="0">
              <a:ea typeface="Calibri Light" charset="0"/>
              <a:cs typeface="Segoe UI" panose="020B0502040204020203" pitchFamily="34" charset="0"/>
            </a:endParaRPr>
          </a:p>
        </p:txBody>
      </p:sp>
      <p:sp>
        <p:nvSpPr>
          <p:cNvPr id="50" name="TextBox 49">
            <a:extLst>
              <a:ext uri="{FF2B5EF4-FFF2-40B4-BE49-F238E27FC236}">
                <a16:creationId xmlns:a16="http://schemas.microsoft.com/office/drawing/2014/main" id="{5D4A9F5A-118F-499F-A86A-93DB67ECC4BA}"/>
              </a:ext>
            </a:extLst>
          </p:cNvPr>
          <p:cNvSpPr txBox="1"/>
          <p:nvPr/>
        </p:nvSpPr>
        <p:spPr>
          <a:xfrm flipH="1">
            <a:off x="9230085" y="1489816"/>
            <a:ext cx="2318534" cy="1292662"/>
          </a:xfrm>
          <a:prstGeom prst="rect">
            <a:avLst/>
          </a:prstGeom>
          <a:noFill/>
        </p:spPr>
        <p:txBody>
          <a:bodyPr wrap="square" lIns="0" tIns="0" rIns="0" bIns="0" rtlCol="0" anchor="t">
            <a:spAutoFit/>
          </a:bodyPr>
          <a:lstStyle/>
          <a:p>
            <a:r>
              <a:rPr lang="en-US" sz="1400" kern="0" dirty="0">
                <a:ea typeface="Calibri Light" charset="0"/>
                <a:cs typeface="Segoe UI" panose="020B0502040204020203" pitchFamily="34" charset="0"/>
              </a:rPr>
              <a:t>The Social Security Administration was developed, replacing the Social Security Board, who enacted several more amendments (1954-Present).</a:t>
            </a:r>
            <a:endParaRPr lang="en-US" sz="1400" dirty="0">
              <a:ea typeface="Calibri Light" charset="0"/>
              <a:cs typeface="Segoe UI" panose="020B0502040204020203" pitchFamily="34" charset="0"/>
            </a:endParaRPr>
          </a:p>
        </p:txBody>
      </p:sp>
      <p:sp>
        <p:nvSpPr>
          <p:cNvPr id="51" name="TextBox 50">
            <a:extLst>
              <a:ext uri="{FF2B5EF4-FFF2-40B4-BE49-F238E27FC236}">
                <a16:creationId xmlns:a16="http://schemas.microsoft.com/office/drawing/2014/main" id="{C83F9DCB-9DD0-44AD-B664-DDB2D9AF332E}"/>
              </a:ext>
            </a:extLst>
          </p:cNvPr>
          <p:cNvSpPr txBox="1"/>
          <p:nvPr/>
        </p:nvSpPr>
        <p:spPr>
          <a:xfrm flipH="1">
            <a:off x="3813134" y="4785713"/>
            <a:ext cx="1932028" cy="1077218"/>
          </a:xfrm>
          <a:prstGeom prst="rect">
            <a:avLst/>
          </a:prstGeom>
          <a:noFill/>
        </p:spPr>
        <p:txBody>
          <a:bodyPr wrap="square" lIns="0" tIns="0" rIns="0" bIns="0" rtlCol="0" anchor="b">
            <a:spAutoFit/>
          </a:bodyPr>
          <a:lstStyle/>
          <a:p>
            <a:r>
              <a:rPr lang="en-US" sz="1400" kern="0" dirty="0">
                <a:ea typeface="Calibri Light" charset="0"/>
                <a:cs typeface="Segoe UI" panose="020B0502040204020203" pitchFamily="34" charset="0"/>
              </a:rPr>
              <a:t>The Social Security Act was signed into law on August 14, 1935, as a response to the Great Depression of 1930s.</a:t>
            </a:r>
            <a:endParaRPr lang="en-US" sz="1400" dirty="0">
              <a:ea typeface="Calibri Light" charset="0"/>
              <a:cs typeface="Segoe UI" panose="020B0502040204020203" pitchFamily="34" charset="0"/>
            </a:endParaRPr>
          </a:p>
        </p:txBody>
      </p:sp>
      <p:sp>
        <p:nvSpPr>
          <p:cNvPr id="52" name="TextBox 51">
            <a:extLst>
              <a:ext uri="{FF2B5EF4-FFF2-40B4-BE49-F238E27FC236}">
                <a16:creationId xmlns:a16="http://schemas.microsoft.com/office/drawing/2014/main" id="{B43803FB-25F8-48A1-8949-A69468383377}"/>
              </a:ext>
            </a:extLst>
          </p:cNvPr>
          <p:cNvSpPr txBox="1"/>
          <p:nvPr/>
        </p:nvSpPr>
        <p:spPr>
          <a:xfrm flipH="1">
            <a:off x="7424434" y="4354826"/>
            <a:ext cx="2623063" cy="1508105"/>
          </a:xfrm>
          <a:prstGeom prst="rect">
            <a:avLst/>
          </a:prstGeom>
          <a:noFill/>
        </p:spPr>
        <p:txBody>
          <a:bodyPr wrap="square" lIns="0" tIns="0" rIns="0" bIns="0" rtlCol="0" anchor="b">
            <a:spAutoFit/>
          </a:bodyPr>
          <a:lstStyle/>
          <a:p>
            <a:r>
              <a:rPr lang="en-US" sz="1400" kern="0" dirty="0">
                <a:ea typeface="Calibri Light" charset="0"/>
                <a:cs typeface="Segoe UI" panose="020B0502040204020203" pitchFamily="34" charset="0"/>
              </a:rPr>
              <a:t>Amendments added: dependent benefits for spouse and minor children and survivors benefits for widows/widowers.</a:t>
            </a:r>
          </a:p>
          <a:p>
            <a:endParaRPr lang="en-US" sz="1400" kern="0" dirty="0">
              <a:ea typeface="Calibri Light" charset="0"/>
              <a:cs typeface="Segoe UI" panose="020B0502040204020203" pitchFamily="34" charset="0"/>
            </a:endParaRPr>
          </a:p>
          <a:p>
            <a:r>
              <a:rPr lang="en-US" sz="1400" kern="0" dirty="0">
                <a:ea typeface="Calibri Light" charset="0"/>
                <a:cs typeface="Segoe UI" panose="020B0502040204020203" pitchFamily="34" charset="0"/>
              </a:rPr>
              <a:t>First check issued for $22.54 to Ida May Fuller on 1/31/1940.</a:t>
            </a:r>
            <a:endParaRPr lang="en-US" sz="1400" dirty="0">
              <a:ea typeface="Calibri Light" charset="0"/>
              <a:cs typeface="Segoe UI" panose="020B0502040204020203" pitchFamily="34" charset="0"/>
            </a:endParaRPr>
          </a:p>
        </p:txBody>
      </p:sp>
      <p:sp>
        <p:nvSpPr>
          <p:cNvPr id="6" name="Title 5">
            <a:extLst>
              <a:ext uri="{FF2B5EF4-FFF2-40B4-BE49-F238E27FC236}">
                <a16:creationId xmlns:a16="http://schemas.microsoft.com/office/drawing/2014/main" id="{2DC8B80F-BED1-8E79-E3AE-4FB234834C26}"/>
              </a:ext>
            </a:extLst>
          </p:cNvPr>
          <p:cNvSpPr>
            <a:spLocks noGrp="1"/>
          </p:cNvSpPr>
          <p:nvPr>
            <p:ph type="title"/>
          </p:nvPr>
        </p:nvSpPr>
        <p:spPr/>
        <p:txBody>
          <a:bodyPr/>
          <a:lstStyle/>
          <a:p>
            <a:r>
              <a:rPr lang="en-US" dirty="0"/>
              <a:t>The Social Insurance Movement</a:t>
            </a:r>
          </a:p>
        </p:txBody>
      </p:sp>
      <p:sp>
        <p:nvSpPr>
          <p:cNvPr id="2" name="Footer Placeholder 18">
            <a:extLst>
              <a:ext uri="{FF2B5EF4-FFF2-40B4-BE49-F238E27FC236}">
                <a16:creationId xmlns:a16="http://schemas.microsoft.com/office/drawing/2014/main" id="{3D900B7C-6A85-4095-D81A-4ADA4D83AB93}"/>
              </a:ext>
            </a:extLst>
          </p:cNvPr>
          <p:cNvSpPr>
            <a:spLocks noGrp="1"/>
          </p:cNvSpPr>
          <p:nvPr>
            <p:ph type="ftr" sz="quarter" idx="13"/>
          </p:nvPr>
        </p:nvSpPr>
        <p:spPr>
          <a:xfrm>
            <a:off x="838199" y="6427642"/>
            <a:ext cx="10515599" cy="430358"/>
          </a:xfrm>
        </p:spPr>
        <p:txBody>
          <a:bodyPr/>
          <a:lstStyle/>
          <a:p>
            <a:r>
              <a:rPr lang="en-US" dirty="0">
                <a:solidFill>
                  <a:schemeClr val="accent3"/>
                </a:solidFill>
                <a:hlinkClick r:id="rId3">
                  <a:extLst>
                    <a:ext uri="{A12FA001-AC4F-418D-AE19-62706E023703}">
                      <ahyp:hlinkClr xmlns:ahyp="http://schemas.microsoft.com/office/drawing/2018/hyperlinkcolor" val="tx"/>
                    </a:ext>
                  </a:extLst>
                </a:hlinkClick>
              </a:rPr>
              <a:t>Social Security History</a:t>
            </a:r>
            <a:endParaRPr lang="en-US" dirty="0">
              <a:solidFill>
                <a:schemeClr val="accent3"/>
              </a:solidFill>
            </a:endParaRPr>
          </a:p>
        </p:txBody>
      </p:sp>
      <p:sp>
        <p:nvSpPr>
          <p:cNvPr id="3" name="Slide Number Placeholder 3">
            <a:extLst>
              <a:ext uri="{FF2B5EF4-FFF2-40B4-BE49-F238E27FC236}">
                <a16:creationId xmlns:a16="http://schemas.microsoft.com/office/drawing/2014/main" id="{64ACACD9-DF3E-6330-2281-395B836B0F5A}"/>
              </a:ext>
            </a:extLst>
          </p:cNvPr>
          <p:cNvSpPr>
            <a:spLocks noGrp="1"/>
          </p:cNvSpPr>
          <p:nvPr>
            <p:ph type="sldNum" sz="quarter" idx="12"/>
          </p:nvPr>
        </p:nvSpPr>
        <p:spPr>
          <a:xfrm>
            <a:off x="8718176" y="6228588"/>
            <a:ext cx="2743200" cy="365125"/>
          </a:xfrm>
        </p:spPr>
        <p:txBody>
          <a:bodyPr/>
          <a:lstStyle/>
          <a:p>
            <a:fld id="{A3DA3D6A-6DDB-44AC-922F-0D6A3F925C34}" type="slidenum">
              <a:rPr lang="en-US" smtClean="0"/>
              <a:pPr/>
              <a:t>3</a:t>
            </a:fld>
            <a:endParaRPr lang="en-US" dirty="0"/>
          </a:p>
        </p:txBody>
      </p:sp>
      <p:cxnSp>
        <p:nvCxnSpPr>
          <p:cNvPr id="56" name="Straight Connector 55">
            <a:extLst>
              <a:ext uri="{FF2B5EF4-FFF2-40B4-BE49-F238E27FC236}">
                <a16:creationId xmlns:a16="http://schemas.microsoft.com/office/drawing/2014/main" id="{31418DF4-E1EB-CCFC-6DAC-B74374D21BC4}"/>
              </a:ext>
            </a:extLst>
          </p:cNvPr>
          <p:cNvCxnSpPr>
            <a:cxnSpLocks/>
            <a:endCxn id="8" idx="0"/>
          </p:cNvCxnSpPr>
          <p:nvPr/>
        </p:nvCxnSpPr>
        <p:spPr>
          <a:xfrm>
            <a:off x="1777798" y="3151076"/>
            <a:ext cx="0" cy="3220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99B09D8-D93A-793C-B38E-3F2B13D75710}"/>
              </a:ext>
            </a:extLst>
          </p:cNvPr>
          <p:cNvCxnSpPr>
            <a:cxnSpLocks/>
          </p:cNvCxnSpPr>
          <p:nvPr/>
        </p:nvCxnSpPr>
        <p:spPr>
          <a:xfrm>
            <a:off x="3578608" y="3913490"/>
            <a:ext cx="0" cy="3220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B0E1638-5608-8D83-BCA2-04C5FF1D4477}"/>
              </a:ext>
            </a:extLst>
          </p:cNvPr>
          <p:cNvCxnSpPr>
            <a:cxnSpLocks/>
          </p:cNvCxnSpPr>
          <p:nvPr/>
        </p:nvCxnSpPr>
        <p:spPr>
          <a:xfrm>
            <a:off x="5379421" y="3151076"/>
            <a:ext cx="0" cy="3220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0EE0889-CAD6-5FD0-649C-5FBD3CA81153}"/>
              </a:ext>
            </a:extLst>
          </p:cNvPr>
          <p:cNvCxnSpPr>
            <a:cxnSpLocks/>
          </p:cNvCxnSpPr>
          <p:nvPr/>
        </p:nvCxnSpPr>
        <p:spPr>
          <a:xfrm>
            <a:off x="7180233" y="3913490"/>
            <a:ext cx="0" cy="3220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3D7F0A7-B095-F833-5D8B-6A357CFB2B87}"/>
              </a:ext>
            </a:extLst>
          </p:cNvPr>
          <p:cNvCxnSpPr>
            <a:cxnSpLocks/>
          </p:cNvCxnSpPr>
          <p:nvPr/>
        </p:nvCxnSpPr>
        <p:spPr>
          <a:xfrm>
            <a:off x="8981601" y="3151076"/>
            <a:ext cx="0" cy="3220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416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3B9AF1F-3007-A491-E382-35790B4216C5}"/>
              </a:ext>
            </a:extLst>
          </p:cNvPr>
          <p:cNvGrpSpPr/>
          <p:nvPr/>
        </p:nvGrpSpPr>
        <p:grpSpPr>
          <a:xfrm rot="5400000">
            <a:off x="5166803" y="2469340"/>
            <a:ext cx="1477329" cy="3731240"/>
            <a:chOff x="2929011" y="1578915"/>
            <a:chExt cx="4295675" cy="3731240"/>
          </a:xfrm>
        </p:grpSpPr>
        <p:sp>
          <p:nvSpPr>
            <p:cNvPr id="13" name="Freeform 16">
              <a:extLst>
                <a:ext uri="{FF2B5EF4-FFF2-40B4-BE49-F238E27FC236}">
                  <a16:creationId xmlns:a16="http://schemas.microsoft.com/office/drawing/2014/main" id="{AC6692F8-253C-46B1-0B2C-9D3B316B64DD}"/>
                </a:ext>
              </a:extLst>
            </p:cNvPr>
            <p:cNvSpPr>
              <a:spLocks/>
            </p:cNvSpPr>
            <p:nvPr/>
          </p:nvSpPr>
          <p:spPr bwMode="auto">
            <a:xfrm flipH="1">
              <a:off x="2929011" y="3359936"/>
              <a:ext cx="2666952" cy="1950219"/>
            </a:xfrm>
            <a:custGeom>
              <a:avLst/>
              <a:gdLst>
                <a:gd name="T0" fmla="*/ 573 w 573"/>
                <a:gd name="T1" fmla="*/ 561 h 602"/>
                <a:gd name="T2" fmla="*/ 297 w 573"/>
                <a:gd name="T3" fmla="*/ 267 h 602"/>
                <a:gd name="T4" fmla="*/ 0 w 573"/>
                <a:gd name="T5" fmla="*/ 24 h 602"/>
              </a:gdLst>
              <a:ahLst/>
              <a:cxnLst>
                <a:cxn ang="0">
                  <a:pos x="T0" y="T1"/>
                </a:cxn>
                <a:cxn ang="0">
                  <a:pos x="T2" y="T3"/>
                </a:cxn>
                <a:cxn ang="0">
                  <a:pos x="T4" y="T5"/>
                </a:cxn>
              </a:cxnLst>
              <a:rect l="0" t="0" r="r" b="b"/>
              <a:pathLst>
                <a:path w="573" h="602">
                  <a:moveTo>
                    <a:pt x="573" y="561"/>
                  </a:moveTo>
                  <a:cubicBezTo>
                    <a:pt x="573" y="561"/>
                    <a:pt x="418" y="602"/>
                    <a:pt x="297" y="267"/>
                  </a:cubicBezTo>
                  <a:cubicBezTo>
                    <a:pt x="201" y="0"/>
                    <a:pt x="0" y="24"/>
                    <a:pt x="0" y="24"/>
                  </a:cubicBezTo>
                </a:path>
              </a:pathLst>
            </a:custGeom>
            <a:noFill/>
            <a:ln w="203200" cap="rnd">
              <a:gradFill flip="none" rotWithShape="1">
                <a:gsLst>
                  <a:gs pos="20000">
                    <a:schemeClr val="accent1"/>
                  </a:gs>
                  <a:gs pos="100000">
                    <a:schemeClr val="bg2"/>
                  </a:gs>
                </a:gsLst>
                <a:lin ang="0" scaled="1"/>
                <a:tileRect/>
              </a:gra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4" name="Freeform 18">
              <a:extLst>
                <a:ext uri="{FF2B5EF4-FFF2-40B4-BE49-F238E27FC236}">
                  <a16:creationId xmlns:a16="http://schemas.microsoft.com/office/drawing/2014/main" id="{6D12C51B-87D0-F154-3DC7-777EB3335F3A}"/>
                </a:ext>
              </a:extLst>
            </p:cNvPr>
            <p:cNvSpPr>
              <a:spLocks/>
            </p:cNvSpPr>
            <p:nvPr/>
          </p:nvSpPr>
          <p:spPr bwMode="auto">
            <a:xfrm flipH="1">
              <a:off x="2929011" y="1578915"/>
              <a:ext cx="2666952" cy="1947977"/>
            </a:xfrm>
            <a:custGeom>
              <a:avLst/>
              <a:gdLst>
                <a:gd name="T0" fmla="*/ 573 w 573"/>
                <a:gd name="T1" fmla="*/ 42 h 603"/>
                <a:gd name="T2" fmla="*/ 297 w 573"/>
                <a:gd name="T3" fmla="*/ 336 h 603"/>
                <a:gd name="T4" fmla="*/ 0 w 573"/>
                <a:gd name="T5" fmla="*/ 578 h 603"/>
              </a:gdLst>
              <a:ahLst/>
              <a:cxnLst>
                <a:cxn ang="0">
                  <a:pos x="T0" y="T1"/>
                </a:cxn>
                <a:cxn ang="0">
                  <a:pos x="T2" y="T3"/>
                </a:cxn>
                <a:cxn ang="0">
                  <a:pos x="T4" y="T5"/>
                </a:cxn>
              </a:cxnLst>
              <a:rect l="0" t="0" r="r" b="b"/>
              <a:pathLst>
                <a:path w="573" h="603">
                  <a:moveTo>
                    <a:pt x="573" y="42"/>
                  </a:moveTo>
                  <a:cubicBezTo>
                    <a:pt x="573" y="42"/>
                    <a:pt x="418" y="0"/>
                    <a:pt x="297" y="336"/>
                  </a:cubicBezTo>
                  <a:cubicBezTo>
                    <a:pt x="201" y="603"/>
                    <a:pt x="0" y="578"/>
                    <a:pt x="0" y="578"/>
                  </a:cubicBezTo>
                </a:path>
              </a:pathLst>
            </a:custGeom>
            <a:noFill/>
            <a:ln w="203200" cap="rnd">
              <a:gradFill flip="none" rotWithShape="1">
                <a:gsLst>
                  <a:gs pos="20000">
                    <a:schemeClr val="accent1"/>
                  </a:gs>
                  <a:gs pos="100000">
                    <a:schemeClr val="bg2"/>
                  </a:gs>
                </a:gsLst>
                <a:lin ang="0" scaled="1"/>
                <a:tileRect/>
              </a:gra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sp>
          <p:nvSpPr>
            <p:cNvPr id="15" name="Line 21">
              <a:extLst>
                <a:ext uri="{FF2B5EF4-FFF2-40B4-BE49-F238E27FC236}">
                  <a16:creationId xmlns:a16="http://schemas.microsoft.com/office/drawing/2014/main" id="{856B295C-3C7B-AFF2-DC88-925B1D5D713A}"/>
                </a:ext>
              </a:extLst>
            </p:cNvPr>
            <p:cNvSpPr>
              <a:spLocks noChangeShapeType="1"/>
            </p:cNvSpPr>
            <p:nvPr/>
          </p:nvSpPr>
          <p:spPr bwMode="auto">
            <a:xfrm>
              <a:off x="6186458" y="3447041"/>
              <a:ext cx="1038228" cy="17572"/>
            </a:xfrm>
            <a:prstGeom prst="line">
              <a:avLst/>
            </a:prstGeom>
            <a:noFill/>
            <a:ln w="203200" cap="rnd">
              <a:gradFill flip="none" rotWithShape="1">
                <a:gsLst>
                  <a:gs pos="20000">
                    <a:schemeClr val="accent1"/>
                  </a:gs>
                  <a:gs pos="100000">
                    <a:schemeClr val="bg2"/>
                  </a:gs>
                </a:gsLst>
                <a:lin ang="0" scaled="1"/>
                <a:tileRect/>
              </a:gra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dirty="0"/>
            </a:p>
          </p:txBody>
        </p:sp>
      </p:grpSp>
      <p:sp>
        <p:nvSpPr>
          <p:cNvPr id="2" name="Title 1">
            <a:extLst>
              <a:ext uri="{FF2B5EF4-FFF2-40B4-BE49-F238E27FC236}">
                <a16:creationId xmlns:a16="http://schemas.microsoft.com/office/drawing/2014/main" id="{4416022E-8440-C687-ED8D-973CAFFE8F31}"/>
              </a:ext>
            </a:extLst>
          </p:cNvPr>
          <p:cNvSpPr>
            <a:spLocks noGrp="1"/>
          </p:cNvSpPr>
          <p:nvPr>
            <p:ph type="title"/>
          </p:nvPr>
        </p:nvSpPr>
        <p:spPr/>
        <p:txBody>
          <a:bodyPr/>
          <a:lstStyle/>
          <a:p>
            <a:r>
              <a:rPr lang="en-IN" dirty="0"/>
              <a:t>Did You Know?</a:t>
            </a:r>
          </a:p>
        </p:txBody>
      </p:sp>
      <p:sp>
        <p:nvSpPr>
          <p:cNvPr id="5" name="Rectangle: Rounded Corners 4">
            <a:extLst>
              <a:ext uri="{FF2B5EF4-FFF2-40B4-BE49-F238E27FC236}">
                <a16:creationId xmlns:a16="http://schemas.microsoft.com/office/drawing/2014/main" id="{8C0C1CC2-DC37-E49A-11CB-A74C5F7F71F8}"/>
              </a:ext>
            </a:extLst>
          </p:cNvPr>
          <p:cNvSpPr/>
          <p:nvPr/>
        </p:nvSpPr>
        <p:spPr>
          <a:xfrm>
            <a:off x="964798" y="4286200"/>
            <a:ext cx="10232683" cy="2088473"/>
          </a:xfrm>
          <a:prstGeom prst="roundRect">
            <a:avLst/>
          </a:prstGeom>
          <a:solidFill>
            <a:schemeClr val="accent1"/>
          </a:solidFill>
          <a:ln>
            <a:noFill/>
          </a:ln>
          <a:effectLst>
            <a:outerShdw blurRad="419100" dist="152400" dir="3180000" sx="93000" sy="93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7273B6B-8791-9B02-287B-2DF5022FDA89}"/>
              </a:ext>
            </a:extLst>
          </p:cNvPr>
          <p:cNvSpPr txBox="1"/>
          <p:nvPr/>
        </p:nvSpPr>
        <p:spPr>
          <a:xfrm>
            <a:off x="1295398" y="4583861"/>
            <a:ext cx="9476014" cy="1477328"/>
          </a:xfrm>
          <a:prstGeom prst="rect">
            <a:avLst/>
          </a:prstGeom>
          <a:noFill/>
        </p:spPr>
        <p:txBody>
          <a:bodyPr wrap="square" rtlCol="0">
            <a:spAutoFit/>
          </a:bodyPr>
          <a:lstStyle/>
          <a:p>
            <a:r>
              <a:rPr lang="en-US" sz="1800" dirty="0">
                <a:solidFill>
                  <a:schemeClr val="bg1"/>
                </a:solidFill>
              </a:rPr>
              <a:t>This means that the original </a:t>
            </a:r>
            <a:r>
              <a:rPr lang="en-US" sz="1800" b="1" dirty="0">
                <a:solidFill>
                  <a:schemeClr val="accent4">
                    <a:lumMod val="60000"/>
                    <a:lumOff val="40000"/>
                  </a:schemeClr>
                </a:solidFill>
              </a:rPr>
              <a:t>retirement age of 65 was close to or even beyond the average life expectancy </a:t>
            </a:r>
            <a:r>
              <a:rPr lang="en-US" sz="1800" dirty="0">
                <a:solidFill>
                  <a:schemeClr val="bg1"/>
                </a:solidFill>
              </a:rPr>
              <a:t>for many Americans at the time—especially men. </a:t>
            </a:r>
          </a:p>
          <a:p>
            <a:endParaRPr lang="en-US" sz="1800" dirty="0">
              <a:solidFill>
                <a:schemeClr val="bg1"/>
              </a:solidFill>
            </a:endParaRPr>
          </a:p>
          <a:p>
            <a:r>
              <a:rPr lang="en-US" sz="1800" dirty="0">
                <a:solidFill>
                  <a:schemeClr val="bg1"/>
                </a:solidFill>
              </a:rPr>
              <a:t>The system was designed in part with this in mind, as relatively few people were expected to collect benefits for long periods.</a:t>
            </a:r>
            <a:endParaRPr lang="en-US" dirty="0"/>
          </a:p>
        </p:txBody>
      </p:sp>
      <p:grpSp>
        <p:nvGrpSpPr>
          <p:cNvPr id="7" name="Group 6">
            <a:extLst>
              <a:ext uri="{FF2B5EF4-FFF2-40B4-BE49-F238E27FC236}">
                <a16:creationId xmlns:a16="http://schemas.microsoft.com/office/drawing/2014/main" id="{01F8D3F4-DFCD-2AA9-0BD4-6C7CB945B094}"/>
              </a:ext>
            </a:extLst>
          </p:cNvPr>
          <p:cNvGrpSpPr/>
          <p:nvPr/>
        </p:nvGrpSpPr>
        <p:grpSpPr>
          <a:xfrm>
            <a:off x="838198" y="4105277"/>
            <a:ext cx="457200" cy="457200"/>
            <a:chOff x="3116036" y="4793000"/>
            <a:chExt cx="457200" cy="457200"/>
          </a:xfrm>
        </p:grpSpPr>
        <p:sp>
          <p:nvSpPr>
            <p:cNvPr id="8" name="Oval 7">
              <a:extLst>
                <a:ext uri="{FF2B5EF4-FFF2-40B4-BE49-F238E27FC236}">
                  <a16:creationId xmlns:a16="http://schemas.microsoft.com/office/drawing/2014/main" id="{0ACAF243-9FB0-DDF9-97B0-0DED60715B0F}"/>
                </a:ext>
              </a:extLst>
            </p:cNvPr>
            <p:cNvSpPr/>
            <p:nvPr/>
          </p:nvSpPr>
          <p:spPr>
            <a:xfrm>
              <a:off x="3116036" y="4793000"/>
              <a:ext cx="457200" cy="457200"/>
            </a:xfrm>
            <a:prstGeom prst="ellipse">
              <a:avLst/>
            </a:prstGeom>
            <a:solidFill>
              <a:schemeClr val="tx2"/>
            </a:solid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Exclamation mark with solid fill">
              <a:extLst>
                <a:ext uri="{FF2B5EF4-FFF2-40B4-BE49-F238E27FC236}">
                  <a16:creationId xmlns:a16="http://schemas.microsoft.com/office/drawing/2014/main" id="{CA51F425-309A-F406-CF54-0E399968EE9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156857" y="4844707"/>
              <a:ext cx="375558" cy="375558"/>
            </a:xfrm>
            <a:prstGeom prst="rect">
              <a:avLst/>
            </a:prstGeom>
          </p:spPr>
        </p:pic>
      </p:grpSp>
      <p:sp>
        <p:nvSpPr>
          <p:cNvPr id="11" name="Content Placeholder 1">
            <a:extLst>
              <a:ext uri="{FF2B5EF4-FFF2-40B4-BE49-F238E27FC236}">
                <a16:creationId xmlns:a16="http://schemas.microsoft.com/office/drawing/2014/main" id="{3163334D-4EAA-507F-9082-3B4E993A1EC8}"/>
              </a:ext>
            </a:extLst>
          </p:cNvPr>
          <p:cNvSpPr>
            <a:spLocks noGrp="1"/>
          </p:cNvSpPr>
          <p:nvPr>
            <p:ph idx="1"/>
          </p:nvPr>
        </p:nvSpPr>
        <p:spPr>
          <a:xfrm>
            <a:off x="2345435" y="1555732"/>
            <a:ext cx="7501130" cy="811258"/>
          </a:xfrm>
        </p:spPr>
        <p:txBody>
          <a:bodyPr/>
          <a:lstStyle/>
          <a:p>
            <a:pPr marL="0" indent="0" algn="ctr">
              <a:buNone/>
            </a:pPr>
            <a:r>
              <a:rPr lang="en-US" sz="2000" dirty="0">
                <a:solidFill>
                  <a:schemeClr val="bg2">
                    <a:lumMod val="25000"/>
                  </a:schemeClr>
                </a:solidFill>
              </a:rPr>
              <a:t>In 1935, when the Social Security Act was passed, the average life expectancy in the United States was approximately:</a:t>
            </a:r>
            <a:endParaRPr lang="en-US" sz="1800" b="1" i="0" dirty="0">
              <a:solidFill>
                <a:schemeClr val="accent4"/>
              </a:solidFill>
              <a:latin typeface="Lato Black" panose="020F0502020204030203" pitchFamily="34" charset="0"/>
              <a:ea typeface="Lato Black" panose="020F0502020204030203" pitchFamily="34" charset="0"/>
              <a:cs typeface="Lato Black" panose="020F0502020204030203" pitchFamily="34" charset="0"/>
            </a:endParaRPr>
          </a:p>
        </p:txBody>
      </p:sp>
      <p:grpSp>
        <p:nvGrpSpPr>
          <p:cNvPr id="21" name="Group 20">
            <a:extLst>
              <a:ext uri="{FF2B5EF4-FFF2-40B4-BE49-F238E27FC236}">
                <a16:creationId xmlns:a16="http://schemas.microsoft.com/office/drawing/2014/main" id="{130455D2-E3E1-080C-7450-CEB3F7DE119C}"/>
              </a:ext>
            </a:extLst>
          </p:cNvPr>
          <p:cNvGrpSpPr/>
          <p:nvPr/>
        </p:nvGrpSpPr>
        <p:grpSpPr>
          <a:xfrm>
            <a:off x="2528335" y="2595485"/>
            <a:ext cx="3035973" cy="1132752"/>
            <a:chOff x="2707277" y="3156913"/>
            <a:chExt cx="3035973" cy="1132752"/>
          </a:xfrm>
        </p:grpSpPr>
        <p:sp>
          <p:nvSpPr>
            <p:cNvPr id="27" name="Rectangle: Rounded Corners 26">
              <a:extLst>
                <a:ext uri="{FF2B5EF4-FFF2-40B4-BE49-F238E27FC236}">
                  <a16:creationId xmlns:a16="http://schemas.microsoft.com/office/drawing/2014/main" id="{0EF9A9BF-9763-063B-EC45-BB30705680B2}"/>
                </a:ext>
              </a:extLst>
            </p:cNvPr>
            <p:cNvSpPr/>
            <p:nvPr/>
          </p:nvSpPr>
          <p:spPr>
            <a:xfrm flipH="1">
              <a:off x="2707277" y="3156913"/>
              <a:ext cx="3035973" cy="1132752"/>
            </a:xfrm>
            <a:prstGeom prst="round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Rounded Corners 27">
              <a:extLst>
                <a:ext uri="{FF2B5EF4-FFF2-40B4-BE49-F238E27FC236}">
                  <a16:creationId xmlns:a16="http://schemas.microsoft.com/office/drawing/2014/main" id="{5CE8F66E-C7E5-446C-EA6F-31398BD455C4}"/>
                </a:ext>
              </a:extLst>
            </p:cNvPr>
            <p:cNvSpPr/>
            <p:nvPr/>
          </p:nvSpPr>
          <p:spPr>
            <a:xfrm>
              <a:off x="2777274" y="3243774"/>
              <a:ext cx="2895983" cy="971754"/>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2C15DB52-611A-1607-D146-89AACE03810C}"/>
                </a:ext>
              </a:extLst>
            </p:cNvPr>
            <p:cNvSpPr txBox="1"/>
            <p:nvPr/>
          </p:nvSpPr>
          <p:spPr>
            <a:xfrm flipH="1">
              <a:off x="2770799" y="3368374"/>
              <a:ext cx="2895983" cy="527761"/>
            </a:xfrm>
            <a:prstGeom prst="rect">
              <a:avLst/>
            </a:prstGeom>
            <a:noFill/>
          </p:spPr>
          <p:txBody>
            <a:bodyPr wrap="square" lIns="0" tIns="0" rIns="0" bIns="0" rtlCol="0" anchor="b">
              <a:noAutofit/>
            </a:bodyPr>
            <a:lstStyle/>
            <a:p>
              <a:pPr algn="ctr"/>
              <a:r>
                <a:rPr lang="en-US" sz="2400" b="1" kern="0" dirty="0">
                  <a:solidFill>
                    <a:schemeClr val="bg1"/>
                  </a:solidFill>
                  <a:latin typeface="Lato Black" panose="020F0502020204030203" pitchFamily="34" charset="0"/>
                  <a:ea typeface="Lato Black" panose="020F0502020204030203" pitchFamily="34" charset="0"/>
                  <a:cs typeface="Lato Black" panose="020F0502020204030203" pitchFamily="34" charset="0"/>
                </a:rPr>
                <a:t>61</a:t>
              </a:r>
              <a:r>
                <a:rPr lang="en-US" sz="2400" b="1" kern="0" dirty="0">
                  <a:solidFill>
                    <a:schemeClr val="bg1"/>
                  </a:solidFill>
                  <a:cs typeface="Arial" pitchFamily="34" charset="0"/>
                </a:rPr>
                <a:t> Years for Men</a:t>
              </a:r>
            </a:p>
          </p:txBody>
        </p:sp>
      </p:grpSp>
      <p:grpSp>
        <p:nvGrpSpPr>
          <p:cNvPr id="45" name="Group 44">
            <a:extLst>
              <a:ext uri="{FF2B5EF4-FFF2-40B4-BE49-F238E27FC236}">
                <a16:creationId xmlns:a16="http://schemas.microsoft.com/office/drawing/2014/main" id="{E2DF4BDC-9954-03AC-FC00-770F4982F5F7}"/>
              </a:ext>
            </a:extLst>
          </p:cNvPr>
          <p:cNvGrpSpPr/>
          <p:nvPr/>
        </p:nvGrpSpPr>
        <p:grpSpPr>
          <a:xfrm>
            <a:off x="6199231" y="2592059"/>
            <a:ext cx="3498652" cy="1132752"/>
            <a:chOff x="2707277" y="3156913"/>
            <a:chExt cx="3035973" cy="1132752"/>
          </a:xfrm>
        </p:grpSpPr>
        <p:sp>
          <p:nvSpPr>
            <p:cNvPr id="46" name="Rectangle: Rounded Corners 45">
              <a:extLst>
                <a:ext uri="{FF2B5EF4-FFF2-40B4-BE49-F238E27FC236}">
                  <a16:creationId xmlns:a16="http://schemas.microsoft.com/office/drawing/2014/main" id="{709518EC-B9A5-0410-AC8B-0837566FDFE8}"/>
                </a:ext>
              </a:extLst>
            </p:cNvPr>
            <p:cNvSpPr/>
            <p:nvPr/>
          </p:nvSpPr>
          <p:spPr>
            <a:xfrm flipH="1">
              <a:off x="2707277" y="3156913"/>
              <a:ext cx="3035973" cy="1132752"/>
            </a:xfrm>
            <a:prstGeom prst="round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Rectangle: Rounded Corners 46">
              <a:extLst>
                <a:ext uri="{FF2B5EF4-FFF2-40B4-BE49-F238E27FC236}">
                  <a16:creationId xmlns:a16="http://schemas.microsoft.com/office/drawing/2014/main" id="{70E1E561-B350-6EA0-781A-660819B95AD8}"/>
                </a:ext>
              </a:extLst>
            </p:cNvPr>
            <p:cNvSpPr/>
            <p:nvPr/>
          </p:nvSpPr>
          <p:spPr>
            <a:xfrm>
              <a:off x="2777274" y="3243774"/>
              <a:ext cx="2895983" cy="97175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62B3533F-D816-EDA1-C1AB-233963AE8E06}"/>
                </a:ext>
              </a:extLst>
            </p:cNvPr>
            <p:cNvSpPr txBox="1"/>
            <p:nvPr/>
          </p:nvSpPr>
          <p:spPr>
            <a:xfrm flipH="1">
              <a:off x="2770799" y="3368374"/>
              <a:ext cx="2895983" cy="527761"/>
            </a:xfrm>
            <a:prstGeom prst="rect">
              <a:avLst/>
            </a:prstGeom>
            <a:noFill/>
          </p:spPr>
          <p:txBody>
            <a:bodyPr wrap="square" lIns="0" tIns="0" rIns="0" bIns="0" rtlCol="0" anchor="b">
              <a:noAutofit/>
            </a:bodyPr>
            <a:lstStyle/>
            <a:p>
              <a:pPr algn="ctr"/>
              <a:r>
                <a:rPr lang="en-US" sz="2400" b="1" kern="0" dirty="0">
                  <a:solidFill>
                    <a:schemeClr val="bg1"/>
                  </a:solidFill>
                  <a:latin typeface="Lato Black" panose="020F0502020204030203" pitchFamily="34" charset="0"/>
                  <a:ea typeface="Lato Black" panose="020F0502020204030203" pitchFamily="34" charset="0"/>
                  <a:cs typeface="Lato Black" panose="020F0502020204030203" pitchFamily="34" charset="0"/>
                </a:rPr>
                <a:t>65</a:t>
              </a:r>
              <a:r>
                <a:rPr lang="en-US" sz="2400" b="1" kern="0" dirty="0">
                  <a:solidFill>
                    <a:schemeClr val="bg1"/>
                  </a:solidFill>
                  <a:cs typeface="Arial" pitchFamily="34" charset="0"/>
                </a:rPr>
                <a:t> Years for Women</a:t>
              </a:r>
            </a:p>
          </p:txBody>
        </p:sp>
      </p:grpSp>
      <p:sp>
        <p:nvSpPr>
          <p:cNvPr id="3" name="Slide Number Placeholder 3">
            <a:extLst>
              <a:ext uri="{FF2B5EF4-FFF2-40B4-BE49-F238E27FC236}">
                <a16:creationId xmlns:a16="http://schemas.microsoft.com/office/drawing/2014/main" id="{CE8CF8F3-3CE5-C671-FBB4-06F19847691F}"/>
              </a:ext>
            </a:extLst>
          </p:cNvPr>
          <p:cNvSpPr>
            <a:spLocks noGrp="1"/>
          </p:cNvSpPr>
          <p:nvPr>
            <p:ph type="sldNum" sz="quarter" idx="12"/>
          </p:nvPr>
        </p:nvSpPr>
        <p:spPr>
          <a:xfrm>
            <a:off x="8718176" y="6228588"/>
            <a:ext cx="2743200" cy="365125"/>
          </a:xfrm>
        </p:spPr>
        <p:txBody>
          <a:bodyPr/>
          <a:lstStyle/>
          <a:p>
            <a:fld id="{A3DA3D6A-6DDB-44AC-922F-0D6A3F925C34}" type="slidenum">
              <a:rPr lang="en-US" smtClean="0"/>
              <a:pPr/>
              <a:t>4</a:t>
            </a:fld>
            <a:endParaRPr lang="en-US" dirty="0"/>
          </a:p>
        </p:txBody>
      </p:sp>
    </p:spTree>
    <p:extLst>
      <p:ext uri="{BB962C8B-B14F-4D97-AF65-F5344CB8AC3E}">
        <p14:creationId xmlns:p14="http://schemas.microsoft.com/office/powerpoint/2010/main" val="216962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25785AB-7CB3-4E5E-A1C4-73BF1DAFA796}"/>
              </a:ext>
            </a:extLst>
          </p:cNvPr>
          <p:cNvSpPr>
            <a:spLocks noGrp="1"/>
          </p:cNvSpPr>
          <p:nvPr>
            <p:ph idx="1"/>
          </p:nvPr>
        </p:nvSpPr>
        <p:spPr>
          <a:xfrm>
            <a:off x="4860234" y="1466669"/>
            <a:ext cx="6106956" cy="3709413"/>
          </a:xfrm>
        </p:spPr>
        <p:txBody>
          <a:bodyPr/>
          <a:lstStyle/>
          <a:p>
            <a:r>
              <a:rPr lang="en-US" sz="2000" dirty="0"/>
              <a:t>Eligibility</a:t>
            </a:r>
          </a:p>
          <a:p>
            <a:pPr lvl="1">
              <a:lnSpc>
                <a:spcPct val="100000"/>
              </a:lnSpc>
            </a:pPr>
            <a:r>
              <a:rPr lang="en-US" sz="1800" i="0" dirty="0"/>
              <a:t>Age 62 or older</a:t>
            </a:r>
          </a:p>
          <a:p>
            <a:pPr lvl="1">
              <a:lnSpc>
                <a:spcPct val="100000"/>
              </a:lnSpc>
            </a:pPr>
            <a:r>
              <a:rPr lang="en-US" sz="1800" i="0" dirty="0"/>
              <a:t>Worked and paid social security taxes for 10 years (40 quarters) or more</a:t>
            </a:r>
            <a:endParaRPr lang="en-US" sz="1800" i="0" dirty="0">
              <a:solidFill>
                <a:schemeClr val="accent2">
                  <a:lumMod val="60000"/>
                  <a:lumOff val="40000"/>
                </a:schemeClr>
              </a:solidFill>
            </a:endParaRPr>
          </a:p>
          <a:p>
            <a:r>
              <a:rPr lang="en-US" sz="2000" dirty="0"/>
              <a:t>Special Consideration Employers</a:t>
            </a:r>
          </a:p>
          <a:p>
            <a:pPr lvl="1">
              <a:lnSpc>
                <a:spcPct val="100000"/>
              </a:lnSpc>
            </a:pPr>
            <a:r>
              <a:rPr lang="en-US" sz="1800" i="0" dirty="0">
                <a:hlinkClick r:id="rId3">
                  <a:extLst>
                    <a:ext uri="{A12FA001-AC4F-418D-AE19-62706E023703}">
                      <ahyp:hlinkClr xmlns:ahyp="http://schemas.microsoft.com/office/drawing/2018/hyperlinkcolor" val="tx"/>
                    </a:ext>
                  </a:extLst>
                </a:hlinkClick>
              </a:rPr>
              <a:t>Jobs with Specific Earnings Rules | SSA</a:t>
            </a:r>
            <a:endParaRPr lang="en-US" sz="1800" i="0" dirty="0"/>
          </a:p>
          <a:p>
            <a:pPr lvl="1">
              <a:lnSpc>
                <a:spcPct val="100000"/>
              </a:lnSpc>
            </a:pPr>
            <a:r>
              <a:rPr lang="en-US" sz="1800" i="0" dirty="0"/>
              <a:t>Remember to report income</a:t>
            </a:r>
          </a:p>
          <a:p>
            <a:pPr lvl="2">
              <a:lnSpc>
                <a:spcPct val="100000"/>
              </a:lnSpc>
            </a:pPr>
            <a:r>
              <a:rPr lang="en-US" sz="1600" i="1" dirty="0"/>
              <a:t>Self-employment, Seasonal, or Religious Work</a:t>
            </a:r>
          </a:p>
          <a:p>
            <a:pPr lvl="2">
              <a:lnSpc>
                <a:spcPct val="100000"/>
              </a:lnSpc>
            </a:pPr>
            <a:r>
              <a:rPr lang="en-US" sz="1600" i="1" dirty="0"/>
              <a:t>If parttime earnings are less than $2800/year</a:t>
            </a:r>
          </a:p>
        </p:txBody>
      </p:sp>
      <p:sp>
        <p:nvSpPr>
          <p:cNvPr id="5" name="Title 4">
            <a:extLst>
              <a:ext uri="{FF2B5EF4-FFF2-40B4-BE49-F238E27FC236}">
                <a16:creationId xmlns:a16="http://schemas.microsoft.com/office/drawing/2014/main" id="{8A060162-C45C-4AFC-B6BB-A31FA23E77BC}"/>
              </a:ext>
            </a:extLst>
          </p:cNvPr>
          <p:cNvSpPr>
            <a:spLocks noGrp="1"/>
          </p:cNvSpPr>
          <p:nvPr>
            <p:ph type="title"/>
          </p:nvPr>
        </p:nvSpPr>
        <p:spPr>
          <a:xfrm>
            <a:off x="4572000" y="317726"/>
            <a:ext cx="7315198" cy="835434"/>
          </a:xfrm>
        </p:spPr>
        <p:txBody>
          <a:bodyPr anchor="ctr" anchorCtr="0"/>
          <a:lstStyle/>
          <a:p>
            <a:r>
              <a:rPr lang="en-US" dirty="0"/>
              <a:t>Social Security and Retirement</a:t>
            </a:r>
          </a:p>
        </p:txBody>
      </p:sp>
      <p:pic>
        <p:nvPicPr>
          <p:cNvPr id="4" name="Picture 3" descr="Yellow kayak in mountain lake">
            <a:extLst>
              <a:ext uri="{FF2B5EF4-FFF2-40B4-BE49-F238E27FC236}">
                <a16:creationId xmlns:a16="http://schemas.microsoft.com/office/drawing/2014/main" id="{878C3443-6062-9A26-FFD4-4E13CBAD2C70}"/>
              </a:ext>
            </a:extLst>
          </p:cNvPr>
          <p:cNvPicPr>
            <a:picLocks noChangeAspect="1"/>
          </p:cNvPicPr>
          <p:nvPr/>
        </p:nvPicPr>
        <p:blipFill>
          <a:blip r:embed="rId4"/>
          <a:srcRect l="28809" r="30271"/>
          <a:stretch>
            <a:fillRect/>
          </a:stretch>
        </p:blipFill>
        <p:spPr>
          <a:xfrm>
            <a:off x="6608" y="4086"/>
            <a:ext cx="4206876" cy="6853913"/>
          </a:xfrm>
          <a:prstGeom prst="rect">
            <a:avLst/>
          </a:prstGeom>
        </p:spPr>
      </p:pic>
      <p:sp>
        <p:nvSpPr>
          <p:cNvPr id="7" name="Rectangle 6">
            <a:extLst>
              <a:ext uri="{FF2B5EF4-FFF2-40B4-BE49-F238E27FC236}">
                <a16:creationId xmlns:a16="http://schemas.microsoft.com/office/drawing/2014/main" id="{F4A6651C-0D5F-6801-0816-E59AB8C1297B}"/>
              </a:ext>
            </a:extLst>
          </p:cNvPr>
          <p:cNvSpPr/>
          <p:nvPr/>
        </p:nvSpPr>
        <p:spPr>
          <a:xfrm>
            <a:off x="1" y="4087"/>
            <a:ext cx="4213484" cy="6849825"/>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68BCC42-9B7C-6CD0-DACB-41B8ED90788C}"/>
              </a:ext>
            </a:extLst>
          </p:cNvPr>
          <p:cNvSpPr txBox="1"/>
          <p:nvPr/>
        </p:nvSpPr>
        <p:spPr>
          <a:xfrm>
            <a:off x="4213484" y="6401774"/>
            <a:ext cx="7062584" cy="276999"/>
          </a:xfrm>
          <a:prstGeom prst="rect">
            <a:avLst/>
          </a:prstGeom>
          <a:noFill/>
        </p:spPr>
        <p:txBody>
          <a:bodyPr wrap="square">
            <a:spAutoFit/>
          </a:bodyPr>
          <a:lstStyle/>
          <a:p>
            <a:pPr algn="ctr"/>
            <a:r>
              <a:rPr lang="en-US" sz="1200" dirty="0">
                <a:solidFill>
                  <a:schemeClr val="bg1"/>
                </a:solidFill>
                <a:hlinkClick r:id="rId5">
                  <a:extLst>
                    <a:ext uri="{A12FA001-AC4F-418D-AE19-62706E023703}">
                      <ahyp:hlinkClr xmlns:ahyp="http://schemas.microsoft.com/office/drawing/2018/hyperlinkcolor" val="tx"/>
                    </a:ext>
                  </a:extLst>
                </a:hlinkClick>
              </a:rPr>
              <a:t>Retirement Benefits | SSA</a:t>
            </a:r>
            <a:endParaRPr lang="en-US" sz="1200" dirty="0">
              <a:solidFill>
                <a:schemeClr val="bg1"/>
              </a:solidFill>
            </a:endParaRPr>
          </a:p>
        </p:txBody>
      </p:sp>
    </p:spTree>
    <p:extLst>
      <p:ext uri="{BB962C8B-B14F-4D97-AF65-F5344CB8AC3E}">
        <p14:creationId xmlns:p14="http://schemas.microsoft.com/office/powerpoint/2010/main" val="3027485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a:extLst>
              <a:ext uri="{FF2B5EF4-FFF2-40B4-BE49-F238E27FC236}">
                <a16:creationId xmlns:a16="http://schemas.microsoft.com/office/drawing/2014/main" id="{64154352-7FC4-46DC-8485-0C06300F40B2}"/>
              </a:ext>
            </a:extLst>
          </p:cNvPr>
          <p:cNvSpPr/>
          <p:nvPr/>
        </p:nvSpPr>
        <p:spPr>
          <a:xfrm rot="10800000">
            <a:off x="3859039" y="4186235"/>
            <a:ext cx="243455" cy="209873"/>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1A08EC5-F627-47E1-9E4F-17738FC93231}"/>
              </a:ext>
            </a:extLst>
          </p:cNvPr>
          <p:cNvCxnSpPr>
            <a:cxnSpLocks/>
          </p:cNvCxnSpPr>
          <p:nvPr/>
        </p:nvCxnSpPr>
        <p:spPr>
          <a:xfrm>
            <a:off x="1873418" y="4689212"/>
            <a:ext cx="8510365" cy="21548"/>
          </a:xfrm>
          <a:prstGeom prst="line">
            <a:avLst/>
          </a:prstGeom>
          <a:ln w="38100">
            <a:gradFill>
              <a:gsLst>
                <a:gs pos="0">
                  <a:schemeClr val="accent2"/>
                </a:gs>
                <a:gs pos="66000">
                  <a:schemeClr val="accent2">
                    <a:lumMod val="50000"/>
                  </a:schemeClr>
                </a:gs>
                <a:gs pos="34000">
                  <a:schemeClr val="accent2">
                    <a:lumMod val="75000"/>
                  </a:schemeClr>
                </a:gs>
                <a:gs pos="98000">
                  <a:srgbClr val="294C59"/>
                </a:gs>
              </a:gsLst>
              <a:lin ang="0" scaled="0"/>
            </a:gradFill>
            <a:prstDash val="dash"/>
          </a:ln>
        </p:spPr>
        <p:style>
          <a:lnRef idx="1">
            <a:schemeClr val="accent1"/>
          </a:lnRef>
          <a:fillRef idx="0">
            <a:schemeClr val="accent1"/>
          </a:fillRef>
          <a:effectRef idx="0">
            <a:schemeClr val="accent1"/>
          </a:effectRef>
          <a:fontRef idx="minor">
            <a:schemeClr val="tx1"/>
          </a:fontRef>
        </p:style>
      </p:cxnSp>
      <p:sp>
        <p:nvSpPr>
          <p:cNvPr id="20" name="Rectangle: Rounded Corners 2">
            <a:extLst>
              <a:ext uri="{FF2B5EF4-FFF2-40B4-BE49-F238E27FC236}">
                <a16:creationId xmlns:a16="http://schemas.microsoft.com/office/drawing/2014/main" id="{5985EE48-3E6A-423B-AB69-5F53061A399A}"/>
              </a:ext>
            </a:extLst>
          </p:cNvPr>
          <p:cNvSpPr/>
          <p:nvPr/>
        </p:nvSpPr>
        <p:spPr>
          <a:xfrm>
            <a:off x="3033135" y="2190280"/>
            <a:ext cx="1920240" cy="2014987"/>
          </a:xfrm>
          <a:prstGeom prst="roundRect">
            <a:avLst>
              <a:gd name="adj" fmla="val 549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2" name="Rectangle 21">
            <a:extLst>
              <a:ext uri="{FF2B5EF4-FFF2-40B4-BE49-F238E27FC236}">
                <a16:creationId xmlns:a16="http://schemas.microsoft.com/office/drawing/2014/main" id="{C1BF2B07-7E38-43DE-8866-3AAF65A263B2}"/>
              </a:ext>
            </a:extLst>
          </p:cNvPr>
          <p:cNvSpPr/>
          <p:nvPr/>
        </p:nvSpPr>
        <p:spPr>
          <a:xfrm>
            <a:off x="3027784" y="2961039"/>
            <a:ext cx="1920240" cy="3389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Rounded Corners 15">
            <a:extLst>
              <a:ext uri="{FF2B5EF4-FFF2-40B4-BE49-F238E27FC236}">
                <a16:creationId xmlns:a16="http://schemas.microsoft.com/office/drawing/2014/main" id="{99AB3537-914E-47AD-9341-4496795009DF}"/>
              </a:ext>
            </a:extLst>
          </p:cNvPr>
          <p:cNvSpPr/>
          <p:nvPr/>
        </p:nvSpPr>
        <p:spPr>
          <a:xfrm>
            <a:off x="3265431" y="2313977"/>
            <a:ext cx="1463040" cy="483931"/>
          </a:xfrm>
          <a:prstGeom prst="roundRect">
            <a:avLst>
              <a:gd name="adj" fmla="val 50000"/>
            </a:avLst>
          </a:prstGeom>
          <a:solidFill>
            <a:schemeClr val="bg1"/>
          </a:solidFill>
          <a:ln>
            <a:noFill/>
          </a:ln>
          <a:effectLst>
            <a:outerShdw blurRad="38100" dist="508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rgbClr val="171717"/>
                </a:solidFill>
                <a:latin typeface="Open Sans" panose="020B0606030504020204" pitchFamily="34" charset="0"/>
                <a:ea typeface="Open Sans" panose="020B0606030504020204" pitchFamily="34" charset="0"/>
                <a:cs typeface="Open Sans" panose="020B0606030504020204" pitchFamily="34" charset="0"/>
              </a:rPr>
              <a:t>65+</a:t>
            </a:r>
          </a:p>
        </p:txBody>
      </p:sp>
      <p:sp>
        <p:nvSpPr>
          <p:cNvPr id="31" name="Oval 30">
            <a:extLst>
              <a:ext uri="{FF2B5EF4-FFF2-40B4-BE49-F238E27FC236}">
                <a16:creationId xmlns:a16="http://schemas.microsoft.com/office/drawing/2014/main" id="{4525C610-718D-4ECD-88B4-D6E29D220A64}"/>
              </a:ext>
            </a:extLst>
          </p:cNvPr>
          <p:cNvSpPr/>
          <p:nvPr/>
        </p:nvSpPr>
        <p:spPr>
          <a:xfrm>
            <a:off x="1704263" y="4513084"/>
            <a:ext cx="324036" cy="324036"/>
          </a:xfrm>
          <a:prstGeom prst="ellipse">
            <a:avLst/>
          </a:prstGeom>
          <a:solidFill>
            <a:schemeClr val="bg1"/>
          </a:solidFill>
          <a:ln w="50800">
            <a:solidFill>
              <a:srgbClr val="2CB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64154352-7FC4-46DC-8485-0C06300F40B2}"/>
              </a:ext>
            </a:extLst>
          </p:cNvPr>
          <p:cNvSpPr/>
          <p:nvPr/>
        </p:nvSpPr>
        <p:spPr>
          <a:xfrm rot="10800000">
            <a:off x="5966609" y="4202678"/>
            <a:ext cx="243455" cy="209873"/>
          </a:xfrm>
          <a:prstGeom prst="triangle">
            <a:avLst/>
          </a:prstGeom>
          <a:solidFill>
            <a:srgbClr val="175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Rounded Corners 2">
            <a:extLst>
              <a:ext uri="{FF2B5EF4-FFF2-40B4-BE49-F238E27FC236}">
                <a16:creationId xmlns:a16="http://schemas.microsoft.com/office/drawing/2014/main" id="{5985EE48-3E6A-423B-AB69-5F53061A399A}"/>
              </a:ext>
            </a:extLst>
          </p:cNvPr>
          <p:cNvSpPr/>
          <p:nvPr/>
        </p:nvSpPr>
        <p:spPr>
          <a:xfrm>
            <a:off x="5154768" y="2183439"/>
            <a:ext cx="1894069" cy="2014987"/>
          </a:xfrm>
          <a:prstGeom prst="roundRect">
            <a:avLst>
              <a:gd name="adj" fmla="val 549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77" name="Rectangle 76">
            <a:extLst>
              <a:ext uri="{FF2B5EF4-FFF2-40B4-BE49-F238E27FC236}">
                <a16:creationId xmlns:a16="http://schemas.microsoft.com/office/drawing/2014/main" id="{2533C316-6FDB-41DE-A71C-0C7BE628F408}"/>
              </a:ext>
            </a:extLst>
          </p:cNvPr>
          <p:cNvSpPr/>
          <p:nvPr/>
        </p:nvSpPr>
        <p:spPr>
          <a:xfrm>
            <a:off x="5282904" y="3397168"/>
            <a:ext cx="1638698" cy="646331"/>
          </a:xfrm>
          <a:prstGeom prst="rect">
            <a:avLst/>
          </a:prstGeom>
        </p:spPr>
        <p:txBody>
          <a:bodyPr wrap="square" lIns="0" rIns="0" anchor="t">
            <a:spAutoFit/>
          </a:bodyPr>
          <a:lstStyle/>
          <a:p>
            <a:pPr algn="ctr">
              <a:spcBef>
                <a:spcPts val="375"/>
              </a:spcBef>
            </a:pPr>
            <a:r>
              <a:rPr lang="en-IN" dirty="0">
                <a:solidFill>
                  <a:srgbClr val="FFFFFF"/>
                </a:solidFill>
                <a:latin typeface="Open Sans" panose="020B0606030504020204" pitchFamily="34" charset="0"/>
                <a:ea typeface="Open Sans" panose="020B0606030504020204" pitchFamily="34" charset="0"/>
                <a:cs typeface="Open Sans" panose="020B0606030504020204" pitchFamily="34" charset="0"/>
              </a:rPr>
              <a:t>Born between 1943-1954</a:t>
            </a:r>
          </a:p>
        </p:txBody>
      </p:sp>
      <p:sp>
        <p:nvSpPr>
          <p:cNvPr id="78" name="Rectangle 77">
            <a:extLst>
              <a:ext uri="{FF2B5EF4-FFF2-40B4-BE49-F238E27FC236}">
                <a16:creationId xmlns:a16="http://schemas.microsoft.com/office/drawing/2014/main" id="{C1BF2B07-7E38-43DE-8866-3AAF65A263B2}"/>
              </a:ext>
            </a:extLst>
          </p:cNvPr>
          <p:cNvSpPr/>
          <p:nvPr/>
        </p:nvSpPr>
        <p:spPr>
          <a:xfrm>
            <a:off x="5134452" y="2961039"/>
            <a:ext cx="1920240" cy="338943"/>
          </a:xfrm>
          <a:prstGeom prst="rect">
            <a:avLst/>
          </a:prstGeom>
          <a:solidFill>
            <a:srgbClr val="175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9" name="Rectangle: Rounded Corners 15">
            <a:extLst>
              <a:ext uri="{FF2B5EF4-FFF2-40B4-BE49-F238E27FC236}">
                <a16:creationId xmlns:a16="http://schemas.microsoft.com/office/drawing/2014/main" id="{99AB3537-914E-47AD-9341-4496795009DF}"/>
              </a:ext>
            </a:extLst>
          </p:cNvPr>
          <p:cNvSpPr/>
          <p:nvPr/>
        </p:nvSpPr>
        <p:spPr>
          <a:xfrm>
            <a:off x="5385093" y="2324517"/>
            <a:ext cx="1463040" cy="483931"/>
          </a:xfrm>
          <a:prstGeom prst="roundRect">
            <a:avLst>
              <a:gd name="adj" fmla="val 50000"/>
            </a:avLst>
          </a:prstGeom>
          <a:solidFill>
            <a:schemeClr val="bg1"/>
          </a:solidFill>
          <a:ln>
            <a:noFill/>
          </a:ln>
          <a:effectLst>
            <a:outerShdw blurRad="38100" dist="508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rgbClr val="171717"/>
                </a:solidFill>
                <a:latin typeface="Open Sans" panose="020B0606030504020204" pitchFamily="34" charset="0"/>
                <a:ea typeface="Open Sans" panose="020B0606030504020204" pitchFamily="34" charset="0"/>
                <a:cs typeface="Open Sans" panose="020B0606030504020204" pitchFamily="34" charset="0"/>
              </a:rPr>
              <a:t>66</a:t>
            </a:r>
          </a:p>
        </p:txBody>
      </p:sp>
      <p:sp>
        <p:nvSpPr>
          <p:cNvPr id="81" name="Oval 80">
            <a:extLst>
              <a:ext uri="{FF2B5EF4-FFF2-40B4-BE49-F238E27FC236}">
                <a16:creationId xmlns:a16="http://schemas.microsoft.com/office/drawing/2014/main" id="{4525C610-718D-4ECD-88B4-D6E29D220A64}"/>
              </a:ext>
            </a:extLst>
          </p:cNvPr>
          <p:cNvSpPr/>
          <p:nvPr/>
        </p:nvSpPr>
        <p:spPr>
          <a:xfrm>
            <a:off x="3814211" y="4511412"/>
            <a:ext cx="324036" cy="324036"/>
          </a:xfrm>
          <a:prstGeom prst="ellipse">
            <a:avLst/>
          </a:prstGeom>
          <a:solidFill>
            <a:schemeClr val="bg1"/>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a:extLst>
              <a:ext uri="{FF2B5EF4-FFF2-40B4-BE49-F238E27FC236}">
                <a16:creationId xmlns:a16="http://schemas.microsoft.com/office/drawing/2014/main" id="{64154352-7FC4-46DC-8485-0C06300F40B2}"/>
              </a:ext>
            </a:extLst>
          </p:cNvPr>
          <p:cNvSpPr/>
          <p:nvPr/>
        </p:nvSpPr>
        <p:spPr>
          <a:xfrm rot="10800000">
            <a:off x="8079441" y="4170095"/>
            <a:ext cx="243455" cy="209873"/>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Rounded Corners 2">
            <a:extLst>
              <a:ext uri="{FF2B5EF4-FFF2-40B4-BE49-F238E27FC236}">
                <a16:creationId xmlns:a16="http://schemas.microsoft.com/office/drawing/2014/main" id="{5985EE48-3E6A-423B-AB69-5F53061A399A}"/>
              </a:ext>
            </a:extLst>
          </p:cNvPr>
          <p:cNvSpPr/>
          <p:nvPr/>
        </p:nvSpPr>
        <p:spPr>
          <a:xfrm>
            <a:off x="7251131" y="2190280"/>
            <a:ext cx="1920240" cy="2014987"/>
          </a:xfrm>
          <a:prstGeom prst="roundRect">
            <a:avLst>
              <a:gd name="adj" fmla="val 5497"/>
            </a:avLst>
          </a:prstGeom>
          <a:solidFill>
            <a:srgbClr val="175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92" name="Rectangle 91">
            <a:extLst>
              <a:ext uri="{FF2B5EF4-FFF2-40B4-BE49-F238E27FC236}">
                <a16:creationId xmlns:a16="http://schemas.microsoft.com/office/drawing/2014/main" id="{C1BF2B07-7E38-43DE-8866-3AAF65A263B2}"/>
              </a:ext>
            </a:extLst>
          </p:cNvPr>
          <p:cNvSpPr/>
          <p:nvPr/>
        </p:nvSpPr>
        <p:spPr>
          <a:xfrm>
            <a:off x="7260400" y="2947026"/>
            <a:ext cx="1920240" cy="33894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Rectangle: Rounded Corners 15">
            <a:extLst>
              <a:ext uri="{FF2B5EF4-FFF2-40B4-BE49-F238E27FC236}">
                <a16:creationId xmlns:a16="http://schemas.microsoft.com/office/drawing/2014/main" id="{99AB3537-914E-47AD-9341-4496795009DF}"/>
              </a:ext>
            </a:extLst>
          </p:cNvPr>
          <p:cNvSpPr/>
          <p:nvPr/>
        </p:nvSpPr>
        <p:spPr>
          <a:xfrm>
            <a:off x="7484315" y="2313977"/>
            <a:ext cx="1463040" cy="483931"/>
          </a:xfrm>
          <a:prstGeom prst="roundRect">
            <a:avLst>
              <a:gd name="adj" fmla="val 50000"/>
            </a:avLst>
          </a:prstGeom>
          <a:solidFill>
            <a:schemeClr val="bg1"/>
          </a:solidFill>
          <a:ln>
            <a:noFill/>
          </a:ln>
          <a:effectLst>
            <a:outerShdw blurRad="38100" dist="508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rgbClr val="171717"/>
                </a:solidFill>
                <a:latin typeface="Open Sans" panose="020B0606030504020204" pitchFamily="34" charset="0"/>
                <a:ea typeface="Open Sans" panose="020B0606030504020204" pitchFamily="34" charset="0"/>
                <a:cs typeface="Open Sans" panose="020B0606030504020204" pitchFamily="34" charset="0"/>
              </a:rPr>
              <a:t>66+</a:t>
            </a:r>
          </a:p>
        </p:txBody>
      </p:sp>
      <p:sp>
        <p:nvSpPr>
          <p:cNvPr id="95" name="Oval 94">
            <a:extLst>
              <a:ext uri="{FF2B5EF4-FFF2-40B4-BE49-F238E27FC236}">
                <a16:creationId xmlns:a16="http://schemas.microsoft.com/office/drawing/2014/main" id="{4525C610-718D-4ECD-88B4-D6E29D220A64}"/>
              </a:ext>
            </a:extLst>
          </p:cNvPr>
          <p:cNvSpPr/>
          <p:nvPr/>
        </p:nvSpPr>
        <p:spPr>
          <a:xfrm>
            <a:off x="5911858" y="4528856"/>
            <a:ext cx="324036" cy="324036"/>
          </a:xfrm>
          <a:prstGeom prst="ellipse">
            <a:avLst/>
          </a:prstGeom>
          <a:solidFill>
            <a:schemeClr val="bg1"/>
          </a:solid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4525C610-718D-4ECD-88B4-D6E29D220A64}"/>
              </a:ext>
            </a:extLst>
          </p:cNvPr>
          <p:cNvSpPr/>
          <p:nvPr/>
        </p:nvSpPr>
        <p:spPr>
          <a:xfrm>
            <a:off x="8061340" y="4513084"/>
            <a:ext cx="324036" cy="324036"/>
          </a:xfrm>
          <a:prstGeom prst="ellipse">
            <a:avLst/>
          </a:prstGeom>
          <a:solidFill>
            <a:schemeClr val="bg1"/>
          </a:solidFill>
          <a:ln w="50800">
            <a:solidFill>
              <a:srgbClr val="175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C10111A-9E90-4B51-97FF-D6AEB7F65816}"/>
              </a:ext>
            </a:extLst>
          </p:cNvPr>
          <p:cNvSpPr/>
          <p:nvPr/>
        </p:nvSpPr>
        <p:spPr>
          <a:xfrm>
            <a:off x="3234255" y="3397168"/>
            <a:ext cx="1591580" cy="646331"/>
          </a:xfrm>
          <a:prstGeom prst="rect">
            <a:avLst/>
          </a:prstGeom>
        </p:spPr>
        <p:txBody>
          <a:bodyPr wrap="square" lIns="0" rIns="0" anchor="t">
            <a:spAutoFit/>
          </a:bodyPr>
          <a:lstStyle/>
          <a:p>
            <a:pPr algn="ctr">
              <a:spcBef>
                <a:spcPts val="375"/>
              </a:spcBef>
            </a:pPr>
            <a:r>
              <a:rPr lang="en-IN" dirty="0">
                <a:solidFill>
                  <a:srgbClr val="FFFFFF"/>
                </a:solidFill>
                <a:latin typeface="Open Sans" panose="020B0606030504020204" pitchFamily="34" charset="0"/>
                <a:ea typeface="Open Sans" panose="020B0606030504020204" pitchFamily="34" charset="0"/>
                <a:cs typeface="Open Sans" panose="020B0606030504020204" pitchFamily="34" charset="0"/>
              </a:rPr>
              <a:t>Born between 1938-1942</a:t>
            </a:r>
          </a:p>
        </p:txBody>
      </p:sp>
      <p:sp>
        <p:nvSpPr>
          <p:cNvPr id="36" name="Rectangle 35">
            <a:extLst>
              <a:ext uri="{FF2B5EF4-FFF2-40B4-BE49-F238E27FC236}">
                <a16:creationId xmlns:a16="http://schemas.microsoft.com/office/drawing/2014/main" id="{B43B4113-FBF9-46B0-9A2A-D62C2409C12E}"/>
              </a:ext>
            </a:extLst>
          </p:cNvPr>
          <p:cNvSpPr/>
          <p:nvPr/>
        </p:nvSpPr>
        <p:spPr>
          <a:xfrm>
            <a:off x="7386184" y="3397168"/>
            <a:ext cx="1668672" cy="646331"/>
          </a:xfrm>
          <a:prstGeom prst="rect">
            <a:avLst/>
          </a:prstGeom>
        </p:spPr>
        <p:txBody>
          <a:bodyPr wrap="square" lIns="0" rIns="0" anchor="t">
            <a:spAutoFit/>
          </a:bodyPr>
          <a:lstStyle/>
          <a:p>
            <a:pPr algn="ctr">
              <a:spcBef>
                <a:spcPts val="375"/>
              </a:spcBef>
            </a:pPr>
            <a:r>
              <a:rPr lang="en-IN" dirty="0">
                <a:solidFill>
                  <a:srgbClr val="FFFFFF"/>
                </a:solidFill>
                <a:latin typeface="Open Sans" panose="020B0606030504020204" pitchFamily="34" charset="0"/>
                <a:ea typeface="Open Sans" panose="020B0606030504020204" pitchFamily="34" charset="0"/>
                <a:cs typeface="Open Sans" panose="020B0606030504020204" pitchFamily="34" charset="0"/>
              </a:rPr>
              <a:t>Born between 1955-1959</a:t>
            </a:r>
          </a:p>
        </p:txBody>
      </p:sp>
      <p:sp>
        <p:nvSpPr>
          <p:cNvPr id="10" name="Isosceles Triangle 9">
            <a:extLst>
              <a:ext uri="{FF2B5EF4-FFF2-40B4-BE49-F238E27FC236}">
                <a16:creationId xmlns:a16="http://schemas.microsoft.com/office/drawing/2014/main" id="{90E07F2C-FFCD-C3C0-D43D-19F90522CF16}"/>
              </a:ext>
            </a:extLst>
          </p:cNvPr>
          <p:cNvSpPr/>
          <p:nvPr/>
        </p:nvSpPr>
        <p:spPr>
          <a:xfrm rot="10800000">
            <a:off x="10232189" y="4176784"/>
            <a:ext cx="243455" cy="209873"/>
          </a:xfrm>
          <a:prstGeom prst="triangle">
            <a:avLst/>
          </a:prstGeom>
          <a:solidFill>
            <a:srgbClr val="0E3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2">
            <a:extLst>
              <a:ext uri="{FF2B5EF4-FFF2-40B4-BE49-F238E27FC236}">
                <a16:creationId xmlns:a16="http://schemas.microsoft.com/office/drawing/2014/main" id="{0F738EED-E872-4A00-6B6B-EE5097FBCF4D}"/>
              </a:ext>
            </a:extLst>
          </p:cNvPr>
          <p:cNvSpPr/>
          <p:nvPr/>
        </p:nvSpPr>
        <p:spPr>
          <a:xfrm>
            <a:off x="9388341" y="2178998"/>
            <a:ext cx="1920240" cy="2014987"/>
          </a:xfrm>
          <a:prstGeom prst="roundRect">
            <a:avLst>
              <a:gd name="adj" fmla="val 5497"/>
            </a:avLst>
          </a:prstGeom>
          <a:solidFill>
            <a:srgbClr val="13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2" name="Rectangle 11">
            <a:extLst>
              <a:ext uri="{FF2B5EF4-FFF2-40B4-BE49-F238E27FC236}">
                <a16:creationId xmlns:a16="http://schemas.microsoft.com/office/drawing/2014/main" id="{CF277D7D-5B48-57F9-B302-264D7E33A4D5}"/>
              </a:ext>
            </a:extLst>
          </p:cNvPr>
          <p:cNvSpPr/>
          <p:nvPr/>
        </p:nvSpPr>
        <p:spPr>
          <a:xfrm>
            <a:off x="9629583" y="3414754"/>
            <a:ext cx="1471297" cy="646331"/>
          </a:xfrm>
          <a:prstGeom prst="rect">
            <a:avLst/>
          </a:prstGeom>
        </p:spPr>
        <p:txBody>
          <a:bodyPr wrap="square" lIns="0" rIns="0" anchor="t">
            <a:spAutoFit/>
          </a:bodyPr>
          <a:lstStyle/>
          <a:p>
            <a:pPr algn="ctr">
              <a:spcBef>
                <a:spcPts val="375"/>
              </a:spcBef>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Born in </a:t>
            </a:r>
            <a:b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1960 or after</a:t>
            </a:r>
          </a:p>
        </p:txBody>
      </p:sp>
      <p:sp>
        <p:nvSpPr>
          <p:cNvPr id="13" name="Rectangle 12">
            <a:extLst>
              <a:ext uri="{FF2B5EF4-FFF2-40B4-BE49-F238E27FC236}">
                <a16:creationId xmlns:a16="http://schemas.microsoft.com/office/drawing/2014/main" id="{CC193EBC-D600-2EA5-02B6-59C7B1AD40C0}"/>
              </a:ext>
            </a:extLst>
          </p:cNvPr>
          <p:cNvSpPr/>
          <p:nvPr/>
        </p:nvSpPr>
        <p:spPr>
          <a:xfrm>
            <a:off x="9388341" y="2964612"/>
            <a:ext cx="1920240" cy="338943"/>
          </a:xfrm>
          <a:prstGeom prst="rect">
            <a:avLst/>
          </a:prstGeom>
          <a:solidFill>
            <a:srgbClr val="0E3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Rounded Corners 15">
            <a:extLst>
              <a:ext uri="{FF2B5EF4-FFF2-40B4-BE49-F238E27FC236}">
                <a16:creationId xmlns:a16="http://schemas.microsoft.com/office/drawing/2014/main" id="{805D1A2A-9853-B6F2-45EC-AF8780A5D093}"/>
              </a:ext>
            </a:extLst>
          </p:cNvPr>
          <p:cNvSpPr/>
          <p:nvPr/>
        </p:nvSpPr>
        <p:spPr>
          <a:xfrm>
            <a:off x="9638663" y="2331563"/>
            <a:ext cx="1463040" cy="483931"/>
          </a:xfrm>
          <a:prstGeom prst="roundRect">
            <a:avLst>
              <a:gd name="adj" fmla="val 50000"/>
            </a:avLst>
          </a:prstGeom>
          <a:solidFill>
            <a:schemeClr val="bg1"/>
          </a:solidFill>
          <a:ln>
            <a:noFill/>
          </a:ln>
          <a:effectLst>
            <a:outerShdw blurRad="38100" dist="508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rgbClr val="171717"/>
                </a:solidFill>
                <a:latin typeface="Open Sans" panose="020B0606030504020204" pitchFamily="34" charset="0"/>
                <a:ea typeface="Open Sans" panose="020B0606030504020204" pitchFamily="34" charset="0"/>
                <a:cs typeface="Open Sans" panose="020B0606030504020204" pitchFamily="34" charset="0"/>
              </a:rPr>
              <a:t>67</a:t>
            </a:r>
          </a:p>
        </p:txBody>
      </p:sp>
      <p:sp>
        <p:nvSpPr>
          <p:cNvPr id="18" name="Oval 17">
            <a:extLst>
              <a:ext uri="{FF2B5EF4-FFF2-40B4-BE49-F238E27FC236}">
                <a16:creationId xmlns:a16="http://schemas.microsoft.com/office/drawing/2014/main" id="{754B34B3-FDB2-87B2-C15E-5E0F4D78BF4D}"/>
              </a:ext>
            </a:extLst>
          </p:cNvPr>
          <p:cNvSpPr/>
          <p:nvPr/>
        </p:nvSpPr>
        <p:spPr>
          <a:xfrm>
            <a:off x="10186443" y="4527194"/>
            <a:ext cx="324036" cy="324036"/>
          </a:xfrm>
          <a:prstGeom prst="ellipse">
            <a:avLst/>
          </a:prstGeom>
          <a:solidFill>
            <a:schemeClr val="bg1"/>
          </a:solidFill>
          <a:ln w="50800">
            <a:solidFill>
              <a:srgbClr val="13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050">
            <a:extLst>
              <a:ext uri="{FF2B5EF4-FFF2-40B4-BE49-F238E27FC236}">
                <a16:creationId xmlns:a16="http://schemas.microsoft.com/office/drawing/2014/main" id="{95A4DFD1-80DB-462A-0A1A-2810C31FDBC7}"/>
              </a:ext>
            </a:extLst>
          </p:cNvPr>
          <p:cNvSpPr>
            <a:spLocks noGrp="1" noChangeArrowheads="1"/>
          </p:cNvSpPr>
          <p:nvPr>
            <p:ph type="title"/>
          </p:nvPr>
        </p:nvSpPr>
        <p:spPr>
          <a:xfrm>
            <a:off x="234356" y="317726"/>
            <a:ext cx="10515600" cy="696065"/>
          </a:xfrm>
        </p:spPr>
        <p:txBody>
          <a:bodyPr>
            <a:noAutofit/>
          </a:bodyPr>
          <a:lstStyle/>
          <a:p>
            <a:r>
              <a:rPr lang="en-US" dirty="0"/>
              <a:t>Social Security… How Much?</a:t>
            </a:r>
          </a:p>
        </p:txBody>
      </p:sp>
      <p:sp>
        <p:nvSpPr>
          <p:cNvPr id="9221" name="Isosceles Triangle 9220">
            <a:extLst>
              <a:ext uri="{FF2B5EF4-FFF2-40B4-BE49-F238E27FC236}">
                <a16:creationId xmlns:a16="http://schemas.microsoft.com/office/drawing/2014/main" id="{F56857A4-E588-4D40-47A8-3C942866862B}"/>
              </a:ext>
            </a:extLst>
          </p:cNvPr>
          <p:cNvSpPr/>
          <p:nvPr/>
        </p:nvSpPr>
        <p:spPr>
          <a:xfrm rot="10800000">
            <a:off x="1752371" y="4176851"/>
            <a:ext cx="243455" cy="209873"/>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2" name="Rectangle: Rounded Corners 2">
            <a:extLst>
              <a:ext uri="{FF2B5EF4-FFF2-40B4-BE49-F238E27FC236}">
                <a16:creationId xmlns:a16="http://schemas.microsoft.com/office/drawing/2014/main" id="{EEB571E7-FF36-E51F-D9C0-D2834DE9C722}"/>
              </a:ext>
            </a:extLst>
          </p:cNvPr>
          <p:cNvSpPr/>
          <p:nvPr/>
        </p:nvSpPr>
        <p:spPr>
          <a:xfrm>
            <a:off x="926467" y="2180896"/>
            <a:ext cx="1920240" cy="2014987"/>
          </a:xfrm>
          <a:prstGeom prst="roundRect">
            <a:avLst>
              <a:gd name="adj" fmla="val 5497"/>
            </a:avLst>
          </a:prstGeom>
          <a:solidFill>
            <a:srgbClr val="2CB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9223" name="Rectangle 9222">
            <a:extLst>
              <a:ext uri="{FF2B5EF4-FFF2-40B4-BE49-F238E27FC236}">
                <a16:creationId xmlns:a16="http://schemas.microsoft.com/office/drawing/2014/main" id="{456EAB08-E839-66AA-AC0F-77496912299D}"/>
              </a:ext>
            </a:extLst>
          </p:cNvPr>
          <p:cNvSpPr/>
          <p:nvPr/>
        </p:nvSpPr>
        <p:spPr>
          <a:xfrm>
            <a:off x="921116" y="2951655"/>
            <a:ext cx="1930942" cy="3389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24" name="Rectangle: Rounded Corners 15">
            <a:extLst>
              <a:ext uri="{FF2B5EF4-FFF2-40B4-BE49-F238E27FC236}">
                <a16:creationId xmlns:a16="http://schemas.microsoft.com/office/drawing/2014/main" id="{232CEC6E-47A3-843D-A54E-5496B4E1E7FE}"/>
              </a:ext>
            </a:extLst>
          </p:cNvPr>
          <p:cNvSpPr/>
          <p:nvPr/>
        </p:nvSpPr>
        <p:spPr>
          <a:xfrm>
            <a:off x="1158763" y="2304593"/>
            <a:ext cx="1463040" cy="483931"/>
          </a:xfrm>
          <a:prstGeom prst="roundRect">
            <a:avLst>
              <a:gd name="adj" fmla="val 50000"/>
            </a:avLst>
          </a:prstGeom>
          <a:solidFill>
            <a:schemeClr val="bg1"/>
          </a:solidFill>
          <a:ln>
            <a:noFill/>
          </a:ln>
          <a:effectLst>
            <a:outerShdw blurRad="38100" dist="508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rgbClr val="171717"/>
                </a:solidFill>
                <a:latin typeface="Open Sans" panose="020B0606030504020204" pitchFamily="34" charset="0"/>
                <a:ea typeface="Open Sans" panose="020B0606030504020204" pitchFamily="34" charset="0"/>
                <a:cs typeface="Open Sans" panose="020B0606030504020204" pitchFamily="34" charset="0"/>
              </a:rPr>
              <a:t>65</a:t>
            </a:r>
          </a:p>
        </p:txBody>
      </p:sp>
      <p:sp>
        <p:nvSpPr>
          <p:cNvPr id="9225" name="Rectangle 9224">
            <a:extLst>
              <a:ext uri="{FF2B5EF4-FFF2-40B4-BE49-F238E27FC236}">
                <a16:creationId xmlns:a16="http://schemas.microsoft.com/office/drawing/2014/main" id="{DF62BB8B-FCCB-7D96-B0E0-C4945417EFF5}"/>
              </a:ext>
            </a:extLst>
          </p:cNvPr>
          <p:cNvSpPr/>
          <p:nvPr/>
        </p:nvSpPr>
        <p:spPr>
          <a:xfrm>
            <a:off x="1127587" y="3387784"/>
            <a:ext cx="1591580" cy="646331"/>
          </a:xfrm>
          <a:prstGeom prst="rect">
            <a:avLst/>
          </a:prstGeom>
        </p:spPr>
        <p:txBody>
          <a:bodyPr wrap="square" lIns="0" rIns="0" anchor="t">
            <a:spAutoFit/>
          </a:bodyPr>
          <a:lstStyle/>
          <a:p>
            <a:pPr algn="ctr">
              <a:spcBef>
                <a:spcPts val="375"/>
              </a:spcBef>
            </a:pPr>
            <a:r>
              <a:rPr lang="en-IN" dirty="0">
                <a:solidFill>
                  <a:srgbClr val="FFFFFF"/>
                </a:solidFill>
                <a:latin typeface="Open Sans" panose="020B0606030504020204" pitchFamily="34" charset="0"/>
                <a:ea typeface="Open Sans" panose="020B0606030504020204" pitchFamily="34" charset="0"/>
                <a:cs typeface="Open Sans" panose="020B0606030504020204" pitchFamily="34" charset="0"/>
              </a:rPr>
              <a:t>Born prior to 12/31/1937</a:t>
            </a:r>
          </a:p>
        </p:txBody>
      </p:sp>
      <p:sp>
        <p:nvSpPr>
          <p:cNvPr id="9227" name="TextBox 9226">
            <a:extLst>
              <a:ext uri="{FF2B5EF4-FFF2-40B4-BE49-F238E27FC236}">
                <a16:creationId xmlns:a16="http://schemas.microsoft.com/office/drawing/2014/main" id="{65E208B3-3E69-F3C1-7605-290572D0463A}"/>
              </a:ext>
            </a:extLst>
          </p:cNvPr>
          <p:cNvSpPr txBox="1"/>
          <p:nvPr/>
        </p:nvSpPr>
        <p:spPr>
          <a:xfrm>
            <a:off x="3043604" y="5123801"/>
            <a:ext cx="6104792" cy="646331"/>
          </a:xfrm>
          <a:prstGeom prst="rect">
            <a:avLst/>
          </a:prstGeom>
          <a:noFill/>
        </p:spPr>
        <p:txBody>
          <a:bodyPr wrap="square">
            <a:spAutoFit/>
          </a:bodyPr>
          <a:lstStyle/>
          <a:p>
            <a:pPr algn="ctr"/>
            <a:r>
              <a:rPr lang="en-US" sz="1800" dirty="0">
                <a:solidFill>
                  <a:schemeClr val="bg1"/>
                </a:solidFill>
              </a:rPr>
              <a:t>2025 maximum benefit at FRA is </a:t>
            </a:r>
            <a:r>
              <a:rPr lang="en-US" sz="1800" dirty="0">
                <a:solidFill>
                  <a:schemeClr val="bg1"/>
                </a:solidFill>
                <a:latin typeface="Lato Heavy" panose="020F0502020204030203" pitchFamily="34" charset="0"/>
                <a:ea typeface="Lato Heavy" panose="020F0502020204030203" pitchFamily="34" charset="0"/>
                <a:cs typeface="Lato Heavy" panose="020F0502020204030203" pitchFamily="34" charset="0"/>
              </a:rPr>
              <a:t>$4,043 per month</a:t>
            </a:r>
          </a:p>
          <a:p>
            <a:pPr algn="ctr"/>
            <a:r>
              <a:rPr lang="en-US" sz="1800" dirty="0">
                <a:solidFill>
                  <a:schemeClr val="bg1"/>
                </a:solidFill>
              </a:rPr>
              <a:t>Average benefit received is </a:t>
            </a:r>
            <a:r>
              <a:rPr lang="en-US" sz="1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$2,101 per month </a:t>
            </a:r>
          </a:p>
        </p:txBody>
      </p:sp>
      <p:sp>
        <p:nvSpPr>
          <p:cNvPr id="9229" name="Rectangle: Rounded Corners 9228">
            <a:extLst>
              <a:ext uri="{FF2B5EF4-FFF2-40B4-BE49-F238E27FC236}">
                <a16:creationId xmlns:a16="http://schemas.microsoft.com/office/drawing/2014/main" id="{41D027AF-2ACE-DF5F-680C-30A3DF1FFB6E}"/>
              </a:ext>
            </a:extLst>
          </p:cNvPr>
          <p:cNvSpPr/>
          <p:nvPr/>
        </p:nvSpPr>
        <p:spPr>
          <a:xfrm>
            <a:off x="3173368" y="1423547"/>
            <a:ext cx="5845264" cy="466725"/>
          </a:xfrm>
          <a:prstGeom prst="roundRect">
            <a:avLst/>
          </a:prstGeom>
          <a:solidFill>
            <a:schemeClr val="tx2"/>
          </a:solidFill>
          <a:ln>
            <a:noFill/>
          </a:ln>
          <a:effectLst>
            <a:outerShdw blurRad="419100" dist="152400" dir="3180000" sx="93000" sy="93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0" name="TextBox 9229">
            <a:extLst>
              <a:ext uri="{FF2B5EF4-FFF2-40B4-BE49-F238E27FC236}">
                <a16:creationId xmlns:a16="http://schemas.microsoft.com/office/drawing/2014/main" id="{134AB914-3161-0BDC-2827-8216C4D5F419}"/>
              </a:ext>
            </a:extLst>
          </p:cNvPr>
          <p:cNvSpPr txBox="1"/>
          <p:nvPr/>
        </p:nvSpPr>
        <p:spPr bwMode="auto">
          <a:xfrm>
            <a:off x="3454073" y="1456854"/>
            <a:ext cx="528385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rtlCol="0" anchor="ctr" anchorCtr="0" compatLnSpc="1">
            <a:prstTxWarp prst="textNoShape">
              <a:avLst/>
            </a:prstTxWarp>
            <a:spAutoFit/>
          </a:bodyPr>
          <a:lstStyle/>
          <a:p>
            <a:pPr algn="ctr"/>
            <a:r>
              <a:rPr lang="en-IN" b="1" spc="110" dirty="0">
                <a:solidFill>
                  <a:schemeClr val="bg1"/>
                </a:solidFill>
                <a:latin typeface="Lato Heavy" panose="020F0502020204030203" pitchFamily="34" charset="0"/>
                <a:ea typeface="Lato Heavy" panose="020F0502020204030203" pitchFamily="34" charset="0"/>
                <a:cs typeface="Lato Heavy" panose="020F0502020204030203" pitchFamily="34" charset="0"/>
              </a:rPr>
              <a:t>AGE TO COLLECT FULL BENEFITS</a:t>
            </a:r>
            <a:endParaRPr lang="en-US" b="1" spc="110"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2" name="Footer Placeholder 18">
            <a:extLst>
              <a:ext uri="{FF2B5EF4-FFF2-40B4-BE49-F238E27FC236}">
                <a16:creationId xmlns:a16="http://schemas.microsoft.com/office/drawing/2014/main" id="{6E2A1C49-C25B-9AE4-5B62-611C549B681B}"/>
              </a:ext>
            </a:extLst>
          </p:cNvPr>
          <p:cNvSpPr>
            <a:spLocks noGrp="1"/>
          </p:cNvSpPr>
          <p:nvPr>
            <p:ph type="ftr" sz="quarter" idx="13"/>
          </p:nvPr>
        </p:nvSpPr>
        <p:spPr>
          <a:xfrm>
            <a:off x="838199" y="6427642"/>
            <a:ext cx="10515599" cy="430358"/>
          </a:xfrm>
        </p:spPr>
        <p:txBody>
          <a:bodyPr/>
          <a:lstStyle/>
          <a:p>
            <a:r>
              <a:rPr lang="en-US" dirty="0">
                <a:solidFill>
                  <a:schemeClr val="accent3"/>
                </a:solidFill>
                <a:hlinkClick r:id="rId3">
                  <a:extLst>
                    <a:ext uri="{A12FA001-AC4F-418D-AE19-62706E023703}">
                      <ahyp:hlinkClr xmlns:ahyp="http://schemas.microsoft.com/office/drawing/2018/hyperlinkcolor" val="tx"/>
                    </a:ext>
                  </a:extLst>
                </a:hlinkClick>
              </a:rPr>
              <a:t>When to Start Receiving Retirement Benefits</a:t>
            </a:r>
            <a:endParaRPr lang="en-US" dirty="0">
              <a:solidFill>
                <a:schemeClr val="accent3"/>
              </a:solidFill>
            </a:endParaRPr>
          </a:p>
        </p:txBody>
      </p:sp>
      <p:sp>
        <p:nvSpPr>
          <p:cNvPr id="3" name="Text Placeholder 55">
            <a:extLst>
              <a:ext uri="{FF2B5EF4-FFF2-40B4-BE49-F238E27FC236}">
                <a16:creationId xmlns:a16="http://schemas.microsoft.com/office/drawing/2014/main" id="{55178289-B73C-EF10-9D39-EC7EC24ADB53}"/>
              </a:ext>
            </a:extLst>
          </p:cNvPr>
          <p:cNvSpPr txBox="1">
            <a:spLocks/>
          </p:cNvSpPr>
          <p:nvPr/>
        </p:nvSpPr>
        <p:spPr>
          <a:xfrm>
            <a:off x="621369" y="6074164"/>
            <a:ext cx="10914533" cy="319631"/>
          </a:xfrm>
          <a:prstGeom prst="rect">
            <a:avLst/>
          </a:prstGeom>
        </p:spPr>
        <p:txBody>
          <a:bodyPr/>
          <a:lstStyle>
            <a:lvl1pPr marL="284163" indent="-284163" algn="l" defTabSz="914400" rtl="0" eaLnBrk="1" latinLnBrk="0" hangingPunct="1">
              <a:lnSpc>
                <a:spcPts val="2800"/>
              </a:lnSpc>
              <a:spcBef>
                <a:spcPts val="1800"/>
              </a:spcBef>
              <a:buSzPct val="75000"/>
              <a:buFont typeface="Arial" panose="020B0604020202020204" pitchFamily="34" charset="0"/>
              <a:buChar char="•"/>
              <a:defRPr sz="2600" kern="1200">
                <a:solidFill>
                  <a:schemeClr val="accent3">
                    <a:lumMod val="50000"/>
                  </a:schemeClr>
                </a:solidFill>
                <a:latin typeface="Lato" panose="020F0502020204030203" pitchFamily="34" charset="0"/>
                <a:ea typeface="+mn-ea"/>
                <a:cs typeface="+mn-cs"/>
              </a:defRPr>
            </a:lvl1pPr>
            <a:lvl2pPr marL="685800" indent="-228600" algn="l" defTabSz="914400" rtl="0" eaLnBrk="1" latinLnBrk="0" hangingPunct="1">
              <a:lnSpc>
                <a:spcPts val="2800"/>
              </a:lnSpc>
              <a:spcBef>
                <a:spcPts val="1800"/>
              </a:spcBef>
              <a:buSzPct val="75000"/>
              <a:buFont typeface="Arial" panose="020B0604020202020204" pitchFamily="34" charset="0"/>
              <a:buChar char="•"/>
              <a:defRPr sz="2200" i="1" kern="1200">
                <a:solidFill>
                  <a:schemeClr val="tx2"/>
                </a:solidFill>
                <a:latin typeface="Lato" panose="020F0502020204030203" pitchFamily="34"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800" kern="1200">
                <a:solidFill>
                  <a:schemeClr val="accent4">
                    <a:lumMod val="75000"/>
                  </a:schemeClr>
                </a:solidFill>
                <a:latin typeface="Lato" panose="020F0502020204030203"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accent6">
                    <a:lumMod val="75000"/>
                  </a:schemeClr>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50" i="1" dirty="0">
                <a:solidFill>
                  <a:schemeClr val="bg1">
                    <a:lumMod val="25000"/>
                  </a:schemeClr>
                </a:solidFill>
              </a:rPr>
              <a:t> Source: Social Security Administration</a:t>
            </a:r>
          </a:p>
        </p:txBody>
      </p:sp>
      <p:sp>
        <p:nvSpPr>
          <p:cNvPr id="4" name="Slide Number Placeholder 3">
            <a:extLst>
              <a:ext uri="{FF2B5EF4-FFF2-40B4-BE49-F238E27FC236}">
                <a16:creationId xmlns:a16="http://schemas.microsoft.com/office/drawing/2014/main" id="{5E053439-7182-70B2-7604-BD7777569E26}"/>
              </a:ext>
            </a:extLst>
          </p:cNvPr>
          <p:cNvSpPr>
            <a:spLocks noGrp="1"/>
          </p:cNvSpPr>
          <p:nvPr>
            <p:ph type="sldNum" sz="quarter" idx="12"/>
          </p:nvPr>
        </p:nvSpPr>
        <p:spPr>
          <a:xfrm>
            <a:off x="8718176" y="6228588"/>
            <a:ext cx="2743200" cy="365125"/>
          </a:xfrm>
        </p:spPr>
        <p:txBody>
          <a:bodyPr/>
          <a:lstStyle/>
          <a:p>
            <a:fld id="{A3DA3D6A-6DDB-44AC-922F-0D6A3F925C34}" type="slidenum">
              <a:rPr lang="en-US" smtClean="0"/>
              <a:pPr/>
              <a:t>6</a:t>
            </a:fld>
            <a:endParaRPr lang="en-US" dirty="0"/>
          </a:p>
        </p:txBody>
      </p:sp>
    </p:spTree>
    <p:extLst>
      <p:ext uri="{BB962C8B-B14F-4D97-AF65-F5344CB8AC3E}">
        <p14:creationId xmlns:p14="http://schemas.microsoft.com/office/powerpoint/2010/main" val="13187688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230"/>
                                        </p:tgtEl>
                                        <p:attrNameLst>
                                          <p:attrName>style.visibility</p:attrName>
                                        </p:attrNameLst>
                                      </p:cBhvr>
                                      <p:to>
                                        <p:strVal val="visible"/>
                                      </p:to>
                                    </p:set>
                                    <p:anim calcmode="lin" valueType="num">
                                      <p:cBhvr>
                                        <p:cTn id="7" dur="500" fill="hold"/>
                                        <p:tgtEl>
                                          <p:spTgt spid="9230"/>
                                        </p:tgtEl>
                                        <p:attrNameLst>
                                          <p:attrName>ppt_w</p:attrName>
                                        </p:attrNameLst>
                                      </p:cBhvr>
                                      <p:tavLst>
                                        <p:tav tm="0">
                                          <p:val>
                                            <p:fltVal val="0"/>
                                          </p:val>
                                        </p:tav>
                                        <p:tav tm="100000">
                                          <p:val>
                                            <p:strVal val="#ppt_w"/>
                                          </p:val>
                                        </p:tav>
                                      </p:tavLst>
                                    </p:anim>
                                    <p:anim calcmode="lin" valueType="num">
                                      <p:cBhvr>
                                        <p:cTn id="8" dur="500" fill="hold"/>
                                        <p:tgtEl>
                                          <p:spTgt spid="9230"/>
                                        </p:tgtEl>
                                        <p:attrNameLst>
                                          <p:attrName>ppt_h</p:attrName>
                                        </p:attrNameLst>
                                      </p:cBhvr>
                                      <p:tavLst>
                                        <p:tav tm="0">
                                          <p:val>
                                            <p:fltVal val="0"/>
                                          </p:val>
                                        </p:tav>
                                        <p:tav tm="100000">
                                          <p:val>
                                            <p:strVal val="#ppt_h"/>
                                          </p:val>
                                        </p:tav>
                                      </p:tavLst>
                                    </p:anim>
                                    <p:animEffect transition="in" filter="fade">
                                      <p:cBhvr>
                                        <p:cTn id="9" dur="500"/>
                                        <p:tgtEl>
                                          <p:spTgt spid="9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A67B76F-9F2D-9BFD-9ABB-503FEEAA7937}"/>
              </a:ext>
            </a:extLst>
          </p:cNvPr>
          <p:cNvSpPr/>
          <p:nvPr/>
        </p:nvSpPr>
        <p:spPr>
          <a:xfrm rot="1025376">
            <a:off x="7441648" y="1872886"/>
            <a:ext cx="3359751" cy="158153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ED4BA5-23B6-7066-DA56-94DB3CBBE9B6}"/>
              </a:ext>
            </a:extLst>
          </p:cNvPr>
          <p:cNvSpPr/>
          <p:nvPr/>
        </p:nvSpPr>
        <p:spPr>
          <a:xfrm rot="1052051">
            <a:off x="6430558" y="3545816"/>
            <a:ext cx="3755771" cy="343700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24" name="Graphic 23" descr="Calculator with solid fill">
            <a:extLst>
              <a:ext uri="{FF2B5EF4-FFF2-40B4-BE49-F238E27FC236}">
                <a16:creationId xmlns:a16="http://schemas.microsoft.com/office/drawing/2014/main" id="{693EBDB5-4B4F-7232-C8A3-816FA6F81B7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035982">
            <a:off x="4662887" y="461373"/>
            <a:ext cx="7893304" cy="7786553"/>
          </a:xfrm>
          <a:prstGeom prst="rect">
            <a:avLst/>
          </a:prstGeom>
        </p:spPr>
      </p:pic>
      <p:sp>
        <p:nvSpPr>
          <p:cNvPr id="183" name="TextBox 182"/>
          <p:cNvSpPr txBox="1"/>
          <p:nvPr/>
        </p:nvSpPr>
        <p:spPr>
          <a:xfrm>
            <a:off x="1101418" y="1386850"/>
            <a:ext cx="6931659" cy="4235404"/>
          </a:xfrm>
          <a:prstGeom prst="rect">
            <a:avLst/>
          </a:prstGeom>
          <a:noFill/>
        </p:spPr>
        <p:txBody>
          <a:bodyPr wrap="square" rtlCol="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Aft>
                <a:spcPts val="800"/>
              </a:spcAft>
            </a:pPr>
            <a:r>
              <a:rPr lang="en-US" sz="2000" b="1" dirty="0">
                <a:solidFill>
                  <a:schemeClr val="bg2">
                    <a:lumMod val="25000"/>
                  </a:schemeClr>
                </a:solidFill>
                <a:cs typeface="Arial" pitchFamily="34" charset="0"/>
              </a:rPr>
              <a:t>Complicated Benefits Calculation…</a:t>
            </a:r>
          </a:p>
          <a:p>
            <a:pPr>
              <a:lnSpc>
                <a:spcPct val="150000"/>
              </a:lnSpc>
              <a:spcAft>
                <a:spcPts val="800"/>
              </a:spcAft>
            </a:pPr>
            <a:r>
              <a:rPr lang="en-US" sz="2000" dirty="0">
                <a:solidFill>
                  <a:schemeClr val="bg2">
                    <a:lumMod val="25000"/>
                  </a:schemeClr>
                </a:solidFill>
                <a:cs typeface="Arial" pitchFamily="34" charset="0"/>
              </a:rPr>
              <a:t>Average Indexed Monthly Earnings (AIME) </a:t>
            </a:r>
          </a:p>
          <a:p>
            <a:pPr>
              <a:lnSpc>
                <a:spcPct val="150000"/>
              </a:lnSpc>
              <a:spcAft>
                <a:spcPts val="800"/>
              </a:spcAft>
            </a:pPr>
            <a:r>
              <a:rPr lang="en-US" sz="2000" u="sng" dirty="0">
                <a:solidFill>
                  <a:schemeClr val="bg2">
                    <a:lumMod val="25000"/>
                  </a:schemeClr>
                </a:solidFill>
                <a:hlinkClick r:id="rId4">
                  <a:extLst>
                    <a:ext uri="{A12FA001-AC4F-418D-AE19-62706E023703}">
                      <ahyp:hlinkClr xmlns:ahyp="http://schemas.microsoft.com/office/drawing/2018/hyperlinkcolor" val="tx"/>
                    </a:ext>
                  </a:extLst>
                </a:hlinkClick>
              </a:rPr>
              <a:t>National Average Wage Index (NAWI)</a:t>
            </a:r>
            <a:endParaRPr lang="en-US" sz="2000" u="sng" dirty="0">
              <a:solidFill>
                <a:schemeClr val="bg2">
                  <a:lumMod val="25000"/>
                </a:schemeClr>
              </a:solidFill>
            </a:endParaRPr>
          </a:p>
          <a:p>
            <a:pPr>
              <a:lnSpc>
                <a:spcPct val="150000"/>
              </a:lnSpc>
              <a:spcAft>
                <a:spcPts val="800"/>
              </a:spcAft>
            </a:pPr>
            <a:r>
              <a:rPr lang="en-US" sz="2000" dirty="0">
                <a:solidFill>
                  <a:schemeClr val="bg2">
                    <a:lumMod val="25000"/>
                  </a:schemeClr>
                </a:solidFill>
                <a:cs typeface="Arial" pitchFamily="34" charset="0"/>
              </a:rPr>
              <a:t>Primary Insurance Amount (PIA)</a:t>
            </a:r>
          </a:p>
          <a:p>
            <a:pPr>
              <a:lnSpc>
                <a:spcPct val="150000"/>
              </a:lnSpc>
              <a:spcAft>
                <a:spcPts val="800"/>
              </a:spcAft>
            </a:pPr>
            <a:r>
              <a:rPr lang="en-US" sz="2000" dirty="0">
                <a:solidFill>
                  <a:schemeClr val="bg2">
                    <a:lumMod val="25000"/>
                  </a:schemeClr>
                </a:solidFill>
                <a:cs typeface="Arial" pitchFamily="34" charset="0"/>
              </a:rPr>
              <a:t>Bend Points</a:t>
            </a:r>
          </a:p>
          <a:p>
            <a:pPr>
              <a:lnSpc>
                <a:spcPct val="150000"/>
              </a:lnSpc>
              <a:spcAft>
                <a:spcPts val="800"/>
              </a:spcAft>
            </a:pPr>
            <a:r>
              <a:rPr lang="en-US" sz="2000" dirty="0">
                <a:solidFill>
                  <a:schemeClr val="bg2">
                    <a:lumMod val="25000"/>
                  </a:schemeClr>
                </a:solidFill>
                <a:cs typeface="Arial" pitchFamily="34" charset="0"/>
              </a:rPr>
              <a:t>Cost of Living Adjustments (COLA)</a:t>
            </a:r>
          </a:p>
          <a:p>
            <a:pPr>
              <a:lnSpc>
                <a:spcPct val="150000"/>
              </a:lnSpc>
              <a:spcAft>
                <a:spcPts val="800"/>
              </a:spcAft>
            </a:pPr>
            <a:r>
              <a:rPr lang="en-US" sz="2000" dirty="0">
                <a:solidFill>
                  <a:schemeClr val="bg2">
                    <a:lumMod val="25000"/>
                  </a:schemeClr>
                </a:solidFill>
                <a:cs typeface="Arial" pitchFamily="34" charset="0"/>
              </a:rPr>
              <a:t>Benefit reductions applied prior to FRA</a:t>
            </a:r>
          </a:p>
          <a:p>
            <a:pPr>
              <a:lnSpc>
                <a:spcPct val="150000"/>
              </a:lnSpc>
              <a:spcAft>
                <a:spcPts val="800"/>
              </a:spcAft>
            </a:pPr>
            <a:r>
              <a:rPr lang="en-US" sz="2000" dirty="0">
                <a:solidFill>
                  <a:schemeClr val="bg2">
                    <a:lumMod val="25000"/>
                  </a:schemeClr>
                </a:solidFill>
                <a:cs typeface="Arial" pitchFamily="34" charset="0"/>
              </a:rPr>
              <a:t>Taxation of benefits if working</a:t>
            </a:r>
          </a:p>
        </p:txBody>
      </p:sp>
      <p:pic>
        <p:nvPicPr>
          <p:cNvPr id="3" name="Picture 2" descr="A blue check mark in a circle&#10;&#10;AI-generated content may be incorrect.">
            <a:extLst>
              <a:ext uri="{FF2B5EF4-FFF2-40B4-BE49-F238E27FC236}">
                <a16:creationId xmlns:a16="http://schemas.microsoft.com/office/drawing/2014/main" id="{A59C22D2-EF16-9F3B-6981-B7F35FED5D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908" y="1777346"/>
            <a:ext cx="629888" cy="629888"/>
          </a:xfrm>
          <a:prstGeom prst="rect">
            <a:avLst/>
          </a:prstGeom>
        </p:spPr>
      </p:pic>
      <p:pic>
        <p:nvPicPr>
          <p:cNvPr id="7" name="Picture 6" descr="A blue check mark in a circle&#10;&#10;AI-generated content may be incorrect.">
            <a:extLst>
              <a:ext uri="{FF2B5EF4-FFF2-40B4-BE49-F238E27FC236}">
                <a16:creationId xmlns:a16="http://schemas.microsoft.com/office/drawing/2014/main" id="{0767213D-5224-A3D3-7DB2-411C1A0E16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908" y="2329970"/>
            <a:ext cx="629888" cy="629888"/>
          </a:xfrm>
          <a:prstGeom prst="rect">
            <a:avLst/>
          </a:prstGeom>
        </p:spPr>
      </p:pic>
      <p:pic>
        <p:nvPicPr>
          <p:cNvPr id="8" name="Picture 7" descr="A blue check mark in a circle&#10;&#10;AI-generated content may be incorrect.">
            <a:extLst>
              <a:ext uri="{FF2B5EF4-FFF2-40B4-BE49-F238E27FC236}">
                <a16:creationId xmlns:a16="http://schemas.microsoft.com/office/drawing/2014/main" id="{DEF5B96A-2695-763C-86EC-61F39F72CF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908" y="2882594"/>
            <a:ext cx="629888" cy="629888"/>
          </a:xfrm>
          <a:prstGeom prst="rect">
            <a:avLst/>
          </a:prstGeom>
        </p:spPr>
      </p:pic>
      <p:pic>
        <p:nvPicPr>
          <p:cNvPr id="9" name="Picture 8" descr="A blue check mark in a circle&#10;&#10;AI-generated content may be incorrect.">
            <a:extLst>
              <a:ext uri="{FF2B5EF4-FFF2-40B4-BE49-F238E27FC236}">
                <a16:creationId xmlns:a16="http://schemas.microsoft.com/office/drawing/2014/main" id="{3BF3A95C-BAD0-83EE-9086-FA5154DAE6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908" y="3435218"/>
            <a:ext cx="629888" cy="629888"/>
          </a:xfrm>
          <a:prstGeom prst="rect">
            <a:avLst/>
          </a:prstGeom>
        </p:spPr>
      </p:pic>
      <p:pic>
        <p:nvPicPr>
          <p:cNvPr id="10" name="Picture 9" descr="A blue check mark in a circle&#10;&#10;AI-generated content may be incorrect.">
            <a:extLst>
              <a:ext uri="{FF2B5EF4-FFF2-40B4-BE49-F238E27FC236}">
                <a16:creationId xmlns:a16="http://schemas.microsoft.com/office/drawing/2014/main" id="{7B93DBE2-4A84-7558-3BF6-1DC6395EEB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908" y="3987842"/>
            <a:ext cx="629888" cy="629888"/>
          </a:xfrm>
          <a:prstGeom prst="rect">
            <a:avLst/>
          </a:prstGeom>
        </p:spPr>
      </p:pic>
      <p:pic>
        <p:nvPicPr>
          <p:cNvPr id="11" name="Picture 10" descr="A blue check mark in a circle&#10;&#10;AI-generated content may be incorrect.">
            <a:extLst>
              <a:ext uri="{FF2B5EF4-FFF2-40B4-BE49-F238E27FC236}">
                <a16:creationId xmlns:a16="http://schemas.microsoft.com/office/drawing/2014/main" id="{A5F39E56-1844-34FD-233A-2C4EB5C1A7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908" y="4540466"/>
            <a:ext cx="629888" cy="629888"/>
          </a:xfrm>
          <a:prstGeom prst="rect">
            <a:avLst/>
          </a:prstGeom>
        </p:spPr>
      </p:pic>
      <p:pic>
        <p:nvPicPr>
          <p:cNvPr id="12" name="Picture 11" descr="A blue check mark in a circle&#10;&#10;AI-generated content may be incorrect.">
            <a:extLst>
              <a:ext uri="{FF2B5EF4-FFF2-40B4-BE49-F238E27FC236}">
                <a16:creationId xmlns:a16="http://schemas.microsoft.com/office/drawing/2014/main" id="{91CE7254-A186-1A39-FFCF-58E1855760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908" y="5093090"/>
            <a:ext cx="629888" cy="629888"/>
          </a:xfrm>
          <a:prstGeom prst="rect">
            <a:avLst/>
          </a:prstGeom>
        </p:spPr>
      </p:pic>
      <p:sp>
        <p:nvSpPr>
          <p:cNvPr id="16" name="Rectangle: Rounded Corners 15">
            <a:extLst>
              <a:ext uri="{FF2B5EF4-FFF2-40B4-BE49-F238E27FC236}">
                <a16:creationId xmlns:a16="http://schemas.microsoft.com/office/drawing/2014/main" id="{E1FE2DD3-1775-4F9F-5CA5-993FA3FAA4D3}"/>
              </a:ext>
            </a:extLst>
          </p:cNvPr>
          <p:cNvSpPr/>
          <p:nvPr/>
        </p:nvSpPr>
        <p:spPr>
          <a:xfrm>
            <a:off x="7236934" y="4988043"/>
            <a:ext cx="3769180" cy="1451007"/>
          </a:xfrm>
          <a:prstGeom prst="roundRect">
            <a:avLst/>
          </a:prstGeom>
          <a:solidFill>
            <a:schemeClr val="accent1"/>
          </a:solidFill>
          <a:ln>
            <a:noFill/>
          </a:ln>
          <a:effectLst>
            <a:outerShdw blurRad="419100" dist="152400" dir="3180000" sx="93000" sy="93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339F8258-6D27-6FF7-A82C-D759D173E25C}"/>
              </a:ext>
            </a:extLst>
          </p:cNvPr>
          <p:cNvGrpSpPr/>
          <p:nvPr/>
        </p:nvGrpSpPr>
        <p:grpSpPr>
          <a:xfrm>
            <a:off x="7110333" y="4807120"/>
            <a:ext cx="457200" cy="457200"/>
            <a:chOff x="3116036" y="4793000"/>
            <a:chExt cx="457200" cy="457200"/>
          </a:xfrm>
        </p:grpSpPr>
        <p:sp>
          <p:nvSpPr>
            <p:cNvPr id="19" name="Oval 18">
              <a:extLst>
                <a:ext uri="{FF2B5EF4-FFF2-40B4-BE49-F238E27FC236}">
                  <a16:creationId xmlns:a16="http://schemas.microsoft.com/office/drawing/2014/main" id="{BFE45347-3E9B-5AC6-5A47-22341ED85FEF}"/>
                </a:ext>
              </a:extLst>
            </p:cNvPr>
            <p:cNvSpPr/>
            <p:nvPr/>
          </p:nvSpPr>
          <p:spPr>
            <a:xfrm>
              <a:off x="3116036" y="4793000"/>
              <a:ext cx="457200" cy="457200"/>
            </a:xfrm>
            <a:prstGeom prst="ellipse">
              <a:avLst/>
            </a:prstGeom>
            <a:solidFill>
              <a:schemeClr val="tx2"/>
            </a:solid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Exclamation mark with solid fill">
              <a:extLst>
                <a:ext uri="{FF2B5EF4-FFF2-40B4-BE49-F238E27FC236}">
                  <a16:creationId xmlns:a16="http://schemas.microsoft.com/office/drawing/2014/main" id="{77BD9D04-5217-F68B-0EE6-B66216491E8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56857" y="4844707"/>
              <a:ext cx="375558" cy="375558"/>
            </a:xfrm>
            <a:prstGeom prst="rect">
              <a:avLst/>
            </a:prstGeom>
          </p:spPr>
        </p:pic>
      </p:grpSp>
      <p:sp>
        <p:nvSpPr>
          <p:cNvPr id="22" name="TextBox 21">
            <a:extLst>
              <a:ext uri="{FF2B5EF4-FFF2-40B4-BE49-F238E27FC236}">
                <a16:creationId xmlns:a16="http://schemas.microsoft.com/office/drawing/2014/main" id="{66D32B09-A5A5-DB8D-6FE9-15286C0B08E8}"/>
              </a:ext>
            </a:extLst>
          </p:cNvPr>
          <p:cNvSpPr txBox="1"/>
          <p:nvPr/>
        </p:nvSpPr>
        <p:spPr>
          <a:xfrm>
            <a:off x="7567533" y="5320043"/>
            <a:ext cx="3438581" cy="748923"/>
          </a:xfrm>
          <a:prstGeom prst="rect">
            <a:avLst/>
          </a:prstGeom>
          <a:noFill/>
        </p:spPr>
        <p:txBody>
          <a:bodyPr wrap="square">
            <a:spAutoFit/>
          </a:bodyPr>
          <a:lstStyle/>
          <a:p>
            <a:pPr>
              <a:spcAft>
                <a:spcPts val="800"/>
              </a:spcAft>
            </a:pPr>
            <a:r>
              <a:rPr lang="en-US" sz="1800" dirty="0">
                <a:solidFill>
                  <a:schemeClr val="bg1"/>
                </a:solidFill>
                <a:hlinkClick r:id="rId7">
                  <a:extLst>
                    <a:ext uri="{A12FA001-AC4F-418D-AE19-62706E023703}">
                      <ahyp:hlinkClr xmlns:ahyp="http://schemas.microsoft.com/office/drawing/2018/hyperlinkcolor" val="tx"/>
                    </a:ext>
                  </a:extLst>
                </a:hlinkClick>
              </a:rPr>
              <a:t>Benefit Calculators | SSA</a:t>
            </a:r>
            <a:endParaRPr lang="en-US" sz="1800" dirty="0">
              <a:solidFill>
                <a:schemeClr val="bg1"/>
              </a:solidFill>
              <a:cs typeface="Arial" pitchFamily="34" charset="0"/>
            </a:endParaRPr>
          </a:p>
          <a:p>
            <a:pPr>
              <a:spcAft>
                <a:spcPts val="800"/>
              </a:spcAft>
            </a:pPr>
            <a:r>
              <a:rPr lang="en-US" sz="1800" dirty="0">
                <a:solidFill>
                  <a:schemeClr val="bg1"/>
                </a:solidFill>
                <a:hlinkClick r:id="rId8">
                  <a:extLst>
                    <a:ext uri="{A12FA001-AC4F-418D-AE19-62706E023703}">
                      <ahyp:hlinkClr xmlns:ahyp="http://schemas.microsoft.com/office/drawing/2018/hyperlinkcolor" val="tx"/>
                    </a:ext>
                  </a:extLst>
                </a:hlinkClick>
              </a:rPr>
              <a:t>Get a Benefits Estimate | SSA</a:t>
            </a:r>
            <a:endParaRPr lang="en-US" sz="1800" dirty="0">
              <a:solidFill>
                <a:schemeClr val="bg1"/>
              </a:solidFill>
              <a:cs typeface="Arial" pitchFamily="34" charset="0"/>
            </a:endParaRPr>
          </a:p>
        </p:txBody>
      </p:sp>
      <p:sp>
        <p:nvSpPr>
          <p:cNvPr id="26" name="TextBox 25">
            <a:extLst>
              <a:ext uri="{FF2B5EF4-FFF2-40B4-BE49-F238E27FC236}">
                <a16:creationId xmlns:a16="http://schemas.microsoft.com/office/drawing/2014/main" id="{F296D3D5-BCCD-7AE8-0901-92085BF8BEF6}"/>
              </a:ext>
            </a:extLst>
          </p:cNvPr>
          <p:cNvSpPr txBox="1"/>
          <p:nvPr/>
        </p:nvSpPr>
        <p:spPr>
          <a:xfrm rot="1044685">
            <a:off x="6802749" y="1897500"/>
            <a:ext cx="3738980" cy="1200329"/>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sz="3200" b="1" dirty="0">
                <a:solidFill>
                  <a:schemeClr val="tx2"/>
                </a:solidFill>
                <a:latin typeface="OCR A Extended" panose="02010509020102010303" pitchFamily="50" charset="0"/>
              </a:rPr>
              <a:t>AVG.</a:t>
            </a:r>
          </a:p>
          <a:p>
            <a:pPr algn="r"/>
            <a:r>
              <a:rPr lang="en-US" sz="3200" b="1" dirty="0">
                <a:solidFill>
                  <a:schemeClr val="tx2"/>
                </a:solidFill>
                <a:latin typeface="OCR A Extended" panose="02010509020102010303" pitchFamily="50" charset="0"/>
              </a:rPr>
              <a:t>$</a:t>
            </a:r>
            <a:r>
              <a:rPr lang="en-US" sz="4000" b="1" dirty="0">
                <a:solidFill>
                  <a:schemeClr val="tx2"/>
                </a:solidFill>
                <a:latin typeface="OCR A Extended" panose="02010509020102010303" pitchFamily="50" charset="0"/>
              </a:rPr>
              <a:t>2101.00</a:t>
            </a:r>
            <a:endParaRPr lang="en-US" sz="3200" b="1" dirty="0">
              <a:solidFill>
                <a:schemeClr val="tx2"/>
              </a:solidFill>
              <a:latin typeface="OCR A Extended" panose="02010509020102010303" pitchFamily="50" charset="0"/>
            </a:endParaRPr>
          </a:p>
        </p:txBody>
      </p:sp>
      <p:sp>
        <p:nvSpPr>
          <p:cNvPr id="15" name="Title 14">
            <a:extLst>
              <a:ext uri="{FF2B5EF4-FFF2-40B4-BE49-F238E27FC236}">
                <a16:creationId xmlns:a16="http://schemas.microsoft.com/office/drawing/2014/main" id="{3DDBBDAA-5621-001E-0F45-D5065977CB14}"/>
              </a:ext>
            </a:extLst>
          </p:cNvPr>
          <p:cNvSpPr>
            <a:spLocks noGrp="1"/>
          </p:cNvSpPr>
          <p:nvPr>
            <p:ph type="title"/>
          </p:nvPr>
        </p:nvSpPr>
        <p:spPr/>
        <p:txBody>
          <a:bodyPr/>
          <a:lstStyle/>
          <a:p>
            <a:r>
              <a:rPr lang="en-US" dirty="0"/>
              <a:t>Benefits Calculation</a:t>
            </a:r>
          </a:p>
        </p:txBody>
      </p:sp>
      <p:sp>
        <p:nvSpPr>
          <p:cNvPr id="23" name="Slide Number Placeholder 3">
            <a:extLst>
              <a:ext uri="{FF2B5EF4-FFF2-40B4-BE49-F238E27FC236}">
                <a16:creationId xmlns:a16="http://schemas.microsoft.com/office/drawing/2014/main" id="{C3CAF1AC-451C-E110-6E29-98D9051FA0CA}"/>
              </a:ext>
            </a:extLst>
          </p:cNvPr>
          <p:cNvSpPr>
            <a:spLocks noGrp="1"/>
          </p:cNvSpPr>
          <p:nvPr>
            <p:ph type="sldNum" sz="quarter" idx="12"/>
          </p:nvPr>
        </p:nvSpPr>
        <p:spPr>
          <a:xfrm>
            <a:off x="8718176" y="6228588"/>
            <a:ext cx="2743200" cy="365125"/>
          </a:xfrm>
        </p:spPr>
        <p:txBody>
          <a:bodyPr/>
          <a:lstStyle/>
          <a:p>
            <a:fld id="{A3DA3D6A-6DDB-44AC-922F-0D6A3F925C34}" type="slidenum">
              <a:rPr lang="en-US" smtClean="0"/>
              <a:pPr/>
              <a:t>7</a:t>
            </a:fld>
            <a:endParaRPr lang="en-US" dirty="0"/>
          </a:p>
        </p:txBody>
      </p:sp>
    </p:spTree>
    <p:extLst>
      <p:ext uri="{BB962C8B-B14F-4D97-AF65-F5344CB8AC3E}">
        <p14:creationId xmlns:p14="http://schemas.microsoft.com/office/powerpoint/2010/main" val="502499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6DDA0-7D3B-F118-0EE8-658DED57F682}"/>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DC4BDC-7C04-63B1-F2FB-D496FBF12DDB}"/>
              </a:ext>
            </a:extLst>
          </p:cNvPr>
          <p:cNvSpPr>
            <a:spLocks noGrp="1"/>
          </p:cNvSpPr>
          <p:nvPr>
            <p:ph idx="1"/>
          </p:nvPr>
        </p:nvSpPr>
        <p:spPr>
          <a:xfrm>
            <a:off x="4860234" y="1525353"/>
            <a:ext cx="6503504" cy="3709413"/>
          </a:xfrm>
        </p:spPr>
        <p:txBody>
          <a:bodyPr/>
          <a:lstStyle/>
          <a:p>
            <a:r>
              <a:rPr lang="en-US" sz="2000" dirty="0"/>
              <a:t>Personal Decision</a:t>
            </a:r>
          </a:p>
          <a:p>
            <a:pPr lvl="1">
              <a:lnSpc>
                <a:spcPct val="100000"/>
              </a:lnSpc>
            </a:pPr>
            <a:r>
              <a:rPr lang="en-US" sz="1800" i="0" dirty="0"/>
              <a:t>Health</a:t>
            </a:r>
          </a:p>
          <a:p>
            <a:pPr lvl="1">
              <a:lnSpc>
                <a:spcPct val="100000"/>
              </a:lnSpc>
            </a:pPr>
            <a:r>
              <a:rPr lang="en-US" sz="1800" i="0" dirty="0"/>
              <a:t>History of family longevity</a:t>
            </a:r>
          </a:p>
          <a:p>
            <a:pPr lvl="1">
              <a:lnSpc>
                <a:spcPct val="100000"/>
              </a:lnSpc>
            </a:pPr>
            <a:r>
              <a:rPr lang="en-US" sz="1800" i="0" dirty="0"/>
              <a:t>Need for income</a:t>
            </a:r>
          </a:p>
          <a:p>
            <a:pPr lvl="2">
              <a:lnSpc>
                <a:spcPct val="100000"/>
              </a:lnSpc>
            </a:pPr>
            <a:r>
              <a:rPr lang="en-US" sz="1600" i="1" dirty="0"/>
              <a:t>Personal savings</a:t>
            </a:r>
          </a:p>
          <a:p>
            <a:pPr lvl="2">
              <a:lnSpc>
                <a:spcPct val="100000"/>
              </a:lnSpc>
            </a:pPr>
            <a:r>
              <a:rPr lang="en-US" sz="1600" i="1" dirty="0"/>
              <a:t>Working in retirement</a:t>
            </a:r>
          </a:p>
          <a:p>
            <a:pPr lvl="2">
              <a:lnSpc>
                <a:spcPct val="100000"/>
              </a:lnSpc>
            </a:pPr>
            <a:r>
              <a:rPr lang="en-US" sz="1600" i="1" dirty="0"/>
              <a:t>Delayed retirement credits</a:t>
            </a:r>
          </a:p>
          <a:p>
            <a:pPr lvl="2">
              <a:lnSpc>
                <a:spcPct val="100000"/>
              </a:lnSpc>
            </a:pPr>
            <a:r>
              <a:rPr lang="en-US" sz="1600" i="1" dirty="0"/>
              <a:t>Minimize taxes</a:t>
            </a:r>
          </a:p>
          <a:p>
            <a:pPr lvl="1">
              <a:lnSpc>
                <a:spcPct val="100000"/>
              </a:lnSpc>
            </a:pPr>
            <a:r>
              <a:rPr lang="en-US" sz="1800" i="0" dirty="0"/>
              <a:t>Marital Status</a:t>
            </a:r>
          </a:p>
          <a:p>
            <a:pPr lvl="2">
              <a:lnSpc>
                <a:spcPct val="100000"/>
              </a:lnSpc>
            </a:pPr>
            <a:r>
              <a:rPr lang="en-US" sz="1600" i="1" dirty="0"/>
              <a:t>Spousal benefits</a:t>
            </a:r>
          </a:p>
        </p:txBody>
      </p:sp>
      <p:sp>
        <p:nvSpPr>
          <p:cNvPr id="5" name="Title 4">
            <a:extLst>
              <a:ext uri="{FF2B5EF4-FFF2-40B4-BE49-F238E27FC236}">
                <a16:creationId xmlns:a16="http://schemas.microsoft.com/office/drawing/2014/main" id="{8E14C608-1B77-80CE-8A8C-E2F1AFB023AD}"/>
              </a:ext>
            </a:extLst>
          </p:cNvPr>
          <p:cNvSpPr>
            <a:spLocks noGrp="1"/>
          </p:cNvSpPr>
          <p:nvPr>
            <p:ph type="title"/>
          </p:nvPr>
        </p:nvSpPr>
        <p:spPr>
          <a:xfrm>
            <a:off x="4572000" y="317726"/>
            <a:ext cx="7315198" cy="835434"/>
          </a:xfrm>
        </p:spPr>
        <p:txBody>
          <a:bodyPr anchor="ctr" anchorCtr="0"/>
          <a:lstStyle/>
          <a:p>
            <a:r>
              <a:rPr lang="en-US" dirty="0"/>
              <a:t>When to File</a:t>
            </a:r>
          </a:p>
        </p:txBody>
      </p:sp>
      <p:pic>
        <p:nvPicPr>
          <p:cNvPr id="8" name="Picture 7" descr="Person reading in hammock">
            <a:extLst>
              <a:ext uri="{FF2B5EF4-FFF2-40B4-BE49-F238E27FC236}">
                <a16:creationId xmlns:a16="http://schemas.microsoft.com/office/drawing/2014/main" id="{A09B9FEE-0FF5-BEF3-660E-1339D3E6EA55}"/>
              </a:ext>
            </a:extLst>
          </p:cNvPr>
          <p:cNvPicPr>
            <a:picLocks noChangeAspect="1"/>
          </p:cNvPicPr>
          <p:nvPr/>
        </p:nvPicPr>
        <p:blipFill>
          <a:blip r:embed="rId3"/>
          <a:srcRect l="26097" r="33014"/>
          <a:stretch>
            <a:fillRect/>
          </a:stretch>
        </p:blipFill>
        <p:spPr>
          <a:xfrm>
            <a:off x="0" y="0"/>
            <a:ext cx="4206235" cy="6858000"/>
          </a:xfrm>
          <a:prstGeom prst="rect">
            <a:avLst/>
          </a:prstGeom>
        </p:spPr>
      </p:pic>
      <p:sp>
        <p:nvSpPr>
          <p:cNvPr id="9" name="Rectangle 8">
            <a:extLst>
              <a:ext uri="{FF2B5EF4-FFF2-40B4-BE49-F238E27FC236}">
                <a16:creationId xmlns:a16="http://schemas.microsoft.com/office/drawing/2014/main" id="{BF1250C7-6245-C4E1-D534-A0773C2A7DF7}"/>
              </a:ext>
            </a:extLst>
          </p:cNvPr>
          <p:cNvSpPr/>
          <p:nvPr/>
        </p:nvSpPr>
        <p:spPr>
          <a:xfrm>
            <a:off x="-1" y="0"/>
            <a:ext cx="4206235" cy="6858000"/>
          </a:xfrm>
          <a:prstGeom prst="rect">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3EBA988-0C92-87AF-FC3E-22BC4F68E281}"/>
              </a:ext>
            </a:extLst>
          </p:cNvPr>
          <p:cNvSpPr txBox="1"/>
          <p:nvPr/>
        </p:nvSpPr>
        <p:spPr>
          <a:xfrm>
            <a:off x="4213484" y="6401774"/>
            <a:ext cx="7062584" cy="276999"/>
          </a:xfrm>
          <a:prstGeom prst="rect">
            <a:avLst/>
          </a:prstGeom>
          <a:noFill/>
        </p:spPr>
        <p:txBody>
          <a:bodyPr wrap="square">
            <a:spAutoFit/>
          </a:bodyPr>
          <a:lstStyle/>
          <a:p>
            <a:pPr algn="ctr"/>
            <a:r>
              <a:rPr lang="en-US" sz="1200" dirty="0">
                <a:solidFill>
                  <a:schemeClr val="bg1"/>
                </a:solidFill>
                <a:hlinkClick r:id="rId4">
                  <a:extLst>
                    <a:ext uri="{A12FA001-AC4F-418D-AE19-62706E023703}">
                      <ahyp:hlinkClr xmlns:ahyp="http://schemas.microsoft.com/office/drawing/2018/hyperlinkcolor" val="tx"/>
                    </a:ext>
                  </a:extLst>
                </a:hlinkClick>
              </a:rPr>
              <a:t>Benefits Planner: Retirement | Retirement Age and Benefit Reduction | SSA</a:t>
            </a:r>
            <a:endParaRPr lang="en-US" sz="1200" dirty="0">
              <a:solidFill>
                <a:schemeClr val="bg1"/>
              </a:solidFill>
            </a:endParaRPr>
          </a:p>
        </p:txBody>
      </p:sp>
    </p:spTree>
    <p:extLst>
      <p:ext uri="{BB962C8B-B14F-4D97-AF65-F5344CB8AC3E}">
        <p14:creationId xmlns:p14="http://schemas.microsoft.com/office/powerpoint/2010/main" val="3717450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0A7CC0-5944-2911-E18F-2E2A4CB1C8FB}"/>
              </a:ext>
            </a:extLst>
          </p:cNvPr>
          <p:cNvSpPr>
            <a:spLocks noGrp="1"/>
          </p:cNvSpPr>
          <p:nvPr>
            <p:ph type="title"/>
          </p:nvPr>
        </p:nvSpPr>
        <p:spPr/>
        <p:txBody>
          <a:bodyPr/>
          <a:lstStyle/>
          <a:p>
            <a:r>
              <a:rPr lang="en-US" dirty="0"/>
              <a:t>Longer Life Expectancy</a:t>
            </a:r>
          </a:p>
        </p:txBody>
      </p:sp>
      <p:sp>
        <p:nvSpPr>
          <p:cNvPr id="55" name="Rectangle: Rounded Corners 54">
            <a:extLst>
              <a:ext uri="{FF2B5EF4-FFF2-40B4-BE49-F238E27FC236}">
                <a16:creationId xmlns:a16="http://schemas.microsoft.com/office/drawing/2014/main" id="{0145580A-B008-7752-05C8-0A7961EA6B1A}"/>
              </a:ext>
            </a:extLst>
          </p:cNvPr>
          <p:cNvSpPr/>
          <p:nvPr/>
        </p:nvSpPr>
        <p:spPr>
          <a:xfrm>
            <a:off x="546100" y="1956914"/>
            <a:ext cx="11099800" cy="69606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8090E77C-C15B-BB8D-FE7C-A7AFC2C37398}"/>
              </a:ext>
            </a:extLst>
          </p:cNvPr>
          <p:cNvSpPr/>
          <p:nvPr/>
        </p:nvSpPr>
        <p:spPr>
          <a:xfrm>
            <a:off x="782320" y="2197842"/>
            <a:ext cx="10627360" cy="198610"/>
          </a:xfrm>
          <a:prstGeom prst="roundRect">
            <a:avLst/>
          </a:prstGeom>
          <a:gradFill flip="none" rotWithShape="1">
            <a:gsLst>
              <a:gs pos="0">
                <a:schemeClr val="accent4">
                  <a:lumMod val="50000"/>
                </a:schemeClr>
              </a:gs>
              <a:gs pos="50000">
                <a:schemeClr val="accent4">
                  <a:lumMod val="50000"/>
                  <a:tint val="44500"/>
                  <a:satMod val="160000"/>
                </a:schemeClr>
              </a:gs>
              <a:gs pos="100000">
                <a:schemeClr val="accent4">
                  <a:lumMod val="50000"/>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6C184AD1-C712-A661-6B9E-142797B597D6}"/>
              </a:ext>
            </a:extLst>
          </p:cNvPr>
          <p:cNvSpPr txBox="1"/>
          <p:nvPr/>
        </p:nvSpPr>
        <p:spPr>
          <a:xfrm>
            <a:off x="781385" y="1520432"/>
            <a:ext cx="2791080" cy="369332"/>
          </a:xfrm>
          <a:prstGeom prst="rect">
            <a:avLst/>
          </a:prstGeom>
          <a:noFill/>
        </p:spPr>
        <p:txBody>
          <a:bodyPr wrap="square">
            <a:spAutoFit/>
          </a:bodyPr>
          <a:lstStyle/>
          <a:p>
            <a:r>
              <a:rPr lang="en-US" dirty="0">
                <a:solidFill>
                  <a:schemeClr val="accent4">
                    <a:lumMod val="50000"/>
                  </a:schemeClr>
                </a:solidFill>
                <a:latin typeface="Lato SemiBold" panose="020F0502020204030203" pitchFamily="34" charset="0"/>
                <a:ea typeface="Lato SemiBold" panose="020F0502020204030203" pitchFamily="34" charset="0"/>
                <a:cs typeface="Lato SemiBold" panose="020F0502020204030203" pitchFamily="34" charset="0"/>
              </a:rPr>
              <a:t>Male Age</a:t>
            </a:r>
          </a:p>
        </p:txBody>
      </p:sp>
      <p:sp>
        <p:nvSpPr>
          <p:cNvPr id="62" name="TextBox 61">
            <a:extLst>
              <a:ext uri="{FF2B5EF4-FFF2-40B4-BE49-F238E27FC236}">
                <a16:creationId xmlns:a16="http://schemas.microsoft.com/office/drawing/2014/main" id="{86EE78B7-A039-F1D4-AFBC-E15C6329E429}"/>
              </a:ext>
            </a:extLst>
          </p:cNvPr>
          <p:cNvSpPr txBox="1"/>
          <p:nvPr/>
        </p:nvSpPr>
        <p:spPr>
          <a:xfrm>
            <a:off x="7617287" y="1243433"/>
            <a:ext cx="2791080" cy="646331"/>
          </a:xfrm>
          <a:prstGeom prst="rect">
            <a:avLst/>
          </a:prstGeom>
          <a:noFill/>
        </p:spPr>
        <p:txBody>
          <a:bodyPr wrap="square">
            <a:spAutoFit/>
          </a:bodyPr>
          <a:lstStyle/>
          <a:p>
            <a:pPr algn="ctr"/>
            <a:r>
              <a:rPr lang="en-US" dirty="0">
                <a:solidFill>
                  <a:schemeClr val="accent4">
                    <a:lumMod val="50000"/>
                  </a:schemeClr>
                </a:solidFill>
                <a:latin typeface="Lato SemiBold" panose="020F0502020204030203" pitchFamily="34" charset="0"/>
                <a:ea typeface="Lato SemiBold" panose="020F0502020204030203" pitchFamily="34" charset="0"/>
                <a:cs typeface="Lato SemiBold" panose="020F0502020204030203" pitchFamily="34" charset="0"/>
              </a:rPr>
              <a:t>25% chance of</a:t>
            </a:r>
          </a:p>
          <a:p>
            <a:pPr algn="ctr"/>
            <a:r>
              <a:rPr lang="en-US" dirty="0">
                <a:solidFill>
                  <a:schemeClr val="accent4">
                    <a:lumMod val="50000"/>
                  </a:schemeClr>
                </a:solidFill>
                <a:latin typeface="Lato SemiBold" panose="020F0502020204030203" pitchFamily="34" charset="0"/>
                <a:ea typeface="Lato SemiBold" panose="020F0502020204030203" pitchFamily="34" charset="0"/>
                <a:cs typeface="Lato SemiBold" panose="020F0502020204030203" pitchFamily="34" charset="0"/>
              </a:rPr>
              <a:t>living beyond</a:t>
            </a:r>
          </a:p>
        </p:txBody>
      </p:sp>
      <p:sp>
        <p:nvSpPr>
          <p:cNvPr id="2" name="TextBox 1">
            <a:extLst>
              <a:ext uri="{FF2B5EF4-FFF2-40B4-BE49-F238E27FC236}">
                <a16:creationId xmlns:a16="http://schemas.microsoft.com/office/drawing/2014/main" id="{79383D0E-8673-9006-143E-5AB85A0C674C}"/>
              </a:ext>
            </a:extLst>
          </p:cNvPr>
          <p:cNvSpPr txBox="1"/>
          <p:nvPr/>
        </p:nvSpPr>
        <p:spPr>
          <a:xfrm>
            <a:off x="5507581" y="1243433"/>
            <a:ext cx="2791080" cy="646331"/>
          </a:xfrm>
          <a:prstGeom prst="rect">
            <a:avLst/>
          </a:prstGeom>
          <a:noFill/>
        </p:spPr>
        <p:txBody>
          <a:bodyPr wrap="square">
            <a:spAutoFit/>
          </a:bodyPr>
          <a:lstStyle/>
          <a:p>
            <a:pPr algn="ctr"/>
            <a:r>
              <a:rPr lang="en-US" dirty="0">
                <a:solidFill>
                  <a:schemeClr val="accent4">
                    <a:lumMod val="50000"/>
                  </a:schemeClr>
                </a:solidFill>
                <a:latin typeface="Lato SemiBold" panose="020F0502020204030203" pitchFamily="34" charset="0"/>
                <a:ea typeface="Lato SemiBold" panose="020F0502020204030203" pitchFamily="34" charset="0"/>
                <a:cs typeface="Lato SemiBold" panose="020F0502020204030203" pitchFamily="34" charset="0"/>
              </a:rPr>
              <a:t>50% chance of</a:t>
            </a:r>
          </a:p>
          <a:p>
            <a:pPr algn="ctr"/>
            <a:r>
              <a:rPr lang="en-US" dirty="0">
                <a:solidFill>
                  <a:schemeClr val="accent4">
                    <a:lumMod val="50000"/>
                  </a:schemeClr>
                </a:solidFill>
                <a:latin typeface="Lato SemiBold" panose="020F0502020204030203" pitchFamily="34" charset="0"/>
                <a:ea typeface="Lato SemiBold" panose="020F0502020204030203" pitchFamily="34" charset="0"/>
                <a:cs typeface="Lato SemiBold" panose="020F0502020204030203" pitchFamily="34" charset="0"/>
              </a:rPr>
              <a:t>living beyond</a:t>
            </a:r>
          </a:p>
        </p:txBody>
      </p:sp>
      <p:sp>
        <p:nvSpPr>
          <p:cNvPr id="3" name="Rectangle: Rounded Corners 2">
            <a:extLst>
              <a:ext uri="{FF2B5EF4-FFF2-40B4-BE49-F238E27FC236}">
                <a16:creationId xmlns:a16="http://schemas.microsoft.com/office/drawing/2014/main" id="{DB1C4670-F1EA-93CB-7D0B-05772FFAA960}"/>
              </a:ext>
            </a:extLst>
          </p:cNvPr>
          <p:cNvSpPr/>
          <p:nvPr/>
        </p:nvSpPr>
        <p:spPr>
          <a:xfrm>
            <a:off x="782320" y="1956914"/>
            <a:ext cx="696065" cy="696065"/>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latin typeface="Lato Black" panose="020F0502020204030203" pitchFamily="34" charset="0"/>
                <a:ea typeface="Lato Black" panose="020F0502020204030203" pitchFamily="34" charset="0"/>
                <a:cs typeface="Lato Black" panose="020F0502020204030203" pitchFamily="34" charset="0"/>
              </a:rPr>
              <a:t>65</a:t>
            </a:r>
          </a:p>
        </p:txBody>
      </p:sp>
      <p:sp>
        <p:nvSpPr>
          <p:cNvPr id="4" name="Rectangle: Rounded Corners 3">
            <a:extLst>
              <a:ext uri="{FF2B5EF4-FFF2-40B4-BE49-F238E27FC236}">
                <a16:creationId xmlns:a16="http://schemas.microsoft.com/office/drawing/2014/main" id="{BA4ACD38-D866-9CFA-E4F1-9ACC8B10A884}"/>
              </a:ext>
            </a:extLst>
          </p:cNvPr>
          <p:cNvSpPr/>
          <p:nvPr/>
        </p:nvSpPr>
        <p:spPr>
          <a:xfrm>
            <a:off x="6555089" y="1949114"/>
            <a:ext cx="696065" cy="696065"/>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latin typeface="Lato Black" panose="020F0502020204030203" pitchFamily="34" charset="0"/>
                <a:ea typeface="Lato Black" panose="020F0502020204030203" pitchFamily="34" charset="0"/>
                <a:cs typeface="Lato Black" panose="020F0502020204030203" pitchFamily="34" charset="0"/>
              </a:rPr>
              <a:t>84</a:t>
            </a:r>
          </a:p>
        </p:txBody>
      </p:sp>
      <p:sp>
        <p:nvSpPr>
          <p:cNvPr id="5" name="Rectangle: Rounded Corners 4">
            <a:extLst>
              <a:ext uri="{FF2B5EF4-FFF2-40B4-BE49-F238E27FC236}">
                <a16:creationId xmlns:a16="http://schemas.microsoft.com/office/drawing/2014/main" id="{9594FEAE-3312-675B-F76A-4253BA920943}"/>
              </a:ext>
            </a:extLst>
          </p:cNvPr>
          <p:cNvSpPr/>
          <p:nvPr/>
        </p:nvSpPr>
        <p:spPr>
          <a:xfrm>
            <a:off x="8664795" y="1949113"/>
            <a:ext cx="696065" cy="696065"/>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latin typeface="Lato Black" panose="020F0502020204030203" pitchFamily="34" charset="0"/>
                <a:ea typeface="Lato Black" panose="020F0502020204030203" pitchFamily="34" charset="0"/>
                <a:cs typeface="Lato Black" panose="020F0502020204030203" pitchFamily="34" charset="0"/>
              </a:rPr>
              <a:t>91</a:t>
            </a:r>
          </a:p>
        </p:txBody>
      </p:sp>
      <p:sp>
        <p:nvSpPr>
          <p:cNvPr id="35" name="Rectangle: Rounded Corners 34">
            <a:extLst>
              <a:ext uri="{FF2B5EF4-FFF2-40B4-BE49-F238E27FC236}">
                <a16:creationId xmlns:a16="http://schemas.microsoft.com/office/drawing/2014/main" id="{808DCC59-5ED6-9B1B-51C3-63D5174B2A8A}"/>
              </a:ext>
            </a:extLst>
          </p:cNvPr>
          <p:cNvSpPr/>
          <p:nvPr/>
        </p:nvSpPr>
        <p:spPr>
          <a:xfrm>
            <a:off x="493346" y="3519210"/>
            <a:ext cx="11099800" cy="69606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C2BB4910-9C13-BD4D-1D2A-98E2EBEF1241}"/>
              </a:ext>
            </a:extLst>
          </p:cNvPr>
          <p:cNvSpPr/>
          <p:nvPr/>
        </p:nvSpPr>
        <p:spPr>
          <a:xfrm>
            <a:off x="729566" y="3760138"/>
            <a:ext cx="10627360" cy="198610"/>
          </a:xfrm>
          <a:prstGeom prst="roundRect">
            <a:avLst/>
          </a:prstGeom>
          <a:gradFill flip="none" rotWithShape="1">
            <a:gsLst>
              <a:gs pos="0">
                <a:schemeClr val="tx2"/>
              </a:gs>
              <a:gs pos="50000">
                <a:schemeClr val="tx2">
                  <a:tint val="44500"/>
                  <a:satMod val="160000"/>
                </a:schemeClr>
              </a:gs>
              <a:gs pos="100000">
                <a:schemeClr val="tx2">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49845FA-DF70-ACD1-6755-AE9BC1545D8E}"/>
              </a:ext>
            </a:extLst>
          </p:cNvPr>
          <p:cNvSpPr txBox="1"/>
          <p:nvPr/>
        </p:nvSpPr>
        <p:spPr>
          <a:xfrm>
            <a:off x="728631" y="3082728"/>
            <a:ext cx="2791080" cy="369332"/>
          </a:xfrm>
          <a:prstGeom prst="rect">
            <a:avLst/>
          </a:prstGeom>
          <a:noFill/>
        </p:spPr>
        <p:txBody>
          <a:bodyPr wrap="square">
            <a:spAutoFit/>
          </a:bodyPr>
          <a:lstStyle/>
          <a:p>
            <a:r>
              <a:rPr lang="en-US"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Female Age</a:t>
            </a:r>
          </a:p>
        </p:txBody>
      </p:sp>
      <p:sp>
        <p:nvSpPr>
          <p:cNvPr id="38" name="TextBox 37">
            <a:extLst>
              <a:ext uri="{FF2B5EF4-FFF2-40B4-BE49-F238E27FC236}">
                <a16:creationId xmlns:a16="http://schemas.microsoft.com/office/drawing/2014/main" id="{B31E5E28-15D1-5520-E56E-8404045E64C4}"/>
              </a:ext>
            </a:extLst>
          </p:cNvPr>
          <p:cNvSpPr txBox="1"/>
          <p:nvPr/>
        </p:nvSpPr>
        <p:spPr>
          <a:xfrm>
            <a:off x="8461358" y="2805729"/>
            <a:ext cx="2791080" cy="646331"/>
          </a:xfrm>
          <a:prstGeom prst="rect">
            <a:avLst/>
          </a:prstGeom>
          <a:noFill/>
        </p:spPr>
        <p:txBody>
          <a:bodyPr wrap="square">
            <a:spAutoFit/>
          </a:bodyPr>
          <a:lstStyle/>
          <a:p>
            <a:pPr algn="ctr"/>
            <a:r>
              <a:rPr lang="en-US"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25% chance of</a:t>
            </a:r>
          </a:p>
          <a:p>
            <a:pPr algn="ctr"/>
            <a:r>
              <a:rPr lang="en-US"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living beyond</a:t>
            </a:r>
          </a:p>
        </p:txBody>
      </p:sp>
      <p:sp>
        <p:nvSpPr>
          <p:cNvPr id="39" name="TextBox 38">
            <a:extLst>
              <a:ext uri="{FF2B5EF4-FFF2-40B4-BE49-F238E27FC236}">
                <a16:creationId xmlns:a16="http://schemas.microsoft.com/office/drawing/2014/main" id="{462A52CD-7C1A-C4D2-C893-EA70C36C4219}"/>
              </a:ext>
            </a:extLst>
          </p:cNvPr>
          <p:cNvSpPr txBox="1"/>
          <p:nvPr/>
        </p:nvSpPr>
        <p:spPr>
          <a:xfrm>
            <a:off x="6328200" y="2805729"/>
            <a:ext cx="2791080" cy="646331"/>
          </a:xfrm>
          <a:prstGeom prst="rect">
            <a:avLst/>
          </a:prstGeom>
          <a:noFill/>
        </p:spPr>
        <p:txBody>
          <a:bodyPr wrap="square">
            <a:spAutoFit/>
          </a:bodyPr>
          <a:lstStyle/>
          <a:p>
            <a:pPr algn="ctr"/>
            <a:r>
              <a:rPr lang="en-US"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50% chance of</a:t>
            </a:r>
          </a:p>
          <a:p>
            <a:pPr algn="ctr"/>
            <a:r>
              <a:rPr lang="en-US" dirty="0">
                <a:solidFill>
                  <a:schemeClr val="tx2"/>
                </a:solidFill>
                <a:latin typeface="Lato SemiBold" panose="020F0502020204030203" pitchFamily="34" charset="0"/>
                <a:ea typeface="Lato SemiBold" panose="020F0502020204030203" pitchFamily="34" charset="0"/>
                <a:cs typeface="Lato SemiBold" panose="020F0502020204030203" pitchFamily="34" charset="0"/>
              </a:rPr>
              <a:t>living beyond</a:t>
            </a:r>
          </a:p>
        </p:txBody>
      </p:sp>
      <p:sp>
        <p:nvSpPr>
          <p:cNvPr id="40" name="Rectangle: Rounded Corners 39">
            <a:extLst>
              <a:ext uri="{FF2B5EF4-FFF2-40B4-BE49-F238E27FC236}">
                <a16:creationId xmlns:a16="http://schemas.microsoft.com/office/drawing/2014/main" id="{B6CA84FE-FC16-F3B8-E99E-B131673B328D}"/>
              </a:ext>
            </a:extLst>
          </p:cNvPr>
          <p:cNvSpPr/>
          <p:nvPr/>
        </p:nvSpPr>
        <p:spPr>
          <a:xfrm>
            <a:off x="729566" y="3519210"/>
            <a:ext cx="696065" cy="696065"/>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latin typeface="Lato Black" panose="020F0502020204030203" pitchFamily="34" charset="0"/>
                <a:ea typeface="Lato Black" panose="020F0502020204030203" pitchFamily="34" charset="0"/>
                <a:cs typeface="Lato Black" panose="020F0502020204030203" pitchFamily="34" charset="0"/>
              </a:rPr>
              <a:t>65</a:t>
            </a:r>
          </a:p>
        </p:txBody>
      </p:sp>
      <p:sp>
        <p:nvSpPr>
          <p:cNvPr id="41" name="Rectangle: Rounded Corners 40">
            <a:extLst>
              <a:ext uri="{FF2B5EF4-FFF2-40B4-BE49-F238E27FC236}">
                <a16:creationId xmlns:a16="http://schemas.microsoft.com/office/drawing/2014/main" id="{F63616EE-79D5-150D-F533-2F7B2D9DC856}"/>
              </a:ext>
            </a:extLst>
          </p:cNvPr>
          <p:cNvSpPr/>
          <p:nvPr/>
        </p:nvSpPr>
        <p:spPr>
          <a:xfrm>
            <a:off x="7375708" y="3511410"/>
            <a:ext cx="696065" cy="696065"/>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latin typeface="Lato Black" panose="020F0502020204030203" pitchFamily="34" charset="0"/>
                <a:ea typeface="Lato Black" panose="020F0502020204030203" pitchFamily="34" charset="0"/>
                <a:cs typeface="Lato Black" panose="020F0502020204030203" pitchFamily="34" charset="0"/>
              </a:rPr>
              <a:t>87</a:t>
            </a:r>
          </a:p>
        </p:txBody>
      </p:sp>
      <p:sp>
        <p:nvSpPr>
          <p:cNvPr id="42" name="Rectangle: Rounded Corners 41">
            <a:extLst>
              <a:ext uri="{FF2B5EF4-FFF2-40B4-BE49-F238E27FC236}">
                <a16:creationId xmlns:a16="http://schemas.microsoft.com/office/drawing/2014/main" id="{FEBDE377-D58E-7057-0944-0896125F2825}"/>
              </a:ext>
            </a:extLst>
          </p:cNvPr>
          <p:cNvSpPr/>
          <p:nvPr/>
        </p:nvSpPr>
        <p:spPr>
          <a:xfrm>
            <a:off x="9508866" y="3511409"/>
            <a:ext cx="696065" cy="696065"/>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latin typeface="Lato Black" panose="020F0502020204030203" pitchFamily="34" charset="0"/>
                <a:ea typeface="Lato Black" panose="020F0502020204030203" pitchFamily="34" charset="0"/>
                <a:cs typeface="Lato Black" panose="020F0502020204030203" pitchFamily="34" charset="0"/>
              </a:rPr>
              <a:t>93</a:t>
            </a:r>
          </a:p>
        </p:txBody>
      </p:sp>
      <p:sp>
        <p:nvSpPr>
          <p:cNvPr id="44" name="Rectangle: Rounded Corners 43">
            <a:extLst>
              <a:ext uri="{FF2B5EF4-FFF2-40B4-BE49-F238E27FC236}">
                <a16:creationId xmlns:a16="http://schemas.microsoft.com/office/drawing/2014/main" id="{CBD624A6-579D-5DC8-40EB-0B403B3B64C4}"/>
              </a:ext>
            </a:extLst>
          </p:cNvPr>
          <p:cNvSpPr/>
          <p:nvPr/>
        </p:nvSpPr>
        <p:spPr>
          <a:xfrm>
            <a:off x="495242" y="5081506"/>
            <a:ext cx="11099800" cy="69606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F143C517-B38F-6909-C850-8FC6841A0822}"/>
              </a:ext>
            </a:extLst>
          </p:cNvPr>
          <p:cNvSpPr/>
          <p:nvPr/>
        </p:nvSpPr>
        <p:spPr>
          <a:xfrm>
            <a:off x="731462" y="5322434"/>
            <a:ext cx="10627360" cy="198610"/>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1BDF0CD-D6B5-A3C5-E607-39F13D49C891}"/>
              </a:ext>
            </a:extLst>
          </p:cNvPr>
          <p:cNvSpPr txBox="1"/>
          <p:nvPr/>
        </p:nvSpPr>
        <p:spPr>
          <a:xfrm>
            <a:off x="730527" y="4645024"/>
            <a:ext cx="2791080" cy="369332"/>
          </a:xfrm>
          <a:prstGeom prst="rect">
            <a:avLst/>
          </a:prstGeom>
          <a:noFill/>
        </p:spPr>
        <p:txBody>
          <a:bodyPr wrap="square">
            <a:spAutoFit/>
          </a:bodyPr>
          <a:lstStyle/>
          <a:p>
            <a:r>
              <a:rPr lang="en-US" dirty="0">
                <a:solidFill>
                  <a:schemeClr val="accent2"/>
                </a:solidFill>
                <a:latin typeface="Lato SemiBold" panose="020F0502020204030203" pitchFamily="34" charset="0"/>
                <a:ea typeface="Lato SemiBold" panose="020F0502020204030203" pitchFamily="34" charset="0"/>
                <a:cs typeface="Lato SemiBold" panose="020F0502020204030203" pitchFamily="34" charset="0"/>
              </a:rPr>
              <a:t>Couple, Both Age</a:t>
            </a:r>
          </a:p>
        </p:txBody>
      </p:sp>
      <p:sp>
        <p:nvSpPr>
          <p:cNvPr id="47" name="TextBox 46">
            <a:extLst>
              <a:ext uri="{FF2B5EF4-FFF2-40B4-BE49-F238E27FC236}">
                <a16:creationId xmlns:a16="http://schemas.microsoft.com/office/drawing/2014/main" id="{B5428A05-B771-D053-28FE-E025D7ED9C64}"/>
              </a:ext>
            </a:extLst>
          </p:cNvPr>
          <p:cNvSpPr txBox="1"/>
          <p:nvPr/>
        </p:nvSpPr>
        <p:spPr>
          <a:xfrm>
            <a:off x="9617992" y="4368025"/>
            <a:ext cx="2791080" cy="646331"/>
          </a:xfrm>
          <a:prstGeom prst="rect">
            <a:avLst/>
          </a:prstGeom>
          <a:noFill/>
        </p:spPr>
        <p:txBody>
          <a:bodyPr wrap="square">
            <a:spAutoFit/>
          </a:bodyPr>
          <a:lstStyle/>
          <a:p>
            <a:pPr algn="ctr"/>
            <a:r>
              <a:rPr lang="en-US" dirty="0">
                <a:solidFill>
                  <a:schemeClr val="accent2"/>
                </a:solidFill>
                <a:latin typeface="Lato SemiBold" panose="020F0502020204030203" pitchFamily="34" charset="0"/>
                <a:ea typeface="Lato SemiBold" panose="020F0502020204030203" pitchFamily="34" charset="0"/>
                <a:cs typeface="Lato SemiBold" panose="020F0502020204030203" pitchFamily="34" charset="0"/>
              </a:rPr>
              <a:t>25% chance of</a:t>
            </a:r>
          </a:p>
          <a:p>
            <a:pPr algn="ctr"/>
            <a:r>
              <a:rPr lang="en-US" dirty="0">
                <a:solidFill>
                  <a:schemeClr val="accent2"/>
                </a:solidFill>
                <a:latin typeface="Lato SemiBold" panose="020F0502020204030203" pitchFamily="34" charset="0"/>
                <a:ea typeface="Lato SemiBold" panose="020F0502020204030203" pitchFamily="34" charset="0"/>
                <a:cs typeface="Lato SemiBold" panose="020F0502020204030203" pitchFamily="34" charset="0"/>
              </a:rPr>
              <a:t>living beyond</a:t>
            </a:r>
          </a:p>
        </p:txBody>
      </p:sp>
      <p:sp>
        <p:nvSpPr>
          <p:cNvPr id="48" name="TextBox 47">
            <a:extLst>
              <a:ext uri="{FF2B5EF4-FFF2-40B4-BE49-F238E27FC236}">
                <a16:creationId xmlns:a16="http://schemas.microsoft.com/office/drawing/2014/main" id="{4A3E90DC-C8DF-4D91-0EFE-35EE0A8F2040}"/>
              </a:ext>
            </a:extLst>
          </p:cNvPr>
          <p:cNvSpPr txBox="1"/>
          <p:nvPr/>
        </p:nvSpPr>
        <p:spPr>
          <a:xfrm>
            <a:off x="7617287" y="4368025"/>
            <a:ext cx="2791080" cy="646331"/>
          </a:xfrm>
          <a:prstGeom prst="rect">
            <a:avLst/>
          </a:prstGeom>
          <a:noFill/>
        </p:spPr>
        <p:txBody>
          <a:bodyPr wrap="square">
            <a:spAutoFit/>
          </a:bodyPr>
          <a:lstStyle/>
          <a:p>
            <a:pPr algn="ctr"/>
            <a:r>
              <a:rPr lang="en-US" dirty="0">
                <a:solidFill>
                  <a:schemeClr val="accent2"/>
                </a:solidFill>
                <a:latin typeface="Lato SemiBold" panose="020F0502020204030203" pitchFamily="34" charset="0"/>
                <a:ea typeface="Lato SemiBold" panose="020F0502020204030203" pitchFamily="34" charset="0"/>
                <a:cs typeface="Lato SemiBold" panose="020F0502020204030203" pitchFamily="34" charset="0"/>
              </a:rPr>
              <a:t>50% chance of</a:t>
            </a:r>
          </a:p>
          <a:p>
            <a:pPr algn="ctr"/>
            <a:r>
              <a:rPr lang="en-US" dirty="0">
                <a:solidFill>
                  <a:schemeClr val="accent2"/>
                </a:solidFill>
                <a:latin typeface="Lato SemiBold" panose="020F0502020204030203" pitchFamily="34" charset="0"/>
                <a:ea typeface="Lato SemiBold" panose="020F0502020204030203" pitchFamily="34" charset="0"/>
                <a:cs typeface="Lato SemiBold" panose="020F0502020204030203" pitchFamily="34" charset="0"/>
              </a:rPr>
              <a:t>living beyond</a:t>
            </a:r>
          </a:p>
        </p:txBody>
      </p:sp>
      <p:sp>
        <p:nvSpPr>
          <p:cNvPr id="49" name="Rectangle: Rounded Corners 48">
            <a:extLst>
              <a:ext uri="{FF2B5EF4-FFF2-40B4-BE49-F238E27FC236}">
                <a16:creationId xmlns:a16="http://schemas.microsoft.com/office/drawing/2014/main" id="{1FB92C54-F4A6-6651-9D32-5005684E66D6}"/>
              </a:ext>
            </a:extLst>
          </p:cNvPr>
          <p:cNvSpPr/>
          <p:nvPr/>
        </p:nvSpPr>
        <p:spPr>
          <a:xfrm>
            <a:off x="731462" y="5081506"/>
            <a:ext cx="696065" cy="696065"/>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latin typeface="Lato Black" panose="020F0502020204030203" pitchFamily="34" charset="0"/>
                <a:ea typeface="Lato Black" panose="020F0502020204030203" pitchFamily="34" charset="0"/>
                <a:cs typeface="Lato Black" panose="020F0502020204030203" pitchFamily="34" charset="0"/>
              </a:rPr>
              <a:t>65</a:t>
            </a:r>
          </a:p>
        </p:txBody>
      </p:sp>
      <p:sp>
        <p:nvSpPr>
          <p:cNvPr id="50" name="Rectangle: Rounded Corners 49">
            <a:extLst>
              <a:ext uri="{FF2B5EF4-FFF2-40B4-BE49-F238E27FC236}">
                <a16:creationId xmlns:a16="http://schemas.microsoft.com/office/drawing/2014/main" id="{2D032B65-DBDE-013E-CF04-7D592BAF459C}"/>
              </a:ext>
            </a:extLst>
          </p:cNvPr>
          <p:cNvSpPr/>
          <p:nvPr/>
        </p:nvSpPr>
        <p:spPr>
          <a:xfrm>
            <a:off x="8664795" y="5073706"/>
            <a:ext cx="696065" cy="696065"/>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latin typeface="Lato Black" panose="020F0502020204030203" pitchFamily="34" charset="0"/>
                <a:ea typeface="Lato Black" panose="020F0502020204030203" pitchFamily="34" charset="0"/>
                <a:cs typeface="Lato Black" panose="020F0502020204030203" pitchFamily="34" charset="0"/>
              </a:rPr>
              <a:t>91</a:t>
            </a:r>
          </a:p>
        </p:txBody>
      </p:sp>
      <p:sp>
        <p:nvSpPr>
          <p:cNvPr id="51" name="Rectangle: Rounded Corners 50">
            <a:extLst>
              <a:ext uri="{FF2B5EF4-FFF2-40B4-BE49-F238E27FC236}">
                <a16:creationId xmlns:a16="http://schemas.microsoft.com/office/drawing/2014/main" id="{E496EB21-1270-3AF1-65D5-A541A5462A5D}"/>
              </a:ext>
            </a:extLst>
          </p:cNvPr>
          <p:cNvSpPr/>
          <p:nvPr/>
        </p:nvSpPr>
        <p:spPr>
          <a:xfrm>
            <a:off x="10665500" y="5073705"/>
            <a:ext cx="696065" cy="696065"/>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latin typeface="Lato Black" panose="020F0502020204030203" pitchFamily="34" charset="0"/>
                <a:ea typeface="Lato Black" panose="020F0502020204030203" pitchFamily="34" charset="0"/>
                <a:cs typeface="Lato Black" panose="020F0502020204030203" pitchFamily="34" charset="0"/>
              </a:rPr>
              <a:t>96</a:t>
            </a:r>
          </a:p>
        </p:txBody>
      </p:sp>
      <p:sp>
        <p:nvSpPr>
          <p:cNvPr id="57" name="TextBox 56">
            <a:extLst>
              <a:ext uri="{FF2B5EF4-FFF2-40B4-BE49-F238E27FC236}">
                <a16:creationId xmlns:a16="http://schemas.microsoft.com/office/drawing/2014/main" id="{FB1F850B-37B5-1136-3713-358F3DBB1752}"/>
              </a:ext>
            </a:extLst>
          </p:cNvPr>
          <p:cNvSpPr txBox="1"/>
          <p:nvPr/>
        </p:nvSpPr>
        <p:spPr>
          <a:xfrm>
            <a:off x="3774758" y="5245235"/>
            <a:ext cx="4887294" cy="369332"/>
          </a:xfrm>
          <a:prstGeom prst="rect">
            <a:avLst/>
          </a:prstGeom>
          <a:noFill/>
        </p:spPr>
        <p:txBody>
          <a:bodyPr wrap="square">
            <a:spAutoFit/>
          </a:bodyPr>
          <a:lstStyle/>
          <a:p>
            <a:r>
              <a:rPr lang="en-US" i="1" dirty="0">
                <a:solidFill>
                  <a:schemeClr val="accent2"/>
                </a:solidFill>
                <a:latin typeface="Lato SemiBold" panose="020F0502020204030203" pitchFamily="34" charset="0"/>
                <a:ea typeface="Lato SemiBold" panose="020F0502020204030203" pitchFamily="34" charset="0"/>
                <a:cs typeface="Lato SemiBold" panose="020F0502020204030203" pitchFamily="34" charset="0"/>
              </a:rPr>
              <a:t>At least one person has a…</a:t>
            </a:r>
          </a:p>
        </p:txBody>
      </p:sp>
      <p:sp>
        <p:nvSpPr>
          <p:cNvPr id="7" name="Text Placeholder 55">
            <a:extLst>
              <a:ext uri="{FF2B5EF4-FFF2-40B4-BE49-F238E27FC236}">
                <a16:creationId xmlns:a16="http://schemas.microsoft.com/office/drawing/2014/main" id="{F7F902D6-6A53-AA11-3F62-9C6AA521D2C7}"/>
              </a:ext>
            </a:extLst>
          </p:cNvPr>
          <p:cNvSpPr txBox="1">
            <a:spLocks/>
          </p:cNvSpPr>
          <p:nvPr/>
        </p:nvSpPr>
        <p:spPr>
          <a:xfrm>
            <a:off x="621369" y="6074164"/>
            <a:ext cx="10914533" cy="319631"/>
          </a:xfrm>
          <a:prstGeom prst="rect">
            <a:avLst/>
          </a:prstGeom>
        </p:spPr>
        <p:txBody>
          <a:bodyPr/>
          <a:lstStyle>
            <a:lvl1pPr marL="284163" indent="-284163" algn="l" defTabSz="914400" rtl="0" eaLnBrk="1" latinLnBrk="0" hangingPunct="1">
              <a:lnSpc>
                <a:spcPts val="2800"/>
              </a:lnSpc>
              <a:spcBef>
                <a:spcPts val="1800"/>
              </a:spcBef>
              <a:buSzPct val="75000"/>
              <a:buFont typeface="Arial" panose="020B0604020202020204" pitchFamily="34" charset="0"/>
              <a:buChar char="•"/>
              <a:defRPr sz="2600" kern="1200">
                <a:solidFill>
                  <a:schemeClr val="accent3">
                    <a:lumMod val="50000"/>
                  </a:schemeClr>
                </a:solidFill>
                <a:latin typeface="Lato" panose="020F0502020204030203" pitchFamily="34" charset="0"/>
                <a:ea typeface="+mn-ea"/>
                <a:cs typeface="+mn-cs"/>
              </a:defRPr>
            </a:lvl1pPr>
            <a:lvl2pPr marL="685800" indent="-228600" algn="l" defTabSz="914400" rtl="0" eaLnBrk="1" latinLnBrk="0" hangingPunct="1">
              <a:lnSpc>
                <a:spcPts val="2800"/>
              </a:lnSpc>
              <a:spcBef>
                <a:spcPts val="1800"/>
              </a:spcBef>
              <a:buSzPct val="75000"/>
              <a:buFont typeface="Arial" panose="020B0604020202020204" pitchFamily="34" charset="0"/>
              <a:buChar char="•"/>
              <a:defRPr sz="2200" i="1" kern="1200">
                <a:solidFill>
                  <a:schemeClr val="tx2"/>
                </a:solidFill>
                <a:latin typeface="Lato" panose="020F0502020204030203" pitchFamily="34"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800" kern="1200">
                <a:solidFill>
                  <a:schemeClr val="accent4">
                    <a:lumMod val="75000"/>
                  </a:schemeClr>
                </a:solidFill>
                <a:latin typeface="Lato" panose="020F0502020204030203"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accent6">
                    <a:lumMod val="75000"/>
                  </a:schemeClr>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50" i="1" dirty="0">
                <a:solidFill>
                  <a:schemeClr val="bg1">
                    <a:lumMod val="25000"/>
                  </a:schemeClr>
                </a:solidFill>
              </a:rPr>
              <a:t> Source: Capital Group and Society of Actuaries and American Academy of Actuaries, Actuaries, Actuaries Longevity Illustrator, as of May 10, 2021</a:t>
            </a:r>
          </a:p>
        </p:txBody>
      </p:sp>
      <p:sp>
        <p:nvSpPr>
          <p:cNvPr id="8" name="Slide Number Placeholder 3">
            <a:extLst>
              <a:ext uri="{FF2B5EF4-FFF2-40B4-BE49-F238E27FC236}">
                <a16:creationId xmlns:a16="http://schemas.microsoft.com/office/drawing/2014/main" id="{6A07D437-0457-C473-CB03-B24C8571E8DB}"/>
              </a:ext>
            </a:extLst>
          </p:cNvPr>
          <p:cNvSpPr>
            <a:spLocks noGrp="1"/>
          </p:cNvSpPr>
          <p:nvPr>
            <p:ph type="sldNum" sz="quarter" idx="12"/>
          </p:nvPr>
        </p:nvSpPr>
        <p:spPr>
          <a:xfrm>
            <a:off x="8718176" y="6228588"/>
            <a:ext cx="2743200" cy="365125"/>
          </a:xfrm>
        </p:spPr>
        <p:txBody>
          <a:bodyPr/>
          <a:lstStyle/>
          <a:p>
            <a:fld id="{A3DA3D6A-6DDB-44AC-922F-0D6A3F925C34}" type="slidenum">
              <a:rPr lang="en-US" smtClean="0"/>
              <a:pPr/>
              <a:t>9</a:t>
            </a:fld>
            <a:endParaRPr lang="en-US" dirty="0"/>
          </a:p>
        </p:txBody>
      </p:sp>
    </p:spTree>
    <p:extLst>
      <p:ext uri="{BB962C8B-B14F-4D97-AF65-F5344CB8AC3E}">
        <p14:creationId xmlns:p14="http://schemas.microsoft.com/office/powerpoint/2010/main" val="612097560"/>
      </p:ext>
    </p:extLst>
  </p:cSld>
  <p:clrMapOvr>
    <a:masterClrMapping/>
  </p:clrMapOvr>
</p:sld>
</file>

<file path=ppt/theme/theme1.xml><?xml version="1.0" encoding="utf-8"?>
<a:theme xmlns:a="http://schemas.openxmlformats.org/drawingml/2006/main" name="JFG Corp PPT Theme 2022">
  <a:themeElements>
    <a:clrScheme name="Custom 38">
      <a:dk1>
        <a:srgbClr val="294C59"/>
      </a:dk1>
      <a:lt1>
        <a:sysClr val="window" lastClr="FFFFFF"/>
      </a:lt1>
      <a:dk2>
        <a:srgbClr val="89264F"/>
      </a:dk2>
      <a:lt2>
        <a:srgbClr val="E1E1E1"/>
      </a:lt2>
      <a:accent1>
        <a:srgbClr val="597688"/>
      </a:accent1>
      <a:accent2>
        <a:srgbClr val="279D7B"/>
      </a:accent2>
      <a:accent3>
        <a:srgbClr val="979899"/>
      </a:accent3>
      <a:accent4>
        <a:srgbClr val="73C3D4"/>
      </a:accent4>
      <a:accent5>
        <a:srgbClr val="A6C041"/>
      </a:accent5>
      <a:accent6>
        <a:srgbClr val="E87200"/>
      </a:accent6>
      <a:hlink>
        <a:srgbClr val="0070C0"/>
      </a:hlink>
      <a:folHlink>
        <a:srgbClr val="7030A0"/>
      </a:folHlink>
    </a:clrScheme>
    <a:fontScheme name="JFG fonts">
      <a:majorFont>
        <a:latin typeface="PT Serif"/>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FG Corp PPT Theme 2022" id="{3423E088-EAEE-4EA3-B4E5-1C151F23C86E}" vid="{D3FAF799-141F-4177-B2D4-476FEC3DC9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8638</TotalTime>
  <Words>2046</Words>
  <Application>Microsoft Office PowerPoint</Application>
  <PresentationFormat>Widescreen</PresentationFormat>
  <Paragraphs>247</Paragraphs>
  <Slides>19</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Calibri</vt:lpstr>
      <vt:lpstr>Calibri Light</vt:lpstr>
      <vt:lpstr>Lato</vt:lpstr>
      <vt:lpstr>Lato Black</vt:lpstr>
      <vt:lpstr>Lato Heavy</vt:lpstr>
      <vt:lpstr>Lato SemiBold</vt:lpstr>
      <vt:lpstr>OCR A Extended</vt:lpstr>
      <vt:lpstr>Open Sans</vt:lpstr>
      <vt:lpstr>PT Serif</vt:lpstr>
      <vt:lpstr>JFG Corp PPT Theme 2022</vt:lpstr>
      <vt:lpstr>PowerPoint Presentation</vt:lpstr>
      <vt:lpstr>Social Security</vt:lpstr>
      <vt:lpstr>The Social Insurance Movement</vt:lpstr>
      <vt:lpstr>Did You Know?</vt:lpstr>
      <vt:lpstr>Social Security and Retirement</vt:lpstr>
      <vt:lpstr>Social Security… How Much?</vt:lpstr>
      <vt:lpstr>Benefits Calculation</vt:lpstr>
      <vt:lpstr>When to File</vt:lpstr>
      <vt:lpstr>Longer Life Expectancy</vt:lpstr>
      <vt:lpstr>Financial Planning Strategies</vt:lpstr>
      <vt:lpstr>Other Social Security Benefits</vt:lpstr>
      <vt:lpstr>Social Security and Spouses</vt:lpstr>
      <vt:lpstr>Social Security and Divorce</vt:lpstr>
      <vt:lpstr>Social Security and Kids</vt:lpstr>
      <vt:lpstr>Social Security and Survivors</vt:lpstr>
      <vt:lpstr>Medicare Overview</vt:lpstr>
      <vt:lpstr>Medicare</vt:lpstr>
      <vt:lpstr>Disclosure</vt:lpstr>
      <vt:lpstr>Securities and advisory services are offered through LPL Financial (LPL), a registered investment advisor and broker-dealer (member FINRA/SIPC). Insurance products are offered through LPL or its licensed affiliates. Johnson Financial Group and Johnson Financial Group Advisors are not registered as a broker-dealer or investment advisor. Registered representatives of LPL offer products and services using Johnson Financial Group Financial Advisors, and may also be employees of Johnson Financial Group. These products and services are being offered through LPL or its affiliates, which are separate entities from, and not affiliates of, Johnson Financial Group and Johnson Financial Group Advisors. Securities and insurance offered through LPL or its affiliates are: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Signage Recommendation</dc:title>
  <dc:creator>Brianna Johnson</dc:creator>
  <cp:lastModifiedBy>Maria Keiser</cp:lastModifiedBy>
  <cp:revision>506</cp:revision>
  <cp:lastPrinted>2025-06-23T17:06:01Z</cp:lastPrinted>
  <dcterms:created xsi:type="dcterms:W3CDTF">2021-09-02T18:16:59Z</dcterms:created>
  <dcterms:modified xsi:type="dcterms:W3CDTF">2026-04-21T15:18:17Z</dcterms:modified>
</cp:coreProperties>
</file>