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28"/>
  </p:notesMasterIdLst>
  <p:handoutMasterIdLst>
    <p:handoutMasterId r:id="rId29"/>
  </p:handoutMasterIdLst>
  <p:sldIdLst>
    <p:sldId id="267" r:id="rId3"/>
    <p:sldId id="268" r:id="rId4"/>
    <p:sldId id="288" r:id="rId5"/>
    <p:sldId id="289" r:id="rId6"/>
    <p:sldId id="270" r:id="rId7"/>
    <p:sldId id="272" r:id="rId8"/>
    <p:sldId id="273" r:id="rId9"/>
    <p:sldId id="274" r:id="rId10"/>
    <p:sldId id="275" r:id="rId11"/>
    <p:sldId id="290" r:id="rId12"/>
    <p:sldId id="370" r:id="rId13"/>
    <p:sldId id="278" r:id="rId14"/>
    <p:sldId id="279" r:id="rId15"/>
    <p:sldId id="280" r:id="rId16"/>
    <p:sldId id="281" r:id="rId17"/>
    <p:sldId id="282" r:id="rId18"/>
    <p:sldId id="285" r:id="rId19"/>
    <p:sldId id="284" r:id="rId20"/>
    <p:sldId id="349" r:id="rId21"/>
    <p:sldId id="371" r:id="rId22"/>
    <p:sldId id="372" r:id="rId23"/>
    <p:sldId id="373" r:id="rId24"/>
    <p:sldId id="374" r:id="rId25"/>
    <p:sldId id="369" r:id="rId26"/>
    <p:sldId id="367"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na Johnson" initials="BJ" lastIdx="1" clrIdx="0">
    <p:extLst>
      <p:ext uri="{19B8F6BF-5375-455C-9EA6-DF929625EA0E}">
        <p15:presenceInfo xmlns:p15="http://schemas.microsoft.com/office/powerpoint/2012/main" userId="S::brjohnson@johnsonfinancialgroup.com::8532074e-5642-4503-aa41-f16c04b0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C59"/>
    <a:srgbClr val="74C3D5"/>
    <a:srgbClr val="89264F"/>
    <a:srgbClr val="B6DCE1"/>
    <a:srgbClr val="DC8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6" autoAdjust="0"/>
    <p:restoredTop sz="78689" autoAdjust="0"/>
  </p:normalViewPr>
  <p:slideViewPr>
    <p:cSldViewPr snapToGrid="0">
      <p:cViewPr varScale="1">
        <p:scale>
          <a:sx n="76" d="100"/>
          <a:sy n="76" d="100"/>
        </p:scale>
        <p:origin x="754"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53C3C-2610-40FB-B293-3FD60DC66448}"/>
              </a:ext>
            </a:extLst>
          </p:cNvPr>
          <p:cNvSpPr>
            <a:spLocks noGrp="1"/>
          </p:cNvSpPr>
          <p:nvPr>
            <p:ph type="hdr" sz="quarter"/>
          </p:nvPr>
        </p:nvSpPr>
        <p:spPr>
          <a:xfrm>
            <a:off x="0" y="0"/>
            <a:ext cx="2971800" cy="466434"/>
          </a:xfrm>
          <a:prstGeom prst="rect">
            <a:avLst/>
          </a:prstGeom>
        </p:spPr>
        <p:txBody>
          <a:bodyPr vert="horz" lIns="91428" tIns="45714" rIns="91428"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4C78BA8-601F-4FBA-B7B9-773CC41DAE1E}"/>
              </a:ext>
            </a:extLst>
          </p:cNvPr>
          <p:cNvSpPr>
            <a:spLocks noGrp="1"/>
          </p:cNvSpPr>
          <p:nvPr>
            <p:ph type="dt" sz="quarter" idx="1"/>
          </p:nvPr>
        </p:nvSpPr>
        <p:spPr>
          <a:xfrm>
            <a:off x="3884613" y="0"/>
            <a:ext cx="2971800" cy="466434"/>
          </a:xfrm>
          <a:prstGeom prst="rect">
            <a:avLst/>
          </a:prstGeom>
        </p:spPr>
        <p:txBody>
          <a:bodyPr vert="horz" lIns="91428" tIns="45714" rIns="91428" bIns="45714" rtlCol="0"/>
          <a:lstStyle>
            <a:lvl1pPr algn="r">
              <a:defRPr sz="1200"/>
            </a:lvl1pPr>
          </a:lstStyle>
          <a:p>
            <a:fld id="{8DE9E30B-7839-4BB3-83A5-6CD67848A567}" type="datetimeFigureOut">
              <a:rPr lang="en-US" smtClean="0"/>
              <a:t>9/4/2025</a:t>
            </a:fld>
            <a:endParaRPr lang="en-US"/>
          </a:p>
        </p:txBody>
      </p:sp>
      <p:sp>
        <p:nvSpPr>
          <p:cNvPr id="4" name="Footer Placeholder 3">
            <a:extLst>
              <a:ext uri="{FF2B5EF4-FFF2-40B4-BE49-F238E27FC236}">
                <a16:creationId xmlns:a16="http://schemas.microsoft.com/office/drawing/2014/main" id="{86EDE85D-F485-44B5-8D47-DA930AF00444}"/>
              </a:ext>
            </a:extLst>
          </p:cNvPr>
          <p:cNvSpPr>
            <a:spLocks noGrp="1"/>
          </p:cNvSpPr>
          <p:nvPr>
            <p:ph type="ftr" sz="quarter" idx="2"/>
          </p:nvPr>
        </p:nvSpPr>
        <p:spPr>
          <a:xfrm>
            <a:off x="0" y="8829968"/>
            <a:ext cx="2971800" cy="466433"/>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DB6DF0-1FF2-4B5F-BEA8-7569B409AE37}"/>
              </a:ext>
            </a:extLst>
          </p:cNvPr>
          <p:cNvSpPr>
            <a:spLocks noGrp="1"/>
          </p:cNvSpPr>
          <p:nvPr>
            <p:ph type="sldNum" sz="quarter" idx="3"/>
          </p:nvPr>
        </p:nvSpPr>
        <p:spPr>
          <a:xfrm>
            <a:off x="3884613" y="8829968"/>
            <a:ext cx="2971800" cy="466433"/>
          </a:xfrm>
          <a:prstGeom prst="rect">
            <a:avLst/>
          </a:prstGeom>
        </p:spPr>
        <p:txBody>
          <a:bodyPr vert="horz" lIns="91428" tIns="45714" rIns="91428" bIns="45714" rtlCol="0" anchor="b"/>
          <a:lstStyle>
            <a:lvl1pPr algn="r">
              <a:defRPr sz="1200"/>
            </a:lvl1pPr>
          </a:lstStyle>
          <a:p>
            <a:fld id="{EC4D1169-54E5-46F8-B53D-75E8A2C20F4C}" type="slidenum">
              <a:rPr lang="en-US" smtClean="0"/>
              <a:t>‹#›</a:t>
            </a:fld>
            <a:endParaRPr lang="en-US"/>
          </a:p>
        </p:txBody>
      </p:sp>
    </p:spTree>
    <p:extLst>
      <p:ext uri="{BB962C8B-B14F-4D97-AF65-F5344CB8AC3E}">
        <p14:creationId xmlns:p14="http://schemas.microsoft.com/office/powerpoint/2010/main" val="212580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28" tIns="45714" rIns="91428" bIns="45714" rtlCol="0"/>
          <a:lstStyle>
            <a:lvl1pPr algn="r">
              <a:defRPr sz="1200"/>
            </a:lvl1pPr>
          </a:lstStyle>
          <a:p>
            <a:fld id="{E8090E20-91BF-4C4C-BF06-41A4FF6EBDB3}" type="datetimeFigureOut">
              <a:rPr lang="en-US" smtClean="0"/>
              <a:t>9/4/2025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8" tIns="45714" rIns="91428" bIns="45714" rtlCol="0" anchor="b"/>
          <a:lstStyle>
            <a:lvl1pPr algn="r">
              <a:defRPr sz="1200"/>
            </a:lvl1pPr>
          </a:lstStyle>
          <a:p>
            <a:fld id="{2CF3ABC3-CDB8-478C-936A-629109FDD8D7}" type="slidenum">
              <a:rPr lang="en-US" smtClean="0"/>
              <a:t>‹#›</a:t>
            </a:fld>
            <a:endParaRPr lang="en-US"/>
          </a:p>
        </p:txBody>
      </p:sp>
    </p:spTree>
    <p:extLst>
      <p:ext uri="{BB962C8B-B14F-4D97-AF65-F5344CB8AC3E}">
        <p14:creationId xmlns:p14="http://schemas.microsoft.com/office/powerpoint/2010/main" val="121597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a:t>
            </a:r>
          </a:p>
          <a:p>
            <a:endParaRPr lang="en-US" dirty="0"/>
          </a:p>
          <a:p>
            <a:r>
              <a:rPr lang="en-US" dirty="0"/>
              <a:t>The goal of today’s conversation is to provide you with information to help you manage your expenses today and build for tomorrow.</a:t>
            </a:r>
          </a:p>
        </p:txBody>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1</a:t>
            </a:fld>
            <a:endParaRPr lang="en-US" dirty="0"/>
          </a:p>
        </p:txBody>
      </p:sp>
    </p:spTree>
    <p:extLst>
      <p:ext uri="{BB962C8B-B14F-4D97-AF65-F5344CB8AC3E}">
        <p14:creationId xmlns:p14="http://schemas.microsoft.com/office/powerpoint/2010/main" val="425577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10</a:t>
            </a:fld>
            <a:endParaRPr lang="en-US"/>
          </a:p>
        </p:txBody>
      </p:sp>
    </p:spTree>
    <p:extLst>
      <p:ext uri="{BB962C8B-B14F-4D97-AF65-F5344CB8AC3E}">
        <p14:creationId xmlns:p14="http://schemas.microsoft.com/office/powerpoint/2010/main" val="419935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11</a:t>
            </a:fld>
            <a:endParaRPr lang="en-US"/>
          </a:p>
        </p:txBody>
      </p:sp>
    </p:spTree>
    <p:extLst>
      <p:ext uri="{BB962C8B-B14F-4D97-AF65-F5344CB8AC3E}">
        <p14:creationId xmlns:p14="http://schemas.microsoft.com/office/powerpoint/2010/main" val="390251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After a month you’ll have a better idea of what your cash flow looks like and where there is</a:t>
            </a:r>
          </a:p>
          <a:p>
            <a:r>
              <a:rPr lang="en-US" dirty="0"/>
              <a:t>room for change on your balance sheet. </a:t>
            </a:r>
          </a:p>
          <a:p>
            <a:r>
              <a:rPr lang="en-US" dirty="0"/>
              <a:t>What I mean by cash flow is </a:t>
            </a:r>
          </a:p>
          <a:p>
            <a:r>
              <a:rPr lang="en-US" b="1" dirty="0"/>
              <a:t>INCOME</a:t>
            </a:r>
            <a:r>
              <a:rPr lang="en-US" dirty="0"/>
              <a:t> (the money coming in) – </a:t>
            </a:r>
            <a:r>
              <a:rPr lang="en-US" b="1" dirty="0"/>
              <a:t>EXPENSES</a:t>
            </a:r>
            <a:r>
              <a:rPr lang="en-US" dirty="0"/>
              <a:t> (the money going out) = </a:t>
            </a:r>
            <a:r>
              <a:rPr lang="en-US" b="1" dirty="0"/>
              <a:t>SAVINGS</a:t>
            </a:r>
            <a:r>
              <a:rPr lang="en-US" dirty="0"/>
              <a:t> (excess $)</a:t>
            </a:r>
          </a:p>
          <a:p>
            <a:endParaRPr lang="en-US" dirty="0"/>
          </a:p>
          <a:p>
            <a:r>
              <a:rPr lang="en-US" dirty="0"/>
              <a:t>The goal of a balance sheet is to document habits and find ways to manage expenses.</a:t>
            </a:r>
          </a:p>
          <a:p>
            <a:r>
              <a:rPr lang="en-US" dirty="0"/>
              <a:t>For you that might be a Starbucks habit or </a:t>
            </a:r>
            <a:r>
              <a:rPr lang="en-US" strike="noStrike" dirty="0"/>
              <a:t>cancelling </a:t>
            </a:r>
            <a:r>
              <a:rPr lang="en-US" dirty="0"/>
              <a:t>subscriptions because all of those streaming services really do add up! Maybe it is dining out or a shopping habit.  </a:t>
            </a:r>
          </a:p>
          <a:p>
            <a:endParaRPr lang="en-US" dirty="0"/>
          </a:p>
          <a:p>
            <a:r>
              <a:rPr lang="en-US" dirty="0"/>
              <a:t>Regardless of what your spending habits are, managing expenses are all about CHOICES! </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243123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One of the easiest ways to add to your savings strategy is to simply cut expenses. Where your money is going is a humbling conversation to have with yourself.  </a:t>
            </a:r>
          </a:p>
          <a:p>
            <a:endParaRPr lang="en-US" dirty="0"/>
          </a:p>
          <a:p>
            <a:r>
              <a:rPr lang="en-US" dirty="0"/>
              <a:t>Creating a spending plan to maximize your income will help you assess your finances. </a:t>
            </a:r>
          </a:p>
          <a:p>
            <a:r>
              <a:rPr lang="en-US" dirty="0"/>
              <a:t>	Know how much money is coming into your household by listing all of your income sources.</a:t>
            </a:r>
          </a:p>
          <a:p>
            <a:r>
              <a:rPr lang="en-US" dirty="0"/>
              <a:t>	Know how much money is going out by tracking your expenses</a:t>
            </a:r>
          </a:p>
          <a:p>
            <a:r>
              <a:rPr lang="en-US" dirty="0"/>
              <a:t>	Lastly, identify how much money you can afford to save each month</a:t>
            </a:r>
          </a:p>
          <a:p>
            <a:endParaRPr lang="en-US" dirty="0"/>
          </a:p>
          <a:p>
            <a:r>
              <a:rPr lang="en-US" dirty="0"/>
              <a:t>Reminder, that writing out your plan and following a spending plan that fits your needs is a first step in order to achieve a savings goal of 10-15% for retirement.</a:t>
            </a:r>
          </a:p>
          <a:p>
            <a:endParaRPr lang="en-US" dirty="0"/>
          </a:p>
          <a:p>
            <a:r>
              <a:rPr lang="en-US" dirty="0"/>
              <a:t>Suggestions by Cruz: I thought all of the illustrations were beneficial to my knowledge from the presentation</a:t>
            </a:r>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13</a:t>
            </a:fld>
            <a:endParaRPr lang="en-US" dirty="0"/>
          </a:p>
        </p:txBody>
      </p:sp>
    </p:spTree>
    <p:extLst>
      <p:ext uri="{BB962C8B-B14F-4D97-AF65-F5344CB8AC3E}">
        <p14:creationId xmlns:p14="http://schemas.microsoft.com/office/powerpoint/2010/main" val="384295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most frequently used method is related to the cash only budget. This method is derived from combining a few different strategies: the paycheck method, the calendar tracking method as well as the envelope system</a:t>
            </a:r>
          </a:p>
          <a:p>
            <a:endParaRPr lang="en-US" dirty="0"/>
          </a:p>
          <a:p>
            <a:r>
              <a:rPr lang="en-US" dirty="0"/>
              <a:t>Today most payments are done automatically or electronically so there is no need to actually use physical envelopes.  Just substitute the envelope for payment tracking. Let’s take a closer look as to what that looks like.</a:t>
            </a:r>
          </a:p>
          <a:p>
            <a:endParaRPr lang="en-US" dirty="0"/>
          </a:p>
          <a:p>
            <a:r>
              <a:rPr lang="en-US" dirty="0"/>
              <a:t>Suggestions By Cruz:</a:t>
            </a:r>
          </a:p>
          <a:p>
            <a:pPr marL="171450" indent="-171450">
              <a:buFontTx/>
              <a:buChar char="-"/>
            </a:pPr>
            <a:r>
              <a:rPr lang="en-US" dirty="0"/>
              <a:t>What is the calendar tracking method?</a:t>
            </a:r>
          </a:p>
          <a:p>
            <a:pPr marL="171450" indent="-171450">
              <a:buFontTx/>
              <a:buChar char="-"/>
            </a:pPr>
            <a:r>
              <a:rPr lang="en-US" dirty="0"/>
              <a:t>Example?</a:t>
            </a:r>
          </a:p>
          <a:p>
            <a:pPr marL="171450" indent="-171450">
              <a:buFontTx/>
              <a:buChar char="-"/>
            </a:pPr>
            <a:r>
              <a:rPr lang="en-US" dirty="0"/>
              <a:t>What is the envelope system </a:t>
            </a:r>
          </a:p>
          <a:p>
            <a:pPr marL="171450" indent="-171450">
              <a:buFontTx/>
              <a:buChar char="-"/>
            </a:pPr>
            <a:r>
              <a:rPr lang="en-US" dirty="0"/>
              <a:t>Example?</a:t>
            </a:r>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14</a:t>
            </a:fld>
            <a:endParaRPr lang="en-US" dirty="0"/>
          </a:p>
        </p:txBody>
      </p:sp>
    </p:spTree>
    <p:extLst>
      <p:ext uri="{BB962C8B-B14F-4D97-AF65-F5344CB8AC3E}">
        <p14:creationId xmlns:p14="http://schemas.microsoft.com/office/powerpoint/2010/main" val="129034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So, this is all great but how? Where do I even begin?</a:t>
            </a:r>
          </a:p>
          <a:p>
            <a:endParaRPr lang="en-US" dirty="0"/>
          </a:p>
          <a:p>
            <a:r>
              <a:rPr lang="en-US" dirty="0"/>
              <a:t>Begin by writing it down, use the worksheet and keep yourself honest. </a:t>
            </a:r>
          </a:p>
          <a:p>
            <a:r>
              <a:rPr lang="en-US" dirty="0"/>
              <a:t>Have a conversation with your partner/spouse/loved ones.</a:t>
            </a:r>
          </a:p>
          <a:p>
            <a:r>
              <a:rPr lang="en-US" dirty="0"/>
              <a:t>Find</a:t>
            </a:r>
            <a:r>
              <a:rPr lang="en-US" baseline="0" dirty="0"/>
              <a:t> spending leaks…things that you could live without or make less expensive.</a:t>
            </a:r>
          </a:p>
          <a:p>
            <a:r>
              <a:rPr lang="en-US" dirty="0"/>
              <a:t>	Carry little cash to avoid temptation</a:t>
            </a:r>
          </a:p>
          <a:p>
            <a:r>
              <a:rPr lang="en-US" dirty="0"/>
              <a:t>	Control credit card use </a:t>
            </a:r>
          </a:p>
          <a:p>
            <a:r>
              <a:rPr lang="en-US" dirty="0"/>
              <a:t>	Pay your bills on times</a:t>
            </a:r>
          </a:p>
          <a:p>
            <a:r>
              <a:rPr lang="en-US" dirty="0"/>
              <a:t>	Ask service providers for discounts or cash payment options</a:t>
            </a:r>
          </a:p>
          <a:p>
            <a:r>
              <a:rPr lang="en-US" dirty="0"/>
              <a:t>	Pay down debt / remove monthly payments</a:t>
            </a:r>
          </a:p>
          <a:p>
            <a:r>
              <a:rPr lang="en-US" dirty="0"/>
              <a:t>	Decrease shopping for “FUN”…impulse</a:t>
            </a:r>
            <a:r>
              <a:rPr lang="en-US" baseline="0" dirty="0"/>
              <a:t> purchases</a:t>
            </a:r>
            <a:r>
              <a:rPr lang="en-US" dirty="0"/>
              <a:t> are an easy way to get sidetracked. Wait a day!</a:t>
            </a:r>
          </a:p>
          <a:p>
            <a:r>
              <a:rPr lang="en-US" dirty="0"/>
              <a:t>	*Keep in mind that just because an item is on sale doesn’t mean it’s a good deal*</a:t>
            </a:r>
          </a:p>
          <a:p>
            <a:r>
              <a:rPr lang="en-US" sz="1400" dirty="0"/>
              <a:t>Decreasing your spending = More money in your pocket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15</a:t>
            </a:fld>
            <a:endParaRPr lang="en-US" dirty="0"/>
          </a:p>
        </p:txBody>
      </p:sp>
    </p:spTree>
    <p:extLst>
      <p:ext uri="{BB962C8B-B14F-4D97-AF65-F5344CB8AC3E}">
        <p14:creationId xmlns:p14="http://schemas.microsoft.com/office/powerpoint/2010/main" val="176541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3069" y="3243263"/>
            <a:ext cx="7439025" cy="2760662"/>
          </a:xfrm>
        </p:spPr>
        <p:txBody>
          <a:bodyPr/>
          <a:lstStyle/>
          <a:p>
            <a:r>
              <a:rPr lang="en-US" dirty="0"/>
              <a:t>Budgeting goals require you to be SMART</a:t>
            </a:r>
            <a:r>
              <a:rPr lang="en-US" baseline="0" dirty="0"/>
              <a:t> or you will be revisiting/reworking your plan often</a:t>
            </a:r>
          </a:p>
          <a:p>
            <a:r>
              <a:rPr lang="en-US" b="1" baseline="0" dirty="0"/>
              <a:t>S</a:t>
            </a:r>
            <a:r>
              <a:rPr lang="en-US" baseline="0" dirty="0"/>
              <a:t>pecific – what exactly will you do?</a:t>
            </a:r>
          </a:p>
          <a:p>
            <a:r>
              <a:rPr lang="en-US" b="1" baseline="0" dirty="0"/>
              <a:t>M</a:t>
            </a:r>
            <a:r>
              <a:rPr lang="en-US" baseline="0" dirty="0"/>
              <a:t>easurable – how will yo</a:t>
            </a:r>
            <a:r>
              <a:rPr lang="en-US" dirty="0"/>
              <a:t>u know if you meet your goal(s)? - </a:t>
            </a:r>
            <a:r>
              <a:rPr lang="en-US" baseline="0" dirty="0"/>
              <a:t>celebrate small and large accomplishments</a:t>
            </a:r>
          </a:p>
          <a:p>
            <a:r>
              <a:rPr lang="en-US" b="1" baseline="0" dirty="0"/>
              <a:t>A</a:t>
            </a:r>
            <a:r>
              <a:rPr lang="en-US" baseline="0" dirty="0"/>
              <a:t>ttainable – goals should be realistic – what steps are you going to take to reach your goals?</a:t>
            </a:r>
          </a:p>
          <a:p>
            <a:r>
              <a:rPr lang="en-US" b="1" baseline="0" dirty="0"/>
              <a:t>R</a:t>
            </a:r>
            <a:r>
              <a:rPr lang="en-US" baseline="0" dirty="0"/>
              <a:t>elevant – budget should be relevant to your current lifestyle – why is it important to you?</a:t>
            </a:r>
          </a:p>
          <a:p>
            <a:r>
              <a:rPr lang="en-US" b="1" baseline="0" dirty="0"/>
              <a:t>T</a:t>
            </a:r>
            <a:r>
              <a:rPr lang="en-US" baseline="0" dirty="0"/>
              <a:t>ime Based – establish a timeline for achievement of each step </a:t>
            </a:r>
          </a:p>
          <a:p>
            <a:endParaRPr lang="en-US" dirty="0"/>
          </a:p>
          <a:p>
            <a:r>
              <a:rPr lang="en-US" dirty="0"/>
              <a:t>Set short term goals to accomplish within a year.  Specific purchase goals should be tied to a dollar amount and longer-term goals would be anything over a year timeline.</a:t>
            </a:r>
          </a:p>
          <a:p>
            <a:r>
              <a:rPr lang="en-US" dirty="0"/>
              <a:t>For example:</a:t>
            </a:r>
          </a:p>
          <a:p>
            <a:r>
              <a:rPr lang="en-US" b="1" dirty="0"/>
              <a:t>Paying down debt </a:t>
            </a:r>
            <a:r>
              <a:rPr lang="en-US" dirty="0"/>
              <a:t>(TIP: target items with smaller balances and each time a debt is paid take</a:t>
            </a:r>
          </a:p>
          <a:p>
            <a:r>
              <a:rPr lang="en-US" dirty="0"/>
              <a:t>that money and apply it to the next item)</a:t>
            </a:r>
          </a:p>
          <a:p>
            <a:r>
              <a:rPr lang="en-US" b="1" dirty="0"/>
              <a:t>Saving for a specific goal </a:t>
            </a:r>
            <a:r>
              <a:rPr lang="en-US" dirty="0"/>
              <a:t>(TIP: set aside an envelope or a separate savings account to save cash</a:t>
            </a:r>
          </a:p>
          <a:p>
            <a:r>
              <a:rPr lang="en-US" dirty="0"/>
              <a:t>until you have enough to purchase the item)</a:t>
            </a:r>
          </a:p>
          <a:p>
            <a:r>
              <a:rPr lang="en-US" dirty="0"/>
              <a:t>We all make money mistakes so don’t be too hard on yourself. Check yourself on your spending</a:t>
            </a:r>
            <a:r>
              <a:rPr lang="en-US" baseline="0" dirty="0"/>
              <a:t> excuses…we ALL have them! </a:t>
            </a:r>
            <a:r>
              <a:rPr lang="en-US" dirty="0"/>
              <a:t>Make the choice to make changes and DON’T set yourself up for failure!</a:t>
            </a:r>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3549807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17</a:t>
            </a:fld>
            <a:endParaRPr lang="en-US"/>
          </a:p>
        </p:txBody>
      </p:sp>
    </p:spTree>
    <p:extLst>
      <p:ext uri="{BB962C8B-B14F-4D97-AF65-F5344CB8AC3E}">
        <p14:creationId xmlns:p14="http://schemas.microsoft.com/office/powerpoint/2010/main" val="359549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I find that it is best to wrap things up with a key reminder or what I call a takeaway. </a:t>
            </a:r>
          </a:p>
          <a:p>
            <a:r>
              <a:rPr lang="en-US" dirty="0"/>
              <a:t>There really is only three ways to change habits in</a:t>
            </a:r>
            <a:r>
              <a:rPr lang="en-US" baseline="0" dirty="0"/>
              <a:t> order to </a:t>
            </a:r>
            <a:r>
              <a:rPr lang="en-US" dirty="0"/>
              <a:t>hit your financial</a:t>
            </a:r>
            <a:r>
              <a:rPr lang="en-US" baseline="0" dirty="0"/>
              <a:t> goals.</a:t>
            </a:r>
          </a:p>
          <a:p>
            <a:pPr marL="685800" lvl="1" indent="-228600">
              <a:buAutoNum type="arabicPeriod"/>
            </a:pPr>
            <a:r>
              <a:rPr lang="en-US" baseline="0" dirty="0"/>
              <a:t>Make more money or Maximizing your existing income</a:t>
            </a:r>
          </a:p>
          <a:p>
            <a:pPr marL="685800" lvl="1" indent="-228600">
              <a:buAutoNum type="arabicPeriod"/>
            </a:pPr>
            <a:r>
              <a:rPr lang="en-US" baseline="0" dirty="0"/>
              <a:t>Spend less</a:t>
            </a:r>
          </a:p>
          <a:p>
            <a:pPr marL="685800" lvl="1" indent="-228600">
              <a:buAutoNum type="arabicPeriod"/>
            </a:pPr>
            <a:r>
              <a:rPr lang="en-US" baseline="0" dirty="0"/>
              <a:t>Delay the day</a:t>
            </a:r>
          </a:p>
          <a:p>
            <a:pPr lvl="1"/>
            <a:endParaRPr lang="en-US" dirty="0"/>
          </a:p>
          <a:p>
            <a:pPr lvl="1"/>
            <a:r>
              <a:rPr lang="en-US" dirty="0"/>
              <a:t>Keep your budget flexible – unexpected expenses will happen</a:t>
            </a:r>
          </a:p>
          <a:p>
            <a:pPr lvl="1"/>
            <a:r>
              <a:rPr lang="en-US" dirty="0"/>
              <a:t>Think LONG TERM…spend wisely, save more</a:t>
            </a:r>
          </a:p>
          <a:p>
            <a:pPr lvl="1"/>
            <a:endParaRPr lang="en-US" baseline="0" dirty="0"/>
          </a:p>
        </p:txBody>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18</a:t>
            </a:fld>
            <a:endParaRPr lang="en-US" dirty="0"/>
          </a:p>
        </p:txBody>
      </p:sp>
    </p:spTree>
    <p:extLst>
      <p:ext uri="{BB962C8B-B14F-4D97-AF65-F5344CB8AC3E}">
        <p14:creationId xmlns:p14="http://schemas.microsoft.com/office/powerpoint/2010/main" val="380721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7313" y="885825"/>
            <a:ext cx="4249737" cy="2390775"/>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19</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93530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2</a:t>
            </a:fld>
            <a:endParaRPr lang="en-US" dirty="0"/>
          </a:p>
        </p:txBody>
      </p:sp>
    </p:spTree>
    <p:extLst>
      <p:ext uri="{BB962C8B-B14F-4D97-AF65-F5344CB8AC3E}">
        <p14:creationId xmlns:p14="http://schemas.microsoft.com/office/powerpoint/2010/main" val="2449276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20</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93530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21</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93530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22</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346588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23</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900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4763" y="876300"/>
            <a:ext cx="4206875" cy="2366963"/>
          </a:xfrm>
        </p:spPr>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24</a:t>
            </a:fld>
            <a:endParaRPr lang="en-US" dirty="0"/>
          </a:p>
        </p:txBody>
      </p:sp>
      <p:sp>
        <p:nvSpPr>
          <p:cNvPr id="6" name="Notes Placeholder 5">
            <a:extLst>
              <a:ext uri="{FF2B5EF4-FFF2-40B4-BE49-F238E27FC236}">
                <a16:creationId xmlns:a16="http://schemas.microsoft.com/office/drawing/2014/main" id="{B57368E8-BDAA-40ED-89F4-0A2810AEF6C1}"/>
              </a:ext>
            </a:extLst>
          </p:cNvPr>
          <p:cNvSpPr>
            <a:spLocks noGrp="1"/>
          </p:cNvSpPr>
          <p:nvPr>
            <p:ph type="body" sz="quarter" idx="3"/>
          </p:nvPr>
        </p:nvSpPr>
        <p:spPr/>
        <p:txBody>
          <a:bodyPr/>
          <a:lstStyle/>
          <a:p>
            <a:r>
              <a:rPr lang="en-US" dirty="0"/>
              <a:t>If you need help with general enrollment questions, please reach out to our RPS Participant Service Center at 888.755.3039 or by emailing retirementservices@worksaveretire.com</a:t>
            </a:r>
          </a:p>
          <a:p>
            <a:endParaRPr lang="en-US" dirty="0"/>
          </a:p>
          <a:p>
            <a:r>
              <a:rPr lang="en-US" dirty="0"/>
              <a:t> </a:t>
            </a:r>
          </a:p>
          <a:p>
            <a:r>
              <a:rPr lang="en-US" dirty="0"/>
              <a:t>Thank you for joining today’s presentation! We look forward to working with you</a:t>
            </a:r>
          </a:p>
        </p:txBody>
      </p:sp>
    </p:spTree>
    <p:extLst>
      <p:ext uri="{BB962C8B-B14F-4D97-AF65-F5344CB8AC3E}">
        <p14:creationId xmlns:p14="http://schemas.microsoft.com/office/powerpoint/2010/main" val="153620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3</a:t>
            </a:fld>
            <a:endParaRPr lang="en-US" dirty="0"/>
          </a:p>
        </p:txBody>
      </p:sp>
    </p:spTree>
    <p:extLst>
      <p:ext uri="{BB962C8B-B14F-4D97-AF65-F5344CB8AC3E}">
        <p14:creationId xmlns:p14="http://schemas.microsoft.com/office/powerpoint/2010/main" val="38464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Ramsey says is best…”A budget isn’t about restricting what you can spend. It gives you permission to spend without regret”</a:t>
            </a:r>
          </a:p>
          <a:p>
            <a:endParaRPr lang="en-US" dirty="0"/>
          </a:p>
          <a:p>
            <a:r>
              <a:rPr lang="en-US" dirty="0"/>
              <a:t>By Cruz: I like the inclusion of the quote. Provides more comfortability to the presentation and hard topic of budgeting.</a:t>
            </a:r>
          </a:p>
          <a:p>
            <a:endParaRPr lang="en-US" dirty="0"/>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4</a:t>
            </a:fld>
            <a:endParaRPr lang="en-US" dirty="0"/>
          </a:p>
        </p:txBody>
      </p:sp>
    </p:spTree>
    <p:extLst>
      <p:ext uri="{BB962C8B-B14F-4D97-AF65-F5344CB8AC3E}">
        <p14:creationId xmlns:p14="http://schemas.microsoft.com/office/powerpoint/2010/main" val="344239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48708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6</a:t>
            </a:fld>
            <a:endParaRPr lang="en-US"/>
          </a:p>
        </p:txBody>
      </p:sp>
    </p:spTree>
    <p:extLst>
      <p:ext uri="{BB962C8B-B14F-4D97-AF65-F5344CB8AC3E}">
        <p14:creationId xmlns:p14="http://schemas.microsoft.com/office/powerpoint/2010/main" val="22750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SAY:</a:t>
            </a:r>
          </a:p>
          <a:p>
            <a:r>
              <a:rPr lang="en-US" dirty="0"/>
              <a:t>What money do you currently rely on to cover your bills? (Talk through animation) Track it!</a:t>
            </a:r>
          </a:p>
          <a:p>
            <a:r>
              <a:rPr lang="en-US" dirty="0"/>
              <a:t>Now, think about other ways to make money. Is it through more work, better spending habits or smarter saving?</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EC7C0FD-625D-6242-9FBB-44DCCA52E969}" type="slidenum">
              <a:rPr lang="en-US" smtClean="0"/>
              <a:pPr>
                <a:defRPr/>
              </a:pPr>
              <a:t>7</a:t>
            </a:fld>
            <a:endParaRPr lang="en-US" dirty="0"/>
          </a:p>
        </p:txBody>
      </p:sp>
    </p:spTree>
    <p:extLst>
      <p:ext uri="{BB962C8B-B14F-4D97-AF65-F5344CB8AC3E}">
        <p14:creationId xmlns:p14="http://schemas.microsoft.com/office/powerpoint/2010/main" val="37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3ABC3-CDB8-478C-936A-629109FDD8D7}" type="slidenum">
              <a:rPr lang="en-US" smtClean="0"/>
              <a:t>8</a:t>
            </a:fld>
            <a:endParaRPr lang="en-US"/>
          </a:p>
        </p:txBody>
      </p:sp>
    </p:spTree>
    <p:extLst>
      <p:ext uri="{BB962C8B-B14F-4D97-AF65-F5344CB8AC3E}">
        <p14:creationId xmlns:p14="http://schemas.microsoft.com/office/powerpoint/2010/main" val="298062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provided you with an editable spending plan (or budget) worksheet. I would encourage each of you to complete one on a monthly basis in order to keep track of where your hard-earned dollars are going.</a:t>
            </a:r>
          </a:p>
          <a:p>
            <a:r>
              <a:rPr lang="en-US" dirty="0"/>
              <a:t>Let’s take a look at the balanced spending sheet in front of you. </a:t>
            </a:r>
          </a:p>
          <a:p>
            <a:r>
              <a:rPr lang="en-US" dirty="0"/>
              <a:t>Fixed expenses are anything that you pay on an ongoing basis (mortgage/rent, loans, car payment) and payment is consistent.</a:t>
            </a:r>
          </a:p>
          <a:p>
            <a:r>
              <a:rPr lang="en-US" dirty="0"/>
              <a:t>Variable/Flexible expenses are anything that you pay at various times but are not consistent or are point in time (food, utility bills, clothing, or entertainment/vacations)</a:t>
            </a:r>
          </a:p>
          <a:p>
            <a:endParaRPr lang="en-US" dirty="0"/>
          </a:p>
          <a:p>
            <a:r>
              <a:rPr lang="en-US" dirty="0"/>
              <a:t>I challenge you to try tracking your spending habits.</a:t>
            </a:r>
          </a:p>
          <a:p>
            <a:r>
              <a:rPr lang="en-US" dirty="0"/>
              <a:t>Pulling bank statements and credit card statements for the last two months should give you a good idea of how you spend your money. If you utilize cash to make most purchases, keep track of receipts or complete a spending log</a:t>
            </a:r>
          </a:p>
        </p:txBody>
      </p:sp>
      <p:sp>
        <p:nvSpPr>
          <p:cNvPr id="4" name="Slide Number Placeholder 3"/>
          <p:cNvSpPr>
            <a:spLocks noGrp="1"/>
          </p:cNvSpPr>
          <p:nvPr>
            <p:ph type="sldNum" sz="quarter" idx="5"/>
          </p:nvPr>
        </p:nvSpPr>
        <p:spPr/>
        <p:txBody>
          <a:bodyPr/>
          <a:lstStyle/>
          <a:p>
            <a:pPr>
              <a:defRPr/>
            </a:pPr>
            <a:fld id="{0EC7C0FD-625D-6242-9FBB-44DCCA52E969}" type="slidenum">
              <a:rPr lang="en-US" smtClean="0"/>
              <a:pPr>
                <a:defRPr/>
              </a:pPr>
              <a:t>9</a:t>
            </a:fld>
            <a:endParaRPr lang="en-US" dirty="0"/>
          </a:p>
        </p:txBody>
      </p:sp>
    </p:spTree>
    <p:extLst>
      <p:ext uri="{BB962C8B-B14F-4D97-AF65-F5344CB8AC3E}">
        <p14:creationId xmlns:p14="http://schemas.microsoft.com/office/powerpoint/2010/main" val="161621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41F34BEA-33ED-4B5B-B7ED-C2A91614F7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3" name="Rectangle 12">
            <a:extLst>
              <a:ext uri="{FF2B5EF4-FFF2-40B4-BE49-F238E27FC236}">
                <a16:creationId xmlns:a16="http://schemas.microsoft.com/office/drawing/2014/main" id="{224DC42F-5D20-4627-905F-7AA3CB0F058A}"/>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10;&#10;Description automatically generated">
            <a:extLst>
              <a:ext uri="{FF2B5EF4-FFF2-40B4-BE49-F238E27FC236}">
                <a16:creationId xmlns:a16="http://schemas.microsoft.com/office/drawing/2014/main" id="{D555AF34-9A19-4793-B208-DDC40CE76F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8" name="Rectangle 17">
            <a:extLst>
              <a:ext uri="{FF2B5EF4-FFF2-40B4-BE49-F238E27FC236}">
                <a16:creationId xmlns:a16="http://schemas.microsoft.com/office/drawing/2014/main" id="{38DAF281-7D91-49D9-B8FC-363FF39D4540}"/>
              </a:ext>
            </a:extLst>
          </p:cNvPr>
          <p:cNvSpPr/>
          <p:nvPr userDrawn="1"/>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900CDA3-94FF-4D00-BA96-2F1FB8F700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r="24248"/>
          <a:stretch/>
        </p:blipFill>
        <p:spPr>
          <a:xfrm>
            <a:off x="0" y="-8797"/>
            <a:ext cx="7642086" cy="6858000"/>
          </a:xfrm>
          <a:prstGeom prst="rect">
            <a:avLst/>
          </a:prstGeom>
        </p:spPr>
      </p:pic>
      <p:sp>
        <p:nvSpPr>
          <p:cNvPr id="10" name="Rectangle 9">
            <a:extLst>
              <a:ext uri="{FF2B5EF4-FFF2-40B4-BE49-F238E27FC236}">
                <a16:creationId xmlns:a16="http://schemas.microsoft.com/office/drawing/2014/main" id="{619FCAF5-8CC6-43DA-9B9B-D70DE6677F52}"/>
              </a:ext>
            </a:extLst>
          </p:cNvPr>
          <p:cNvSpPr/>
          <p:nvPr/>
        </p:nvSpPr>
        <p:spPr>
          <a:xfrm>
            <a:off x="3827517" y="1192277"/>
            <a:ext cx="8364483" cy="389534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81343" y="3497805"/>
            <a:ext cx="6953396" cy="1055906"/>
          </a:xfrm>
        </p:spPr>
        <p:txBody>
          <a:bodyPr anchor="ctr" anchorCtr="0">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FD09754-AB00-4701-9DC0-2B8342E14B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147539" y="5391832"/>
            <a:ext cx="3374308" cy="1159293"/>
          </a:xfrm>
          <a:prstGeom prst="rect">
            <a:avLst/>
          </a:prstGeom>
        </p:spPr>
      </p:pic>
      <p:sp>
        <p:nvSpPr>
          <p:cNvPr id="2" name="Title 1"/>
          <p:cNvSpPr>
            <a:spLocks noGrp="1"/>
          </p:cNvSpPr>
          <p:nvPr>
            <p:ph type="ctrTitle"/>
          </p:nvPr>
        </p:nvSpPr>
        <p:spPr>
          <a:xfrm>
            <a:off x="4531484" y="1675380"/>
            <a:ext cx="7003255" cy="1472882"/>
          </a:xfrm>
          <a:prstGeom prst="rect">
            <a:avLst/>
          </a:prstGeom>
        </p:spPr>
        <p:txBody>
          <a:bodyPr anchor="ctr" anchorCtr="0">
            <a:noAutofit/>
          </a:bodyPr>
          <a:lstStyle>
            <a:lvl1pPr algn="l">
              <a:defRPr sz="4400">
                <a:solidFill>
                  <a:schemeClr val="bg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3039C3B9-8B28-4BA3-BD24-E613655AAFFE}"/>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9AEEE2-DC51-47DA-A58D-DEFC328F87B7}"/>
              </a:ext>
            </a:extLst>
          </p:cNvPr>
          <p:cNvCxnSpPr>
            <a:cxnSpLocks/>
          </p:cNvCxnSpPr>
          <p:nvPr/>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49E061-10C0-42D3-92DF-47ACEB199EF0}"/>
              </a:ext>
            </a:extLst>
          </p:cNvPr>
          <p:cNvCxnSpPr/>
          <p:nvPr/>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7C6D89-EF2B-45D6-883D-C42E4C6BB27C}"/>
              </a:ext>
            </a:extLst>
          </p:cNvPr>
          <p:cNvCxnSpPr>
            <a:cxnSpLocks/>
          </p:cNvCxnSpPr>
          <p:nvPr userDrawn="1"/>
        </p:nvCxnSpPr>
        <p:spPr>
          <a:xfrm>
            <a:off x="11740663" y="66180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F26933-AC36-4EF9-8DA0-54A3C51BCC6B}"/>
              </a:ext>
            </a:extLst>
          </p:cNvPr>
          <p:cNvCxnSpPr/>
          <p:nvPr userDrawn="1"/>
        </p:nvCxnSpPr>
        <p:spPr>
          <a:xfrm>
            <a:off x="4622908" y="3249017"/>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Content w/Photo Dark">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E29568B-8B50-447A-A37D-3DF69F601F58}"/>
              </a:ext>
            </a:extLst>
          </p:cNvPr>
          <p:cNvSpPr/>
          <p:nvPr userDrawn="1"/>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Content Placeholder 14" descr="Person in crossing">
            <a:extLst>
              <a:ext uri="{FF2B5EF4-FFF2-40B4-BE49-F238E27FC236}">
                <a16:creationId xmlns:a16="http://schemas.microsoft.com/office/drawing/2014/main" id="{D3F9F2BB-510E-4063-BA57-39F07A81B9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16" name="Rectangle 15">
            <a:extLst>
              <a:ext uri="{FF2B5EF4-FFF2-40B4-BE49-F238E27FC236}">
                <a16:creationId xmlns:a16="http://schemas.microsoft.com/office/drawing/2014/main" id="{7F6DE192-D323-4C5E-8C64-D4377460257C}"/>
              </a:ext>
            </a:extLst>
          </p:cNvPr>
          <p:cNvSpPr/>
          <p:nvPr/>
        </p:nvSpPr>
        <p:spPr>
          <a:xfrm>
            <a:off x="4206234" y="-6"/>
            <a:ext cx="8015158" cy="6858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875FAC-5CE5-4F41-BB0A-A7673721FB52}"/>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8">
            <a:extLst>
              <a:ext uri="{FF2B5EF4-FFF2-40B4-BE49-F238E27FC236}">
                <a16:creationId xmlns:a16="http://schemas.microsoft.com/office/drawing/2014/main" id="{7E6958F9-2384-4C8E-B069-908514C5613F}"/>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latin typeface="Lato" panose="020F0502020204030203" pitchFamily="34" charset="0"/>
              </a:rPr>
              <a:pPr/>
              <a:t>‹#›</a:t>
            </a:fld>
            <a:endParaRPr lang="en-US" dirty="0">
              <a:latin typeface="Lato" panose="020F0502020204030203" pitchFamily="34" charset="0"/>
            </a:endParaRPr>
          </a:p>
        </p:txBody>
      </p:sp>
      <p:pic>
        <p:nvPicPr>
          <p:cNvPr id="20" name="Picture 19" descr="Icon&#10;&#10;Description automatically generated">
            <a:extLst>
              <a:ext uri="{FF2B5EF4-FFF2-40B4-BE49-F238E27FC236}">
                <a16:creationId xmlns:a16="http://schemas.microsoft.com/office/drawing/2014/main" id="{842E542B-0D82-457B-A08D-654DBC2DEB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21" name="Straight Connector 20">
            <a:extLst>
              <a:ext uri="{FF2B5EF4-FFF2-40B4-BE49-F238E27FC236}">
                <a16:creationId xmlns:a16="http://schemas.microsoft.com/office/drawing/2014/main" id="{7993E6E5-ADE3-4522-A7E4-A819799A5F3F}"/>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D8501F-C21B-4313-849B-3DDF6B2DB118}"/>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BCC92EF-28C2-4850-9633-07215898F3F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6606D01-69BE-4403-BA57-F7EEAECBE653}"/>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sp>
        <p:nvSpPr>
          <p:cNvPr id="15" name="Content Placeholder 2">
            <a:extLst>
              <a:ext uri="{FF2B5EF4-FFF2-40B4-BE49-F238E27FC236}">
                <a16:creationId xmlns:a16="http://schemas.microsoft.com/office/drawing/2014/main" id="{5EC59C3A-56D9-4ECA-9DBC-7440E82CF3CE}"/>
              </a:ext>
            </a:extLst>
          </p:cNvPr>
          <p:cNvSpPr>
            <a:spLocks noGrp="1"/>
          </p:cNvSpPr>
          <p:nvPr>
            <p:ph idx="1"/>
          </p:nvPr>
        </p:nvSpPr>
        <p:spPr>
          <a:xfrm>
            <a:off x="5077838" y="1825625"/>
            <a:ext cx="6275962" cy="3709413"/>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5">
            <a:extLst>
              <a:ext uri="{FF2B5EF4-FFF2-40B4-BE49-F238E27FC236}">
                <a16:creationId xmlns:a16="http://schemas.microsoft.com/office/drawing/2014/main" id="{612EE7FA-FD7E-4DB4-AA54-942DC69EB563}"/>
              </a:ext>
            </a:extLst>
          </p:cNvPr>
          <p:cNvSpPr>
            <a:spLocks noGrp="1"/>
          </p:cNvSpPr>
          <p:nvPr>
            <p:ph type="pic" sz="quarter" idx="13"/>
          </p:nvPr>
        </p:nvSpPr>
        <p:spPr>
          <a:xfrm>
            <a:off x="0" y="0"/>
            <a:ext cx="420687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DBAF70A7-9710-4105-A6D0-8779B835F571}"/>
              </a:ext>
            </a:extLst>
          </p:cNvPr>
          <p:cNvSpPr>
            <a:spLocks noGrp="1"/>
          </p:cNvSpPr>
          <p:nvPr>
            <p:ph type="title"/>
          </p:nvPr>
        </p:nvSpPr>
        <p:spPr>
          <a:xfrm>
            <a:off x="4572000" y="317726"/>
            <a:ext cx="7315198" cy="814349"/>
          </a:xfrm>
        </p:spPr>
        <p:txBody>
          <a:bodyPr anchor="ctr" anchorCtr="0"/>
          <a:lstStyle>
            <a:lvl1pPr>
              <a:defRPr>
                <a:solidFill>
                  <a:schemeClr val="bg1"/>
                </a:solidFill>
              </a:defRPr>
            </a:lvl1pPr>
          </a:lstStyle>
          <a:p>
            <a:r>
              <a:rPr lang="en-US"/>
              <a:t>Click to edit Master title style</a:t>
            </a:r>
            <a:endParaRPr lang="en-US" dirty="0"/>
          </a:p>
        </p:txBody>
      </p:sp>
      <p:pic>
        <p:nvPicPr>
          <p:cNvPr id="23" name="Content Placeholder 14" descr="Person in crossing">
            <a:extLst>
              <a:ext uri="{FF2B5EF4-FFF2-40B4-BE49-F238E27FC236}">
                <a16:creationId xmlns:a16="http://schemas.microsoft.com/office/drawing/2014/main" id="{86D52EAA-B1E1-4F7A-8B47-703EB837CC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28" name="Rectangle 27">
            <a:extLst>
              <a:ext uri="{FF2B5EF4-FFF2-40B4-BE49-F238E27FC236}">
                <a16:creationId xmlns:a16="http://schemas.microsoft.com/office/drawing/2014/main" id="{5DDBA94C-91A3-4DED-87FF-881E650B251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4CD6FF8-5ECD-440F-ADE1-48994637E9C6}"/>
              </a:ext>
            </a:extLst>
          </p:cNvPr>
          <p:cNvCxnSpPr/>
          <p:nvPr/>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948BA64-F0F5-4A4A-A727-DAAC413D94FD}"/>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5A97D94-8D99-4BBA-8D6C-607975336EF5}"/>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pic>
        <p:nvPicPr>
          <p:cNvPr id="36" name="Content Placeholder 14" descr="Person in crossing">
            <a:extLst>
              <a:ext uri="{FF2B5EF4-FFF2-40B4-BE49-F238E27FC236}">
                <a16:creationId xmlns:a16="http://schemas.microsoft.com/office/drawing/2014/main" id="{EB22CEF9-201F-4BBD-AE85-97145A139C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4" cy="6858005"/>
          </a:xfrm>
          <a:prstGeom prst="rect">
            <a:avLst/>
          </a:prstGeom>
        </p:spPr>
      </p:pic>
      <p:sp>
        <p:nvSpPr>
          <p:cNvPr id="38" name="Rectangle 37">
            <a:extLst>
              <a:ext uri="{FF2B5EF4-FFF2-40B4-BE49-F238E27FC236}">
                <a16:creationId xmlns:a16="http://schemas.microsoft.com/office/drawing/2014/main" id="{51238427-AA05-4CD4-8466-2F3B6831B748}"/>
              </a:ext>
            </a:extLst>
          </p:cNvPr>
          <p:cNvSpPr/>
          <p:nvPr userDrawn="1"/>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AAF97B6-3839-49E7-BBCF-F225704D9AC0}"/>
              </a:ext>
            </a:extLst>
          </p:cNvPr>
          <p:cNvCxnSpPr/>
          <p:nvPr userDrawn="1"/>
        </p:nvCxnSpPr>
        <p:spPr>
          <a:xfrm flipV="1">
            <a:off x="4290596"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CC6711A-ADD5-46C7-BF47-C46F26DA03EC}"/>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E70F530-F138-41ED-BCC3-98DB7C7366D3}"/>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latin typeface="Lato" panose="020F0502020204030203" pitchFamily="34" charset="0"/>
              </a:rPr>
              <a:t>Place</a:t>
            </a:r>
            <a:r>
              <a:rPr lang="en-US" dirty="0">
                <a:solidFill>
                  <a:schemeClr val="bg1"/>
                </a:solidFill>
              </a:rPr>
              <a:t> Your </a:t>
            </a:r>
          </a:p>
          <a:p>
            <a:pPr algn="ctr"/>
            <a:r>
              <a:rPr lang="en-US" dirty="0">
                <a:solidFill>
                  <a:schemeClr val="bg1"/>
                </a:solidFill>
              </a:rPr>
              <a:t>Photo Here</a:t>
            </a:r>
          </a:p>
        </p:txBody>
      </p:sp>
      <p:sp>
        <p:nvSpPr>
          <p:cNvPr id="3" name="Footer Placeholder 2">
            <a:extLst>
              <a:ext uri="{FF2B5EF4-FFF2-40B4-BE49-F238E27FC236}">
                <a16:creationId xmlns:a16="http://schemas.microsoft.com/office/drawing/2014/main" id="{9C1AE66B-B629-4EC8-9E62-FC12D6F1F69D}"/>
              </a:ext>
            </a:extLst>
          </p:cNvPr>
          <p:cNvSpPr>
            <a:spLocks noGrp="1"/>
          </p:cNvSpPr>
          <p:nvPr>
            <p:ph type="ftr" sz="quarter" idx="14"/>
          </p:nvPr>
        </p:nvSpPr>
        <p:spPr>
          <a:xfrm>
            <a:off x="4572000" y="6281688"/>
            <a:ext cx="7649392" cy="307574"/>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700A1C2-B777-4025-8D11-AF83DA3A142B}"/>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16894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156735-6233-4881-B829-18631AAB41ED}"/>
              </a:ext>
            </a:extLst>
          </p:cNvPr>
          <p:cNvSpPr>
            <a:spLocks noGrp="1"/>
          </p:cNvSpPr>
          <p:nvPr>
            <p:ph type="ftr" sz="quarter" idx="13"/>
          </p:nvPr>
        </p:nvSpPr>
        <p:spPr>
          <a:xfrm>
            <a:off x="838200" y="6264676"/>
            <a:ext cx="10515600" cy="307574"/>
          </a:xfrm>
        </p:spPr>
        <p:txBody>
          <a:bodyPr/>
          <a:lstStyle>
            <a:lvl1pPr>
              <a:defRPr>
                <a:solidFill>
                  <a:schemeClr val="accent3">
                    <a:lumMod val="50000"/>
                  </a:schemeClr>
                </a:solidFill>
              </a:defRPr>
            </a:lvl1pPr>
          </a:lstStyle>
          <a:p>
            <a:endParaRPr lang="en-US" dirty="0"/>
          </a:p>
        </p:txBody>
      </p:sp>
      <p:sp>
        <p:nvSpPr>
          <p:cNvPr id="5" name="Slide Number Placeholder 4"/>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Rectangle 5">
            <a:extLst>
              <a:ext uri="{FF2B5EF4-FFF2-40B4-BE49-F238E27FC236}">
                <a16:creationId xmlns:a16="http://schemas.microsoft.com/office/drawing/2014/main" id="{4032ED03-B0BF-443E-84BC-75D5432085F1}"/>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67712-66BC-4D11-B1A1-4B5CA69121D7}"/>
              </a:ext>
            </a:extLst>
          </p:cNvPr>
          <p:cNvSpPr>
            <a:spLocks noGrp="1"/>
          </p:cNvSpPr>
          <p:nvPr>
            <p:ph type="title"/>
          </p:nvPr>
        </p:nvSpPr>
        <p:spPr>
          <a:xfrm>
            <a:off x="234356" y="317726"/>
            <a:ext cx="11672722" cy="696065"/>
          </a:xfrm>
        </p:spPr>
        <p:txBody>
          <a:bodyPr/>
          <a:lstStyle/>
          <a:p>
            <a:r>
              <a:rPr lang="en-US"/>
              <a:t>Click to edit Master title style</a:t>
            </a:r>
          </a:p>
        </p:txBody>
      </p:sp>
      <p:sp>
        <p:nvSpPr>
          <p:cNvPr id="7" name="Rectangle 6">
            <a:extLst>
              <a:ext uri="{FF2B5EF4-FFF2-40B4-BE49-F238E27FC236}">
                <a16:creationId xmlns:a16="http://schemas.microsoft.com/office/drawing/2014/main" id="{821AEE65-AA36-4E60-A093-A29FE4E3D476}"/>
              </a:ext>
            </a:extLst>
          </p:cNvPr>
          <p:cNvSpPr/>
          <p:nvPr/>
        </p:nvSpPr>
        <p:spPr>
          <a:xfrm>
            <a:off x="-25283" y="1161411"/>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9346A-F917-4C77-BFCD-C73BD3FBD398}"/>
              </a:ext>
            </a:extLst>
          </p:cNvPr>
          <p:cNvSpPr/>
          <p:nvPr userDrawn="1"/>
        </p:nvSpPr>
        <p:spPr>
          <a:xfrm>
            <a:off x="-25283" y="1132836"/>
            <a:ext cx="12192000" cy="486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78039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 slide - 1 per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39DF8F-305F-40F0-B3F7-AF7BFF2CA3CC}"/>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5003BC-DBE0-4E56-B4ED-F61441EBEE46}"/>
              </a:ext>
            </a:extLst>
          </p:cNvPr>
          <p:cNvSpPr/>
          <p:nvPr userDrawn="1"/>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4586370" y="1990878"/>
            <a:ext cx="6883349" cy="399782"/>
          </a:xfrm>
        </p:spPr>
        <p:txBody>
          <a:bodyPr/>
          <a:lstStyle>
            <a:lvl1pPr marL="0" indent="0">
              <a:buFontTx/>
              <a:buNone/>
              <a:defRPr b="1" spc="50" baseline="0">
                <a:solidFill>
                  <a:schemeClr val="tx2"/>
                </a:solidFill>
              </a:defRPr>
            </a:lvl1pPr>
          </a:lstStyle>
          <a:p>
            <a:pPr lvl="0"/>
            <a:r>
              <a:rPr lang="en-US" dirty="0"/>
              <a:t>CLICK TO EDIT MASTER TEXT STYLES</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6" name="Content Placeholder 3">
            <a:extLst>
              <a:ext uri="{FF2B5EF4-FFF2-40B4-BE49-F238E27FC236}">
                <a16:creationId xmlns:a16="http://schemas.microsoft.com/office/drawing/2014/main" id="{9D5CCB4A-33C3-42FE-94C6-F2D4FD1B9651}"/>
              </a:ext>
            </a:extLst>
          </p:cNvPr>
          <p:cNvSpPr>
            <a:spLocks noGrp="1"/>
          </p:cNvSpPr>
          <p:nvPr>
            <p:ph sz="half" idx="14" hasCustomPrompt="1"/>
          </p:nvPr>
        </p:nvSpPr>
        <p:spPr>
          <a:xfrm>
            <a:off x="4586371" y="2475621"/>
            <a:ext cx="6883348" cy="399783"/>
          </a:xfrm>
        </p:spPr>
        <p:txBody>
          <a:bodyPr/>
          <a:lstStyle>
            <a:lvl1pPr marL="0" indent="0">
              <a:lnSpc>
                <a:spcPts val="1800"/>
              </a:lnSpc>
              <a:spcBef>
                <a:spcPts val="0"/>
              </a:spcBef>
              <a:buFontTx/>
              <a:buNone/>
              <a:defRPr sz="2400" b="0">
                <a:solidFill>
                  <a:schemeClr val="tx2"/>
                </a:solidFill>
              </a:defRPr>
            </a:lvl1pPr>
            <a:lvl2pPr marL="457200" indent="0">
              <a:buFontTx/>
              <a:buNone/>
              <a:defRPr/>
            </a:lvl2pPr>
          </a:lstStyle>
          <a:p>
            <a:pPr lvl="0"/>
            <a:r>
              <a:rPr lang="en-US" dirty="0"/>
              <a:t>Second level</a:t>
            </a:r>
          </a:p>
        </p:txBody>
      </p:sp>
      <p:sp>
        <p:nvSpPr>
          <p:cNvPr id="8" name="Content Placeholder 3">
            <a:extLst>
              <a:ext uri="{FF2B5EF4-FFF2-40B4-BE49-F238E27FC236}">
                <a16:creationId xmlns:a16="http://schemas.microsoft.com/office/drawing/2014/main" id="{9C6B6D36-A3F3-4241-BFEE-AE69AF5BBA03}"/>
              </a:ext>
            </a:extLst>
          </p:cNvPr>
          <p:cNvSpPr>
            <a:spLocks noGrp="1"/>
          </p:cNvSpPr>
          <p:nvPr>
            <p:ph sz="half" idx="15" hasCustomPrompt="1"/>
          </p:nvPr>
        </p:nvSpPr>
        <p:spPr>
          <a:xfrm>
            <a:off x="4586371" y="2996589"/>
            <a:ext cx="6883348" cy="2269474"/>
          </a:xfrm>
        </p:spPr>
        <p:txBody>
          <a:bodyPr/>
          <a:lstStyle>
            <a:lvl1pPr marL="0" indent="0">
              <a:lnSpc>
                <a:spcPts val="2800"/>
              </a:lnSpc>
              <a:spcBef>
                <a:spcPts val="1800"/>
              </a:spcBef>
              <a:buFontTx/>
              <a:buNone/>
              <a:defRPr sz="20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D6A670BE-C1AE-402B-B330-F2D0ABC76650}"/>
              </a:ext>
            </a:extLst>
          </p:cNvPr>
          <p:cNvSpPr>
            <a:spLocks noGrp="1"/>
          </p:cNvSpPr>
          <p:nvPr>
            <p:ph type="title"/>
          </p:nvPr>
        </p:nvSpPr>
        <p:spPr>
          <a:xfrm>
            <a:off x="234356" y="317726"/>
            <a:ext cx="11702540" cy="696065"/>
          </a:xfrm>
        </p:spPr>
        <p:txBody>
          <a:bodyPr/>
          <a:lstStyle/>
          <a:p>
            <a:r>
              <a:rPr lang="en-US"/>
              <a:t>Click to edit Master title style</a:t>
            </a:r>
          </a:p>
        </p:txBody>
      </p:sp>
      <p:sp>
        <p:nvSpPr>
          <p:cNvPr id="9" name="Rectangle 8">
            <a:extLst>
              <a:ext uri="{FF2B5EF4-FFF2-40B4-BE49-F238E27FC236}">
                <a16:creationId xmlns:a16="http://schemas.microsoft.com/office/drawing/2014/main" id="{1CEDA71C-5FE9-45E6-A8A2-207026EDDB9D}"/>
              </a:ext>
            </a:extLst>
          </p:cNvPr>
          <p:cNvSpPr/>
          <p:nvPr/>
        </p:nvSpPr>
        <p:spPr>
          <a:xfrm>
            <a:off x="1" y="1143000"/>
            <a:ext cx="2703442"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079CDF42-0A10-487C-9CDD-2064A4491E45}"/>
              </a:ext>
            </a:extLst>
          </p:cNvPr>
          <p:cNvSpPr>
            <a:spLocks noGrp="1"/>
          </p:cNvSpPr>
          <p:nvPr>
            <p:ph type="pic" sz="quarter" idx="13"/>
          </p:nvPr>
        </p:nvSpPr>
        <p:spPr>
          <a:xfrm>
            <a:off x="981249" y="1990878"/>
            <a:ext cx="3249612" cy="3138488"/>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98747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o slide - 3 peop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36C6DE-7493-4096-A630-1DB595D4380B}"/>
              </a:ext>
            </a:extLst>
          </p:cNvPr>
          <p:cNvSpPr/>
          <p:nvPr/>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05FA41-11C7-4CE8-9EC6-90EEDBD3CD63}"/>
              </a:ext>
            </a:extLst>
          </p:cNvPr>
          <p:cNvSpPr/>
          <p:nvPr userDrawn="1"/>
        </p:nvSpPr>
        <p:spPr>
          <a:xfrm>
            <a:off x="1" y="1143000"/>
            <a:ext cx="1888434" cy="4810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A671A609-F31D-4703-9E51-07BED48AD36D}"/>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13" name="Straight Connector 12">
            <a:extLst>
              <a:ext uri="{FF2B5EF4-FFF2-40B4-BE49-F238E27FC236}">
                <a16:creationId xmlns:a16="http://schemas.microsoft.com/office/drawing/2014/main" id="{AA75E743-6869-4603-B881-E4D57FF8934C}"/>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0E737B36-7537-46A3-AC07-7064F9AD5CB0}"/>
              </a:ext>
            </a:extLst>
          </p:cNvPr>
          <p:cNvSpPr>
            <a:spLocks noGrp="1"/>
          </p:cNvSpPr>
          <p:nvPr>
            <p:ph sz="half" idx="2" hasCustomPrompt="1"/>
          </p:nvPr>
        </p:nvSpPr>
        <p:spPr>
          <a:xfrm>
            <a:off x="2710394" y="121093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6" name="Content Placeholder 3">
            <a:extLst>
              <a:ext uri="{FF2B5EF4-FFF2-40B4-BE49-F238E27FC236}">
                <a16:creationId xmlns:a16="http://schemas.microsoft.com/office/drawing/2014/main" id="{B622F109-88CE-4AB4-B20C-5131A0874AD6}"/>
              </a:ext>
            </a:extLst>
          </p:cNvPr>
          <p:cNvSpPr>
            <a:spLocks noGrp="1"/>
          </p:cNvSpPr>
          <p:nvPr>
            <p:ph sz="half" idx="14" hasCustomPrompt="1"/>
          </p:nvPr>
        </p:nvSpPr>
        <p:spPr>
          <a:xfrm>
            <a:off x="2710395" y="1607898"/>
            <a:ext cx="8182859" cy="318979"/>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27" name="Content Placeholder 3">
            <a:extLst>
              <a:ext uri="{FF2B5EF4-FFF2-40B4-BE49-F238E27FC236}">
                <a16:creationId xmlns:a16="http://schemas.microsoft.com/office/drawing/2014/main" id="{7A5EECAB-4579-482F-90BD-921F75D27833}"/>
              </a:ext>
            </a:extLst>
          </p:cNvPr>
          <p:cNvSpPr>
            <a:spLocks noGrp="1"/>
          </p:cNvSpPr>
          <p:nvPr>
            <p:ph sz="half" idx="19" hasCustomPrompt="1"/>
          </p:nvPr>
        </p:nvSpPr>
        <p:spPr>
          <a:xfrm>
            <a:off x="2710395" y="1887030"/>
            <a:ext cx="8182860" cy="696064"/>
          </a:xfrm>
        </p:spPr>
        <p:txBody>
          <a:bodyPr/>
          <a:lstStyle>
            <a:lvl1pPr marL="0" indent="0">
              <a:lnSpc>
                <a:spcPts val="16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8" name="Content Placeholder 3">
            <a:extLst>
              <a:ext uri="{FF2B5EF4-FFF2-40B4-BE49-F238E27FC236}">
                <a16:creationId xmlns:a16="http://schemas.microsoft.com/office/drawing/2014/main" id="{6DC391E3-1B4E-4D5B-BE60-2A144286FA2F}"/>
              </a:ext>
            </a:extLst>
          </p:cNvPr>
          <p:cNvSpPr>
            <a:spLocks noGrp="1"/>
          </p:cNvSpPr>
          <p:nvPr>
            <p:ph sz="half" idx="20" hasCustomPrompt="1"/>
          </p:nvPr>
        </p:nvSpPr>
        <p:spPr>
          <a:xfrm>
            <a:off x="2710394" y="2845954"/>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29" name="Content Placeholder 3">
            <a:extLst>
              <a:ext uri="{FF2B5EF4-FFF2-40B4-BE49-F238E27FC236}">
                <a16:creationId xmlns:a16="http://schemas.microsoft.com/office/drawing/2014/main" id="{BEEB9BF8-5B4D-47BC-A617-56316FE88BB4}"/>
              </a:ext>
            </a:extLst>
          </p:cNvPr>
          <p:cNvSpPr>
            <a:spLocks noGrp="1"/>
          </p:cNvSpPr>
          <p:nvPr>
            <p:ph sz="half" idx="21" hasCustomPrompt="1"/>
          </p:nvPr>
        </p:nvSpPr>
        <p:spPr>
          <a:xfrm>
            <a:off x="2710395" y="3242917"/>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0" name="Content Placeholder 3">
            <a:extLst>
              <a:ext uri="{FF2B5EF4-FFF2-40B4-BE49-F238E27FC236}">
                <a16:creationId xmlns:a16="http://schemas.microsoft.com/office/drawing/2014/main" id="{51B0431F-B81E-4CFC-A537-D53B26387632}"/>
              </a:ext>
            </a:extLst>
          </p:cNvPr>
          <p:cNvSpPr>
            <a:spLocks noGrp="1"/>
          </p:cNvSpPr>
          <p:nvPr>
            <p:ph sz="half" idx="22" hasCustomPrompt="1"/>
          </p:nvPr>
        </p:nvSpPr>
        <p:spPr>
          <a:xfrm>
            <a:off x="2710395" y="3562057"/>
            <a:ext cx="8182860" cy="602756"/>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31" name="Content Placeholder 3">
            <a:extLst>
              <a:ext uri="{FF2B5EF4-FFF2-40B4-BE49-F238E27FC236}">
                <a16:creationId xmlns:a16="http://schemas.microsoft.com/office/drawing/2014/main" id="{E1D6CA68-A721-4605-8C9C-5705933292AB}"/>
              </a:ext>
            </a:extLst>
          </p:cNvPr>
          <p:cNvSpPr>
            <a:spLocks noGrp="1"/>
          </p:cNvSpPr>
          <p:nvPr>
            <p:ph sz="half" idx="23" hasCustomPrompt="1"/>
          </p:nvPr>
        </p:nvSpPr>
        <p:spPr>
          <a:xfrm>
            <a:off x="2710394" y="4352605"/>
            <a:ext cx="8182859" cy="399782"/>
          </a:xfrm>
        </p:spPr>
        <p:txBody>
          <a:bodyPr/>
          <a:lstStyle>
            <a:lvl1pPr marL="0" indent="0">
              <a:buFontTx/>
              <a:buNone/>
              <a:defRPr sz="2000" b="1" spc="50" baseline="0">
                <a:solidFill>
                  <a:schemeClr val="tx2"/>
                </a:solidFill>
              </a:defRPr>
            </a:lvl1pPr>
          </a:lstStyle>
          <a:p>
            <a:pPr lvl="0"/>
            <a:r>
              <a:rPr lang="en-US" dirty="0"/>
              <a:t>CLICK TO EDIT MASTER TEXT STYLES</a:t>
            </a:r>
          </a:p>
        </p:txBody>
      </p:sp>
      <p:sp>
        <p:nvSpPr>
          <p:cNvPr id="32" name="Content Placeholder 3">
            <a:extLst>
              <a:ext uri="{FF2B5EF4-FFF2-40B4-BE49-F238E27FC236}">
                <a16:creationId xmlns:a16="http://schemas.microsoft.com/office/drawing/2014/main" id="{739D915C-7BFE-4D73-A6B8-6134F3D09F43}"/>
              </a:ext>
            </a:extLst>
          </p:cNvPr>
          <p:cNvSpPr>
            <a:spLocks noGrp="1"/>
          </p:cNvSpPr>
          <p:nvPr>
            <p:ph sz="half" idx="24" hasCustomPrompt="1"/>
          </p:nvPr>
        </p:nvSpPr>
        <p:spPr>
          <a:xfrm>
            <a:off x="2710395" y="4749568"/>
            <a:ext cx="8182859" cy="399783"/>
          </a:xfrm>
        </p:spPr>
        <p:txBody>
          <a:bodyPr/>
          <a:lstStyle>
            <a:lvl1pPr marL="0" indent="0">
              <a:lnSpc>
                <a:spcPts val="1000"/>
              </a:lnSpc>
              <a:spcBef>
                <a:spcPts val="0"/>
              </a:spcBef>
              <a:buFontTx/>
              <a:buNone/>
              <a:defRPr sz="1600" b="0">
                <a:solidFill>
                  <a:schemeClr val="tx2"/>
                </a:solidFill>
              </a:defRPr>
            </a:lvl1pPr>
            <a:lvl2pPr marL="457200" indent="0">
              <a:buFontTx/>
              <a:buNone/>
              <a:defRPr/>
            </a:lvl2pPr>
          </a:lstStyle>
          <a:p>
            <a:pPr lvl="0"/>
            <a:r>
              <a:rPr lang="en-US" dirty="0"/>
              <a:t>Second level</a:t>
            </a:r>
          </a:p>
        </p:txBody>
      </p:sp>
      <p:sp>
        <p:nvSpPr>
          <p:cNvPr id="33" name="Content Placeholder 3">
            <a:extLst>
              <a:ext uri="{FF2B5EF4-FFF2-40B4-BE49-F238E27FC236}">
                <a16:creationId xmlns:a16="http://schemas.microsoft.com/office/drawing/2014/main" id="{24EB21E1-71DC-44E9-9477-44080B6162BF}"/>
              </a:ext>
            </a:extLst>
          </p:cNvPr>
          <p:cNvSpPr>
            <a:spLocks noGrp="1"/>
          </p:cNvSpPr>
          <p:nvPr>
            <p:ph sz="half" idx="25" hasCustomPrompt="1"/>
          </p:nvPr>
        </p:nvSpPr>
        <p:spPr>
          <a:xfrm>
            <a:off x="2710395" y="5068708"/>
            <a:ext cx="8182860" cy="679228"/>
          </a:xfrm>
        </p:spPr>
        <p:txBody>
          <a:bodyPr/>
          <a:lstStyle>
            <a:lvl1pPr marL="0" indent="0">
              <a:lnSpc>
                <a:spcPts val="1400"/>
              </a:lnSpc>
              <a:spcBef>
                <a:spcPts val="1800"/>
              </a:spcBef>
              <a:buFontTx/>
              <a:buNone/>
              <a:defRPr sz="1600" b="0">
                <a:solidFill>
                  <a:schemeClr val="bg2">
                    <a:lumMod val="50000"/>
                  </a:schemeClr>
                </a:solidFill>
              </a:defRPr>
            </a:lvl1pPr>
            <a:lvl2pPr marL="457200" indent="0">
              <a:buFontTx/>
              <a:buNone/>
              <a:defRPr/>
            </a:lvl2pPr>
          </a:lstStyle>
          <a:p>
            <a:pPr lvl="0"/>
            <a:r>
              <a:rPr lang="en-US" dirty="0"/>
              <a:t>Second level</a:t>
            </a:r>
          </a:p>
        </p:txBody>
      </p:sp>
      <p:sp>
        <p:nvSpPr>
          <p:cNvPr id="2" name="Title 1">
            <a:extLst>
              <a:ext uri="{FF2B5EF4-FFF2-40B4-BE49-F238E27FC236}">
                <a16:creationId xmlns:a16="http://schemas.microsoft.com/office/drawing/2014/main" id="{51ECA86B-754C-42A0-AE3D-C84C89EF9F3D}"/>
              </a:ext>
            </a:extLst>
          </p:cNvPr>
          <p:cNvSpPr>
            <a:spLocks noGrp="1"/>
          </p:cNvSpPr>
          <p:nvPr>
            <p:ph type="title"/>
          </p:nvPr>
        </p:nvSpPr>
        <p:spPr>
          <a:xfrm>
            <a:off x="119271" y="317726"/>
            <a:ext cx="11820316" cy="69606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5FD5DA23-0BF7-451F-AC98-6E689757AA84}"/>
              </a:ext>
            </a:extLst>
          </p:cNvPr>
          <p:cNvSpPr>
            <a:spLocks noGrp="1"/>
          </p:cNvSpPr>
          <p:nvPr>
            <p:ph type="pic" sz="quarter" idx="13"/>
          </p:nvPr>
        </p:nvSpPr>
        <p:spPr>
          <a:xfrm>
            <a:off x="1224741" y="1364342"/>
            <a:ext cx="1267048" cy="1223720"/>
          </a:xfrm>
          <a:prstGeom prst="ellipse">
            <a:avLst/>
          </a:prstGeom>
        </p:spPr>
        <p:txBody>
          <a:bodyPr/>
          <a:lstStyle>
            <a:lvl1pPr>
              <a:defRPr sz="1000"/>
            </a:lvl1pPr>
          </a:lstStyle>
          <a:p>
            <a:r>
              <a:rPr lang="en-US" dirty="0"/>
              <a:t>Click icon to add picture</a:t>
            </a:r>
          </a:p>
        </p:txBody>
      </p:sp>
      <p:sp>
        <p:nvSpPr>
          <p:cNvPr id="21" name="Picture Placeholder 2">
            <a:extLst>
              <a:ext uri="{FF2B5EF4-FFF2-40B4-BE49-F238E27FC236}">
                <a16:creationId xmlns:a16="http://schemas.microsoft.com/office/drawing/2014/main" id="{08852A02-45F5-473D-8EDB-D1FAA9182858}"/>
              </a:ext>
            </a:extLst>
          </p:cNvPr>
          <p:cNvSpPr>
            <a:spLocks noGrp="1"/>
          </p:cNvSpPr>
          <p:nvPr>
            <p:ph type="pic" sz="quarter" idx="15"/>
          </p:nvPr>
        </p:nvSpPr>
        <p:spPr>
          <a:xfrm>
            <a:off x="1224741" y="3009962"/>
            <a:ext cx="1267048" cy="1223720"/>
          </a:xfrm>
          <a:prstGeom prst="ellipse">
            <a:avLst/>
          </a:prstGeom>
        </p:spPr>
        <p:txBody>
          <a:bodyPr/>
          <a:lstStyle>
            <a:lvl1pPr>
              <a:defRPr sz="1000"/>
            </a:lvl1pPr>
          </a:lstStyle>
          <a:p>
            <a:r>
              <a:rPr lang="en-US" dirty="0"/>
              <a:t>Click icon to add picture</a:t>
            </a:r>
          </a:p>
        </p:txBody>
      </p:sp>
      <p:sp>
        <p:nvSpPr>
          <p:cNvPr id="23" name="Picture Placeholder 2">
            <a:extLst>
              <a:ext uri="{FF2B5EF4-FFF2-40B4-BE49-F238E27FC236}">
                <a16:creationId xmlns:a16="http://schemas.microsoft.com/office/drawing/2014/main" id="{1EBC7623-D27D-43B2-BAC1-F34E878D3484}"/>
              </a:ext>
            </a:extLst>
          </p:cNvPr>
          <p:cNvSpPr>
            <a:spLocks noGrp="1"/>
          </p:cNvSpPr>
          <p:nvPr>
            <p:ph type="pic" sz="quarter" idx="17"/>
          </p:nvPr>
        </p:nvSpPr>
        <p:spPr>
          <a:xfrm>
            <a:off x="1224741" y="4524216"/>
            <a:ext cx="1267048" cy="1223720"/>
          </a:xfrm>
          <a:prstGeom prst="ellipse">
            <a:avLst/>
          </a:prstGeom>
        </p:spPr>
        <p:txBody>
          <a:bodyPr/>
          <a:lstStyle>
            <a:lvl1pPr>
              <a:defRPr sz="1000"/>
            </a:lvl1pPr>
          </a:lstStyle>
          <a:p>
            <a:r>
              <a:rPr lang="en-US" dirty="0"/>
              <a:t>Click icon to add picture</a:t>
            </a:r>
          </a:p>
        </p:txBody>
      </p:sp>
      <p:cxnSp>
        <p:nvCxnSpPr>
          <p:cNvPr id="22" name="Straight Connector 21">
            <a:extLst>
              <a:ext uri="{FF2B5EF4-FFF2-40B4-BE49-F238E27FC236}">
                <a16:creationId xmlns:a16="http://schemas.microsoft.com/office/drawing/2014/main" id="{D747697F-D5D0-4C7F-B594-E70E98900797}"/>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AA69B6-D15E-41B8-B3FA-8087EF6B40D3}"/>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49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EC206A0-EA46-4766-B276-D26074D79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9801" y="2236700"/>
            <a:ext cx="5850253" cy="2283163"/>
          </a:xfrm>
          <a:prstGeom prst="rect">
            <a:avLst/>
          </a:prstGeom>
        </p:spPr>
        <p:txBody>
          <a:bodyPr anchor="ctr">
            <a:normAutofit/>
          </a:bodyPr>
          <a:lstStyle>
            <a:lvl1pPr>
              <a:defRPr sz="2400" b="0">
                <a:solidFill>
                  <a:schemeClr val="bg1"/>
                </a:solidFill>
                <a:latin typeface="+mn-lt"/>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0C84B55F-8E08-4526-9583-79FD738BC718}"/>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DF6DDA5-EBD4-40D2-A841-A1C99559CC12}"/>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5" name="TextBox 4">
            <a:extLst>
              <a:ext uri="{FF2B5EF4-FFF2-40B4-BE49-F238E27FC236}">
                <a16:creationId xmlns:a16="http://schemas.microsoft.com/office/drawing/2014/main" id="{647CF11F-1E02-4F90-AFA1-F61E63AD128B}"/>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6" name="Picture 15">
            <a:extLst>
              <a:ext uri="{FF2B5EF4-FFF2-40B4-BE49-F238E27FC236}">
                <a16:creationId xmlns:a16="http://schemas.microsoft.com/office/drawing/2014/main" id="{C603FD09-7427-437E-895C-17B859838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467A8F4-30A0-49D2-B957-906F217542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11" name="Rectangle 10">
            <a:extLst>
              <a:ext uri="{FF2B5EF4-FFF2-40B4-BE49-F238E27FC236}">
                <a16:creationId xmlns:a16="http://schemas.microsoft.com/office/drawing/2014/main" id="{F764A823-6C6E-4CEB-BCD0-C34C6FFDC437}"/>
              </a:ext>
            </a:extLst>
          </p:cNvPr>
          <p:cNvSpPr/>
          <p:nvPr/>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2C3A22F-0E50-4FB5-9959-5F2AEAF68432}"/>
              </a:ext>
            </a:extLst>
          </p:cNvPr>
          <p:cNvCxnSpPr>
            <a:cxnSpLocks/>
          </p:cNvCxnSpPr>
          <p:nvPr/>
        </p:nvCxnSpPr>
        <p:spPr>
          <a:xfrm flipV="1">
            <a:off x="4737201"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EE491E8-0F60-4B1F-81D0-421FB0D1488B}"/>
              </a:ext>
            </a:extLst>
          </p:cNvPr>
          <p:cNvSpPr txBox="1">
            <a:spLocks/>
          </p:cNvSpPr>
          <p:nvPr/>
        </p:nvSpPr>
        <p:spPr>
          <a:xfrm>
            <a:off x="1007724"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5"/>
                </a:solidFill>
              </a:rPr>
              <a:t>Thank </a:t>
            </a:r>
          </a:p>
          <a:p>
            <a:pPr algn="r"/>
            <a:r>
              <a:rPr lang="en-US" sz="7200" dirty="0">
                <a:solidFill>
                  <a:schemeClr val="accent5"/>
                </a:solidFill>
              </a:rPr>
              <a:t>You</a:t>
            </a:r>
          </a:p>
        </p:txBody>
      </p:sp>
      <p:sp>
        <p:nvSpPr>
          <p:cNvPr id="17" name="TextBox 16">
            <a:extLst>
              <a:ext uri="{FF2B5EF4-FFF2-40B4-BE49-F238E27FC236}">
                <a16:creationId xmlns:a16="http://schemas.microsoft.com/office/drawing/2014/main" id="{B7EA584F-FCF2-4F3F-8BFB-8C616969E41D}"/>
              </a:ext>
            </a:extLst>
          </p:cNvPr>
          <p:cNvSpPr txBox="1"/>
          <p:nvPr/>
        </p:nvSpPr>
        <p:spPr>
          <a:xfrm>
            <a:off x="7706387" y="5229385"/>
            <a:ext cx="4163643" cy="369332"/>
          </a:xfrm>
          <a:prstGeom prst="rect">
            <a:avLst/>
          </a:prstGeom>
          <a:noFill/>
        </p:spPr>
        <p:txBody>
          <a:bodyPr wrap="square" rtlCol="0">
            <a:spAutoFit/>
          </a:bodyPr>
          <a:lstStyle/>
          <a:p>
            <a:pPr algn="r"/>
            <a:r>
              <a:rPr lang="en-US" spc="50" baseline="0" dirty="0" err="1">
                <a:solidFill>
                  <a:schemeClr val="accent5"/>
                </a:solidFill>
              </a:rPr>
              <a:t>JohnsonFinancialGroup.Com</a:t>
            </a:r>
            <a:endParaRPr lang="en-US" spc="50" baseline="0" dirty="0">
              <a:solidFill>
                <a:schemeClr val="accent5"/>
              </a:solidFill>
            </a:endParaRPr>
          </a:p>
        </p:txBody>
      </p:sp>
      <p:pic>
        <p:nvPicPr>
          <p:cNvPr id="18" name="Picture 17">
            <a:extLst>
              <a:ext uri="{FF2B5EF4-FFF2-40B4-BE49-F238E27FC236}">
                <a16:creationId xmlns:a16="http://schemas.microsoft.com/office/drawing/2014/main" id="{63C9EB03-E4C1-485D-B5EF-405625861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4927" y="5837173"/>
            <a:ext cx="3807700" cy="913245"/>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4EC1FE61-5A2D-4F95-8BD3-2B3EEF383A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1" b="16678"/>
          <a:stretch/>
        </p:blipFill>
        <p:spPr>
          <a:xfrm>
            <a:off x="-1" y="-8797"/>
            <a:ext cx="12204963" cy="6866798"/>
          </a:xfrm>
          <a:prstGeom prst="rect">
            <a:avLst/>
          </a:prstGeom>
        </p:spPr>
      </p:pic>
      <p:sp>
        <p:nvSpPr>
          <p:cNvPr id="20" name="Rectangle 19">
            <a:extLst>
              <a:ext uri="{FF2B5EF4-FFF2-40B4-BE49-F238E27FC236}">
                <a16:creationId xmlns:a16="http://schemas.microsoft.com/office/drawing/2014/main" id="{C6B1D688-76D1-4291-977B-52F3DA5AB5A7}"/>
              </a:ext>
            </a:extLst>
          </p:cNvPr>
          <p:cNvSpPr/>
          <p:nvPr userDrawn="1"/>
        </p:nvSpPr>
        <p:spPr>
          <a:xfrm>
            <a:off x="0" y="1138200"/>
            <a:ext cx="12204963" cy="4591392"/>
          </a:xfrm>
          <a:prstGeom prst="rect">
            <a:avLst/>
          </a:prstGeom>
          <a:solidFill>
            <a:srgbClr val="294C5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101E5C-AB03-4B77-AB73-5CE86BCE6032}"/>
              </a:ext>
            </a:extLst>
          </p:cNvPr>
          <p:cNvCxnSpPr>
            <a:cxnSpLocks/>
          </p:cNvCxnSpPr>
          <p:nvPr userDrawn="1"/>
        </p:nvCxnSpPr>
        <p:spPr>
          <a:xfrm flipV="1">
            <a:off x="4203782" y="2236701"/>
            <a:ext cx="0" cy="22831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BADC878D-E48A-4096-8D88-4FFD3055CC0B}"/>
              </a:ext>
            </a:extLst>
          </p:cNvPr>
          <p:cNvSpPr txBox="1">
            <a:spLocks/>
          </p:cNvSpPr>
          <p:nvPr userDrawn="1"/>
        </p:nvSpPr>
        <p:spPr>
          <a:xfrm>
            <a:off x="474305" y="2249265"/>
            <a:ext cx="3321084" cy="2283163"/>
          </a:xfrm>
          <a:prstGeom prst="rect">
            <a:avLst/>
          </a:prstGeom>
        </p:spPr>
        <p:txBody>
          <a:bodyPr anchor="ctr">
            <a:normAutofit/>
          </a:bodyPr>
          <a:lstStyle>
            <a:lvl1pPr algn="l" defTabSz="914400" rtl="0" eaLnBrk="1" latinLnBrk="0" hangingPunct="1">
              <a:lnSpc>
                <a:spcPct val="90000"/>
              </a:lnSpc>
              <a:spcBef>
                <a:spcPct val="0"/>
              </a:spcBef>
              <a:buNone/>
              <a:defRPr sz="4000" b="1" kern="1200">
                <a:solidFill>
                  <a:schemeClr val="bg1"/>
                </a:solidFill>
                <a:latin typeface="PT Serif" panose="020A0603040505020204" pitchFamily="18" charset="0"/>
                <a:ea typeface="+mj-ea"/>
                <a:cs typeface="+mj-cs"/>
              </a:defRPr>
            </a:lvl1pPr>
          </a:lstStyle>
          <a:p>
            <a:pPr algn="r"/>
            <a:r>
              <a:rPr lang="en-US" sz="7200" dirty="0">
                <a:solidFill>
                  <a:schemeClr val="accent4"/>
                </a:solidFill>
              </a:rPr>
              <a:t>Thank </a:t>
            </a:r>
          </a:p>
          <a:p>
            <a:pPr algn="r"/>
            <a:r>
              <a:rPr lang="en-US" sz="7200" dirty="0">
                <a:solidFill>
                  <a:schemeClr val="accent4"/>
                </a:solidFill>
              </a:rPr>
              <a:t>You</a:t>
            </a:r>
          </a:p>
        </p:txBody>
      </p:sp>
      <p:pic>
        <p:nvPicPr>
          <p:cNvPr id="25" name="Picture 24" descr="Text, logo&#10;&#10;Description automatically generated">
            <a:extLst>
              <a:ext uri="{FF2B5EF4-FFF2-40B4-BE49-F238E27FC236}">
                <a16:creationId xmlns:a16="http://schemas.microsoft.com/office/drawing/2014/main" id="{9EF5FC71-303D-4484-A103-653F59B580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5523" y="5219260"/>
            <a:ext cx="2988096" cy="446496"/>
          </a:xfrm>
          <a:prstGeom prst="rect">
            <a:avLst/>
          </a:prstGeom>
        </p:spPr>
      </p:pic>
      <p:pic>
        <p:nvPicPr>
          <p:cNvPr id="3" name="Picture 2">
            <a:extLst>
              <a:ext uri="{FF2B5EF4-FFF2-40B4-BE49-F238E27FC236}">
                <a16:creationId xmlns:a16="http://schemas.microsoft.com/office/drawing/2014/main" id="{FD03A908-0A73-1091-6814-DE91CDEA08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190"/>
          <a:stretch/>
        </p:blipFill>
        <p:spPr>
          <a:xfrm>
            <a:off x="8897816" y="5799044"/>
            <a:ext cx="2866708" cy="984900"/>
          </a:xfrm>
          <a:prstGeom prst="rect">
            <a:avLst/>
          </a:prstGeom>
        </p:spPr>
      </p:pic>
    </p:spTree>
    <p:extLst>
      <p:ext uri="{BB962C8B-B14F-4D97-AF65-F5344CB8AC3E}">
        <p14:creationId xmlns:p14="http://schemas.microsoft.com/office/powerpoint/2010/main" val="417483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3325" y="1338565"/>
            <a:ext cx="11338200" cy="4873749"/>
          </a:xfrm>
          <a:prstGeom prst="rect">
            <a:avLst/>
          </a:prstGeom>
        </p:spPr>
        <p:txBody>
          <a:bodyPr>
            <a:noAutofit/>
          </a:bodyPr>
          <a:lstStyle>
            <a:lvl1pPr marL="342891" indent="-342891">
              <a:buFont typeface="Arial"/>
              <a:buChar char="•"/>
              <a:defRPr kumimoji="0" lang="en-US" sz="2800" b="0" i="0" u="none" strike="noStrike" kern="1200" cap="none" spc="0" normalizeH="0" baseline="0" noProof="0" dirty="0" smtClean="0">
                <a:ln>
                  <a:noFill/>
                </a:ln>
                <a:solidFill>
                  <a:srgbClr val="7F7F7F"/>
                </a:solidFill>
                <a:effectLst/>
                <a:uLnTx/>
                <a:uFillTx/>
                <a:latin typeface="Open Sans"/>
                <a:ea typeface="+mn-ea"/>
                <a:cs typeface="Open Sans"/>
              </a:defRPr>
            </a:lvl1pPr>
            <a:lvl2pPr>
              <a:defRPr kumimoji="0" lang="en-US" sz="2400" b="0" i="1" u="none" strike="noStrike" kern="1200" cap="none" spc="0" normalizeH="0" baseline="0" noProof="0" dirty="0" smtClean="0">
                <a:ln>
                  <a:noFill/>
                </a:ln>
                <a:solidFill>
                  <a:schemeClr val="accent3">
                    <a:lumMod val="75000"/>
                  </a:schemeClr>
                </a:solidFill>
                <a:effectLst/>
                <a:uLnTx/>
                <a:uFillTx/>
                <a:latin typeface="Open Sans"/>
                <a:ea typeface="+mn-ea"/>
                <a:cs typeface="Open Sans"/>
              </a:defRPr>
            </a:lvl2pPr>
            <a:lvl3pPr>
              <a:defRPr kumimoji="0" lang="en-US" sz="2000" b="0" i="0" u="none" strike="noStrike" kern="1200" cap="none" spc="0" normalizeH="0" baseline="0" noProof="0" dirty="0" smtClean="0">
                <a:ln>
                  <a:noFill/>
                </a:ln>
                <a:solidFill>
                  <a:schemeClr val="accent3"/>
                </a:solidFill>
                <a:effectLst/>
                <a:uLnTx/>
                <a:uFillTx/>
                <a:latin typeface="Open Sans"/>
                <a:ea typeface="+mn-ea"/>
                <a:cs typeface="Open Sans"/>
              </a:defRPr>
            </a:lvl3pPr>
            <a:lvl4pPr>
              <a:defRPr sz="1800" i="1">
                <a:solidFill>
                  <a:schemeClr val="accent2"/>
                </a:solidFill>
                <a:latin typeface="Open Sans"/>
                <a:cs typeface="Open Sans"/>
              </a:defRPr>
            </a:lvl4pPr>
            <a:lvl5pPr>
              <a:defRPr sz="1800">
                <a:solidFill>
                  <a:schemeClr val="tx2"/>
                </a:solidFill>
                <a:latin typeface="Open Sans"/>
                <a:cs typeface="Open Sans"/>
              </a:defRPr>
            </a:lvl5pPr>
            <a:lvl6pPr>
              <a:defRPr sz="1600" i="1" baseline="0">
                <a:solidFill>
                  <a:schemeClr val="tx1"/>
                </a:solidFill>
                <a:latin typeface="Open Sans"/>
                <a:cs typeface="Open Sans"/>
              </a:defRPr>
            </a:lvl6pPr>
            <a:lvl7pPr>
              <a:defRPr sz="1600" baseline="0">
                <a:solidFill>
                  <a:schemeClr val="accent3">
                    <a:lumMod val="50000"/>
                  </a:schemeClr>
                </a:solidFill>
                <a:latin typeface="Open Sans"/>
                <a:cs typeface="Open Sans"/>
              </a:defRPr>
            </a:lvl7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2" name="Title 1"/>
          <p:cNvSpPr>
            <a:spLocks noGrp="1"/>
          </p:cNvSpPr>
          <p:nvPr>
            <p:ph type="title"/>
          </p:nvPr>
        </p:nvSpPr>
        <p:spPr>
          <a:xfrm>
            <a:off x="423335" y="117475"/>
            <a:ext cx="10308167" cy="971551"/>
          </a:xfrm>
          <a:prstGeom prst="rect">
            <a:avLst/>
          </a:prstGeom>
        </p:spPr>
        <p:txBody>
          <a:bodyPr tIns="137160" bIns="137160" anchor="ctr">
            <a:normAutofit/>
          </a:bodyPr>
          <a:lstStyle>
            <a:lvl1pPr>
              <a:defRPr baseline="0">
                <a:latin typeface="PT Serif"/>
                <a:cs typeface="PT Serif"/>
              </a:defRPr>
            </a:lvl1pPr>
          </a:lstStyle>
          <a:p>
            <a:r>
              <a:rPr lang="en-US" dirty="0"/>
              <a:t>Click to edit Master title style</a:t>
            </a:r>
          </a:p>
        </p:txBody>
      </p:sp>
    </p:spTree>
    <p:extLst>
      <p:ext uri="{BB962C8B-B14F-4D97-AF65-F5344CB8AC3E}">
        <p14:creationId xmlns:p14="http://schemas.microsoft.com/office/powerpoint/2010/main" val="325171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670214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49239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078613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63261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7B309F6-42B0-42F6-9432-3F78BD98FB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15" name="Rectangle 14">
            <a:extLst>
              <a:ext uri="{FF2B5EF4-FFF2-40B4-BE49-F238E27FC236}">
                <a16:creationId xmlns:a16="http://schemas.microsoft.com/office/drawing/2014/main" id="{55CF766E-AC91-483C-B298-92C58F03ED20}"/>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10;&#10;Description automatically generated">
            <a:extLst>
              <a:ext uri="{FF2B5EF4-FFF2-40B4-BE49-F238E27FC236}">
                <a16:creationId xmlns:a16="http://schemas.microsoft.com/office/drawing/2014/main" id="{1A60D0E0-1E18-4114-A5A4-26291B00EA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20" name="Rectangle 19">
            <a:extLst>
              <a:ext uri="{FF2B5EF4-FFF2-40B4-BE49-F238E27FC236}">
                <a16:creationId xmlns:a16="http://schemas.microsoft.com/office/drawing/2014/main" id="{8132A0D8-A6C0-4AC8-8B8E-C37E9646A4CE}"/>
              </a:ext>
            </a:extLst>
          </p:cNvPr>
          <p:cNvSpPr/>
          <p:nvPr userDrawn="1"/>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56D67C3C-0E3E-4A8D-8140-0E570CACF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678"/>
          <a:stretch/>
        </p:blipFill>
        <p:spPr>
          <a:xfrm>
            <a:off x="-142043" y="-8797"/>
            <a:ext cx="12347006" cy="6866798"/>
          </a:xfrm>
          <a:prstGeom prst="rect">
            <a:avLst/>
          </a:prstGeom>
        </p:spPr>
      </p:pic>
      <p:sp>
        <p:nvSpPr>
          <p:cNvPr id="8" name="Rectangle 7">
            <a:extLst>
              <a:ext uri="{FF2B5EF4-FFF2-40B4-BE49-F238E27FC236}">
                <a16:creationId xmlns:a16="http://schemas.microsoft.com/office/drawing/2014/main" id="{DB52505D-894F-483F-84C1-0398422CF7F3}"/>
              </a:ext>
            </a:extLst>
          </p:cNvPr>
          <p:cNvSpPr/>
          <p:nvPr/>
        </p:nvSpPr>
        <p:spPr>
          <a:xfrm>
            <a:off x="3840480" y="1975104"/>
            <a:ext cx="8364483" cy="3072384"/>
          </a:xfrm>
          <a:prstGeom prst="rect">
            <a:avLst/>
          </a:prstGeom>
          <a:solidFill>
            <a:srgbClr val="294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C92B9B-13C5-4B1C-98D6-0EED0796C85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16FC8D0-828B-4F67-AE5D-C802D639CD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13" name="Straight Connector 12">
            <a:extLst>
              <a:ext uri="{FF2B5EF4-FFF2-40B4-BE49-F238E27FC236}">
                <a16:creationId xmlns:a16="http://schemas.microsoft.com/office/drawing/2014/main" id="{01E2F815-A4DE-409C-A23A-7EF79E2553CD}"/>
              </a:ext>
            </a:extLst>
          </p:cNvPr>
          <p:cNvCxnSpPr/>
          <p:nvPr userDrawn="1"/>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11812" y="2989262"/>
            <a:ext cx="7013438" cy="1470475"/>
          </a:xfrm>
          <a:prstGeom prst="rect">
            <a:avLst/>
          </a:prstGeom>
        </p:spPr>
        <p:txBody>
          <a:bodyPr anchor="ctr">
            <a:noAutofit/>
          </a:bodyPr>
          <a:lstStyle>
            <a:lvl1pPr>
              <a:defRPr sz="4000">
                <a:solidFill>
                  <a:schemeClr val="bg1"/>
                </a:solidFill>
              </a:defRPr>
            </a:lvl1pPr>
          </a:lstStyle>
          <a:p>
            <a:r>
              <a:rPr lang="en-US"/>
              <a:t>Click to edit Master title style</a:t>
            </a:r>
            <a:endParaRPr lang="en-US" dirty="0"/>
          </a:p>
        </p:txBody>
      </p:sp>
      <p:sp>
        <p:nvSpPr>
          <p:cNvPr id="11" name="Slide Number Placeholder 8">
            <a:extLst>
              <a:ext uri="{FF2B5EF4-FFF2-40B4-BE49-F238E27FC236}">
                <a16:creationId xmlns:a16="http://schemas.microsoft.com/office/drawing/2014/main" id="{7F6C199E-47EE-4808-9EC6-9CA250F466A2}"/>
              </a:ext>
            </a:extLst>
          </p:cNvPr>
          <p:cNvSpPr>
            <a:spLocks noGrp="1"/>
          </p:cNvSpPr>
          <p:nvPr>
            <p:ph type="sldNum" sz="quarter" idx="12"/>
          </p:nvPr>
        </p:nvSpPr>
        <p:spPr>
          <a:xfrm>
            <a:off x="8726520" y="6228588"/>
            <a:ext cx="2743200" cy="365125"/>
          </a:xfrm>
          <a:prstGeom prst="rect">
            <a:avLst/>
          </a:prstGeom>
        </p:spPr>
        <p:txBody>
          <a:bodyPr/>
          <a:lstStyle>
            <a:lvl1pPr>
              <a:defRPr>
                <a:solidFill>
                  <a:schemeClr val="bg1"/>
                </a:solidFill>
              </a:defRPr>
            </a:lvl1pPr>
          </a:lstStyle>
          <a:p>
            <a:fld id="{A3DA3D6A-6DDB-44AC-922F-0D6A3F925C34}" type="slidenum">
              <a:rPr lang="en-US" smtClean="0"/>
              <a:pPr/>
              <a:t>‹#›</a:t>
            </a:fld>
            <a:endParaRPr lang="en-US" dirty="0"/>
          </a:p>
        </p:txBody>
      </p:sp>
      <p:cxnSp>
        <p:nvCxnSpPr>
          <p:cNvPr id="16" name="Straight Connector 15">
            <a:extLst>
              <a:ext uri="{FF2B5EF4-FFF2-40B4-BE49-F238E27FC236}">
                <a16:creationId xmlns:a16="http://schemas.microsoft.com/office/drawing/2014/main" id="{5EBADF1F-9ED3-4876-BBA5-412331A40E1F}"/>
              </a:ext>
            </a:extLst>
          </p:cNvPr>
          <p:cNvCxnSpPr/>
          <p:nvPr/>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40F8DA-E6D8-4346-9B37-F9E220D97A73}"/>
              </a:ext>
            </a:extLst>
          </p:cNvPr>
          <p:cNvCxnSpPr/>
          <p:nvPr userDrawn="1"/>
        </p:nvCxnSpPr>
        <p:spPr>
          <a:xfrm>
            <a:off x="4622908" y="2935224"/>
            <a:ext cx="1156100" cy="0"/>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3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amp; Image 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23326" y="1131206"/>
            <a:ext cx="5321709" cy="5061921"/>
          </a:xfrm>
          <a:prstGeom prst="rect">
            <a:avLst/>
          </a:prstGeom>
        </p:spPr>
        <p:txBody>
          <a:bodyPr>
            <a:noAutofit/>
          </a:bodyPr>
          <a:lstStyle>
            <a:lvl1pPr marL="342900" indent="-342900">
              <a:buFont typeface="Arial"/>
              <a:buChar char="•"/>
              <a:defRPr kumimoji="0" lang="en-US" sz="2400" b="0" i="0" u="none" strike="noStrike" kern="1200" cap="none" spc="0" normalizeH="0" baseline="0" noProof="0" dirty="0" smtClean="0">
                <a:ln>
                  <a:noFill/>
                </a:ln>
                <a:solidFill>
                  <a:schemeClr val="tx2">
                    <a:lumMod val="75000"/>
                  </a:schemeClr>
                </a:solidFill>
                <a:effectLst/>
                <a:uLnTx/>
                <a:uFillTx/>
                <a:latin typeface="Open Sans"/>
                <a:ea typeface="+mn-ea"/>
                <a:cs typeface="Open Sans"/>
              </a:defRPr>
            </a:lvl1pPr>
            <a:lvl2pPr>
              <a:defRPr kumimoji="0" lang="en-US" sz="2400" b="0" i="1" u="none" strike="noStrike" kern="1200" cap="none" spc="0" normalizeH="0" baseline="0" noProof="0" dirty="0" smtClean="0">
                <a:ln>
                  <a:noFill/>
                </a:ln>
                <a:solidFill>
                  <a:srgbClr val="34627D"/>
                </a:solidFill>
                <a:effectLst/>
                <a:uLnTx/>
                <a:uFillTx/>
                <a:latin typeface="Open Sans"/>
                <a:ea typeface="+mn-ea"/>
                <a:cs typeface="Open Sans"/>
              </a:defRPr>
            </a:lvl2pPr>
            <a:lvl3pPr>
              <a:defRPr kumimoji="0" lang="en-US" sz="2000" b="0" i="0" u="none" strike="noStrike" kern="1200" cap="none" spc="0" normalizeH="0" baseline="0" noProof="0" dirty="0" smtClean="0">
                <a:ln>
                  <a:noFill/>
                </a:ln>
                <a:solidFill>
                  <a:srgbClr val="E47823"/>
                </a:solidFill>
                <a:effectLst/>
                <a:uLnTx/>
                <a:uFillTx/>
                <a:latin typeface="Open Sans"/>
                <a:ea typeface="+mn-ea"/>
                <a:cs typeface="Open Sans"/>
              </a:defRPr>
            </a:lvl3pPr>
            <a:lvl4pPr>
              <a:defRPr sz="1800" i="1">
                <a:solidFill>
                  <a:schemeClr val="bg1">
                    <a:lumMod val="50000"/>
                  </a:schemeClr>
                </a:solidFill>
                <a:latin typeface="Open Sans"/>
                <a:cs typeface="Open Sans"/>
              </a:defRPr>
            </a:lvl4pPr>
            <a:lvl5pPr>
              <a:defRPr sz="1800">
                <a:solidFill>
                  <a:schemeClr val="tx2"/>
                </a:solidFill>
                <a:latin typeface="Open Sans"/>
                <a:cs typeface="Open Sans"/>
              </a:defRPr>
            </a:lvl5pPr>
            <a:lvl6pPr>
              <a:defRPr sz="1600" i="1" baseline="0">
                <a:solidFill>
                  <a:schemeClr val="tx1"/>
                </a:solidFill>
                <a:latin typeface="Open Sans"/>
                <a:cs typeface="Open Sans"/>
              </a:defRPr>
            </a:lvl6pPr>
            <a:lvl7pPr>
              <a:defRPr sz="1600" baseline="0">
                <a:solidFill>
                  <a:schemeClr val="accent3">
                    <a:lumMod val="50000"/>
                  </a:schemeClr>
                </a:solidFill>
                <a:latin typeface="Open Sans"/>
                <a:cs typeface="Open Sans"/>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423339" y="117478"/>
            <a:ext cx="10308167" cy="971551"/>
          </a:xfrm>
          <a:prstGeom prst="rect">
            <a:avLst/>
          </a:prstGeom>
        </p:spPr>
        <p:txBody>
          <a:bodyPr tIns="137160" bIns="137160" anchor="ctr">
            <a:normAutofit/>
          </a:bodyPr>
          <a:lstStyle>
            <a:lvl1pPr>
              <a:defRPr sz="3200" baseline="0">
                <a:latin typeface="Open Sans" panose="020B0606030504020204" pitchFamily="34" charset="0"/>
                <a:cs typeface="Open Sans" panose="020B0606030504020204" pitchFamily="34" charset="0"/>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CF7256BA-14D5-AF4F-AF6C-A920B5B175FB}" type="slidenum">
              <a:rPr lang="en-US"/>
              <a:pPr>
                <a:defRPr/>
              </a:pPr>
              <a:t>‹#›</a:t>
            </a:fld>
            <a:endParaRPr lang="en-US" dirty="0"/>
          </a:p>
        </p:txBody>
      </p:sp>
    </p:spTree>
    <p:extLst>
      <p:ext uri="{BB962C8B-B14F-4D97-AF65-F5344CB8AC3E}">
        <p14:creationId xmlns:p14="http://schemas.microsoft.com/office/powerpoint/2010/main" val="21826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48084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6215-E6F3-E1B0-48E5-230D219A2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C6CD6-3FC5-6116-D1E3-3F776529A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694DF0-0552-4C82-CD3B-16B44B2F80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CDA0D4-FBEB-F257-3858-9F1EEC3C2867}"/>
              </a:ext>
            </a:extLst>
          </p:cNvPr>
          <p:cNvSpPr>
            <a:spLocks noGrp="1"/>
          </p:cNvSpPr>
          <p:nvPr>
            <p:ph type="dt" sz="half" idx="10"/>
          </p:nvPr>
        </p:nvSpPr>
        <p:spPr/>
        <p:txBody>
          <a:bodyPr/>
          <a:lstStyle/>
          <a:p>
            <a:fld id="{EF0F265C-59B4-4351-8437-4E75F0D726C5}" type="datetimeFigureOut">
              <a:rPr lang="en-US" smtClean="0"/>
              <a:t>9/4/2025</a:t>
            </a:fld>
            <a:endParaRPr lang="en-US"/>
          </a:p>
        </p:txBody>
      </p:sp>
      <p:sp>
        <p:nvSpPr>
          <p:cNvPr id="6" name="Footer Placeholder 5">
            <a:extLst>
              <a:ext uri="{FF2B5EF4-FFF2-40B4-BE49-F238E27FC236}">
                <a16:creationId xmlns:a16="http://schemas.microsoft.com/office/drawing/2014/main" id="{389C81C2-C672-F8A4-01D3-0E453C74BC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912A69-25B4-8DBB-D9E0-33A8C5828E4C}"/>
              </a:ext>
            </a:extLst>
          </p:cNvPr>
          <p:cNvSpPr>
            <a:spLocks noGrp="1"/>
          </p:cNvSpPr>
          <p:nvPr>
            <p:ph type="sldNum" sz="quarter" idx="12"/>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61682955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3325" y="1338565"/>
            <a:ext cx="11338200" cy="4873749"/>
          </a:xfrm>
          <a:prstGeom prst="rect">
            <a:avLst/>
          </a:prstGeom>
        </p:spPr>
        <p:txBody>
          <a:bodyPr>
            <a:noAutofit/>
          </a:bodyPr>
          <a:lstStyle>
            <a:lvl1pPr marL="342891" indent="-342891">
              <a:buFont typeface="Arial"/>
              <a:buChar char="•"/>
              <a:defRPr kumimoji="0" lang="en-US" sz="2800" b="0" i="0" u="none" strike="noStrike" kern="1200" cap="none" spc="0" normalizeH="0" baseline="0" noProof="0" dirty="0" smtClean="0">
                <a:ln>
                  <a:noFill/>
                </a:ln>
                <a:solidFill>
                  <a:srgbClr val="7F7F7F"/>
                </a:solidFill>
                <a:effectLst/>
                <a:uLnTx/>
                <a:uFillTx/>
                <a:latin typeface="Open Sans"/>
                <a:ea typeface="+mn-ea"/>
                <a:cs typeface="Open Sans"/>
              </a:defRPr>
            </a:lvl1pPr>
            <a:lvl2pPr>
              <a:defRPr kumimoji="0" lang="en-US" sz="2400" b="0" i="1" u="none" strike="noStrike" kern="1200" cap="none" spc="0" normalizeH="0" baseline="0" noProof="0" dirty="0" smtClean="0">
                <a:ln>
                  <a:noFill/>
                </a:ln>
                <a:solidFill>
                  <a:schemeClr val="accent3">
                    <a:lumMod val="75000"/>
                  </a:schemeClr>
                </a:solidFill>
                <a:effectLst/>
                <a:uLnTx/>
                <a:uFillTx/>
                <a:latin typeface="Open Sans"/>
                <a:ea typeface="+mn-ea"/>
                <a:cs typeface="Open Sans"/>
              </a:defRPr>
            </a:lvl2pPr>
            <a:lvl3pPr>
              <a:defRPr kumimoji="0" lang="en-US" sz="2000" b="0" i="0" u="none" strike="noStrike" kern="1200" cap="none" spc="0" normalizeH="0" baseline="0" noProof="0" dirty="0" smtClean="0">
                <a:ln>
                  <a:noFill/>
                </a:ln>
                <a:solidFill>
                  <a:schemeClr val="accent3"/>
                </a:solidFill>
                <a:effectLst/>
                <a:uLnTx/>
                <a:uFillTx/>
                <a:latin typeface="Open Sans"/>
                <a:ea typeface="+mn-ea"/>
                <a:cs typeface="Open Sans"/>
              </a:defRPr>
            </a:lvl3pPr>
            <a:lvl4pPr>
              <a:defRPr sz="1800" i="1">
                <a:solidFill>
                  <a:schemeClr val="accent2"/>
                </a:solidFill>
                <a:latin typeface="Open Sans"/>
                <a:cs typeface="Open Sans"/>
              </a:defRPr>
            </a:lvl4pPr>
            <a:lvl5pPr>
              <a:defRPr sz="1800">
                <a:solidFill>
                  <a:schemeClr val="tx2"/>
                </a:solidFill>
                <a:latin typeface="Open Sans"/>
                <a:cs typeface="Open Sans"/>
              </a:defRPr>
            </a:lvl5pPr>
            <a:lvl6pPr>
              <a:defRPr sz="1600" i="1" baseline="0">
                <a:solidFill>
                  <a:schemeClr val="tx1"/>
                </a:solidFill>
                <a:latin typeface="Open Sans"/>
                <a:cs typeface="Open Sans"/>
              </a:defRPr>
            </a:lvl6pPr>
            <a:lvl7pPr>
              <a:defRPr sz="1600" baseline="0">
                <a:solidFill>
                  <a:schemeClr val="accent3">
                    <a:lumMod val="50000"/>
                  </a:schemeClr>
                </a:solidFill>
                <a:latin typeface="Open Sans"/>
                <a:cs typeface="Open Sans"/>
              </a:defRPr>
            </a:lvl7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2" name="Title 1"/>
          <p:cNvSpPr>
            <a:spLocks noGrp="1"/>
          </p:cNvSpPr>
          <p:nvPr>
            <p:ph type="title"/>
          </p:nvPr>
        </p:nvSpPr>
        <p:spPr>
          <a:xfrm>
            <a:off x="423335" y="117475"/>
            <a:ext cx="10308167" cy="971551"/>
          </a:xfrm>
          <a:prstGeom prst="rect">
            <a:avLst/>
          </a:prstGeom>
        </p:spPr>
        <p:txBody>
          <a:bodyPr tIns="137160" bIns="137160" anchor="ctr">
            <a:normAutofit/>
          </a:bodyPr>
          <a:lstStyle>
            <a:lvl1pPr>
              <a:defRPr baseline="0">
                <a:latin typeface="PT Serif"/>
                <a:cs typeface="PT Serif"/>
              </a:defRPr>
            </a:lvl1pPr>
          </a:lstStyle>
          <a:p>
            <a:r>
              <a:rPr lang="en-US" dirty="0"/>
              <a:t>Click to edit Master title style</a:t>
            </a:r>
          </a:p>
        </p:txBody>
      </p:sp>
      <p:sp>
        <p:nvSpPr>
          <p:cNvPr id="6" name="Slide Number Placeholder 5"/>
          <p:cNvSpPr txBox="1">
            <a:spLocks/>
          </p:cNvSpPr>
          <p:nvPr/>
        </p:nvSpPr>
        <p:spPr>
          <a:xfrm>
            <a:off x="11739123" y="6461335"/>
            <a:ext cx="586228" cy="472868"/>
          </a:xfrm>
          <a:prstGeom prst="rect">
            <a:avLst/>
          </a:prstGeom>
        </p:spPr>
        <p:txBody>
          <a:bodyPr/>
          <a:lstStyle>
            <a:defPPr>
              <a:defRPr lang="en-US"/>
            </a:defPPr>
            <a:lvl1pPr algn="ctr" defTabSz="457200" rtl="0" fontAlgn="auto">
              <a:spcBef>
                <a:spcPts val="0"/>
              </a:spcBef>
              <a:spcAft>
                <a:spcPts val="0"/>
              </a:spcAft>
              <a:defRPr sz="1000" kern="1200">
                <a:solidFill>
                  <a:srgbClr val="7F7F7F"/>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en-US" sz="1000" dirty="0">
              <a:solidFill>
                <a:srgbClr val="FFFFFF"/>
              </a:solidFill>
            </a:endParaRPr>
          </a:p>
        </p:txBody>
      </p:sp>
    </p:spTree>
    <p:extLst>
      <p:ext uri="{BB962C8B-B14F-4D97-AF65-F5344CB8AC3E}">
        <p14:creationId xmlns:p14="http://schemas.microsoft.com/office/powerpoint/2010/main" val="22771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5927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09413"/>
          </a:xfrm>
        </p:spPr>
        <p:txBody>
          <a:bodyPr/>
          <a:lstStyle>
            <a:lvl1pPr>
              <a:defRPr>
                <a:solidFill>
                  <a:schemeClr val="bg2">
                    <a:lumMod val="50000"/>
                  </a:schemeClr>
                </a:solidFill>
              </a:defRPr>
            </a:lvl1pPr>
            <a:lvl2pPr marL="800100" indent="-342900">
              <a:buFont typeface="Arial" panose="020B0604020202020204" pitchFamily="34" charset="0"/>
              <a:buChar cha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7" name="Title 6">
            <a:extLst>
              <a:ext uri="{FF2B5EF4-FFF2-40B4-BE49-F238E27FC236}">
                <a16:creationId xmlns:a16="http://schemas.microsoft.com/office/drawing/2014/main" id="{B013EF5F-86A6-4295-99E2-CC438E956E87}"/>
              </a:ext>
            </a:extLst>
          </p:cNvPr>
          <p:cNvSpPr>
            <a:spLocks noGrp="1"/>
          </p:cNvSpPr>
          <p:nvPr>
            <p:ph type="title"/>
          </p:nvPr>
        </p:nvSpPr>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4D0A2A5-F14B-4BA0-9123-678631840CCC}"/>
              </a:ext>
            </a:extLst>
          </p:cNvPr>
          <p:cNvSpPr>
            <a:spLocks noGrp="1"/>
          </p:cNvSpPr>
          <p:nvPr>
            <p:ph type="ftr" sz="quarter" idx="13"/>
          </p:nvPr>
        </p:nvSpPr>
        <p:spPr>
          <a:xfrm>
            <a:off x="838199" y="5625549"/>
            <a:ext cx="10515599" cy="196630"/>
          </a:xfrm>
        </p:spPr>
        <p:txBody>
          <a:bodyPr/>
          <a:lstStyle>
            <a:lvl1pPr algn="ctr">
              <a:defRPr/>
            </a:lvl1pPr>
          </a:lstStyle>
          <a:p>
            <a:endParaRPr lang="en-US" dirty="0"/>
          </a:p>
        </p:txBody>
      </p:sp>
      <p:sp>
        <p:nvSpPr>
          <p:cNvPr id="10" name="Text Placeholder 9">
            <a:extLst>
              <a:ext uri="{FF2B5EF4-FFF2-40B4-BE49-F238E27FC236}">
                <a16:creationId xmlns:a16="http://schemas.microsoft.com/office/drawing/2014/main" id="{97B69C9C-05C9-4B23-91E9-33C6D5B93E4E}"/>
              </a:ext>
            </a:extLst>
          </p:cNvPr>
          <p:cNvSpPr>
            <a:spLocks noGrp="1"/>
          </p:cNvSpPr>
          <p:nvPr>
            <p:ph type="body" sz="quarter" idx="14" hasCustomPrompt="1"/>
          </p:nvPr>
        </p:nvSpPr>
        <p:spPr>
          <a:xfrm>
            <a:off x="234950" y="914400"/>
            <a:ext cx="10515600" cy="217488"/>
          </a:xfrm>
        </p:spPr>
        <p:txBody>
          <a:bodyPr/>
          <a:lstStyle>
            <a:lvl1pPr marL="0" indent="0">
              <a:lnSpc>
                <a:spcPts val="1000"/>
              </a:lnSpc>
              <a:spcBef>
                <a:spcPts val="0"/>
              </a:spcBef>
              <a:buNone/>
              <a:defRPr sz="1400">
                <a:solidFill>
                  <a:schemeClr val="tx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5927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695870-4125-4AA4-B146-90FDEF3E6EA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E5CEAE-40E5-4A33-8A9E-2ABD649755EF}"/>
              </a:ext>
            </a:extLst>
          </p:cNvPr>
          <p:cNvSpPr/>
          <p:nvPr userDrawn="1"/>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A9D750-DB27-4FD1-A823-9134C0996165}"/>
              </a:ext>
            </a:extLst>
          </p:cNvPr>
          <p:cNvSpPr/>
          <p:nvPr/>
        </p:nvSpPr>
        <p:spPr>
          <a:xfrm>
            <a:off x="0" y="1138199"/>
            <a:ext cx="12192000" cy="4814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040D78CD-5D8A-4F3C-B915-177EA7CC41D7}"/>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latin typeface="Lato" panose="020F0502020204030203" pitchFamily="34" charset="0"/>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87F4E6D-474C-4239-9215-0B278B72F8BA}"/>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solidFill>
                  <a:schemeClr val="accent3">
                    <a:lumMod val="50000"/>
                  </a:schemeClr>
                </a:solidFill>
                <a:latin typeface="Lato" panose="020F0502020204030203" pitchFamily="34" charset="0"/>
              </a:rPr>
              <a:pPr/>
              <a:t>‹#›</a:t>
            </a:fld>
            <a:endParaRPr lang="en-US" dirty="0">
              <a:solidFill>
                <a:schemeClr val="accent3">
                  <a:lumMod val="50000"/>
                </a:schemeClr>
              </a:solidFill>
              <a:latin typeface="Lato" panose="020F0502020204030203" pitchFamily="34" charset="0"/>
            </a:endParaRPr>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E25C0B-4314-4C46-969B-9D4F6637DF2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3935F1C-81DA-4ABB-8F70-57A30E9D142B}"/>
              </a:ext>
            </a:extLst>
          </p:cNvPr>
          <p:cNvSpPr>
            <a:spLocks noGrp="1"/>
          </p:cNvSpPr>
          <p:nvPr>
            <p:ph type="ftr" sz="quarter" idx="10"/>
          </p:nvPr>
        </p:nvSpPr>
        <p:spPr/>
        <p:txBody>
          <a:bodyPr/>
          <a:lstStyle>
            <a:lvl1pPr>
              <a:defRPr>
                <a:solidFill>
                  <a:schemeClr val="bg1"/>
                </a:solidFill>
              </a:defRPr>
            </a:lvl1pPr>
          </a:lstStyle>
          <a:p>
            <a:endParaRPr lang="en-US" dirty="0"/>
          </a:p>
        </p:txBody>
      </p:sp>
      <p:cxnSp>
        <p:nvCxnSpPr>
          <p:cNvPr id="15" name="Straight Connector 14">
            <a:extLst>
              <a:ext uri="{FF2B5EF4-FFF2-40B4-BE49-F238E27FC236}">
                <a16:creationId xmlns:a16="http://schemas.microsoft.com/office/drawing/2014/main" id="{02A576AC-E33F-4533-BDEF-79D822840AA6}"/>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58A0D0-815D-4172-8ED5-766410EBA5D5}"/>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9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Screen">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426924FD-86AE-487B-AB35-468C36B7EC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4" name="Rectangle 3">
            <a:extLst>
              <a:ext uri="{FF2B5EF4-FFF2-40B4-BE49-F238E27FC236}">
                <a16:creationId xmlns:a16="http://schemas.microsoft.com/office/drawing/2014/main" id="{4DA9D750-DB27-4FD1-A823-9134C0996165}"/>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10;&#10;Description automatically generated">
            <a:extLst>
              <a:ext uri="{FF2B5EF4-FFF2-40B4-BE49-F238E27FC236}">
                <a16:creationId xmlns:a16="http://schemas.microsoft.com/office/drawing/2014/main" id="{3F1B14DE-A496-4AF6-8536-40EA92759C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22" name="Rectangle 21">
            <a:extLst>
              <a:ext uri="{FF2B5EF4-FFF2-40B4-BE49-F238E27FC236}">
                <a16:creationId xmlns:a16="http://schemas.microsoft.com/office/drawing/2014/main" id="{C8BA4A92-761F-494F-A415-ED330570D1CC}"/>
              </a:ext>
            </a:extLst>
          </p:cNvPr>
          <p:cNvSpPr/>
          <p:nvPr/>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picture containing text&#10;&#10;Description automatically generated">
            <a:extLst>
              <a:ext uri="{FF2B5EF4-FFF2-40B4-BE49-F238E27FC236}">
                <a16:creationId xmlns:a16="http://schemas.microsoft.com/office/drawing/2014/main" id="{4392054F-35D2-4886-899A-EAC2E8C7B5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6" t="13844" b="27733"/>
          <a:stretch/>
        </p:blipFill>
        <p:spPr>
          <a:xfrm>
            <a:off x="12961" y="1132076"/>
            <a:ext cx="12192001" cy="4814926"/>
          </a:xfrm>
          <a:prstGeom prst="rect">
            <a:avLst/>
          </a:prstGeom>
        </p:spPr>
      </p:pic>
      <p:sp>
        <p:nvSpPr>
          <p:cNvPr id="31" name="Rectangle 30">
            <a:extLst>
              <a:ext uri="{FF2B5EF4-FFF2-40B4-BE49-F238E27FC236}">
                <a16:creationId xmlns:a16="http://schemas.microsoft.com/office/drawing/2014/main" id="{012C0EC8-DE4A-4DC2-B94B-4E15D540C1CF}"/>
              </a:ext>
            </a:extLst>
          </p:cNvPr>
          <p:cNvSpPr/>
          <p:nvPr userDrawn="1"/>
        </p:nvSpPr>
        <p:spPr>
          <a:xfrm>
            <a:off x="12962" y="1143379"/>
            <a:ext cx="12192000" cy="481492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cxnSp>
        <p:nvCxnSpPr>
          <p:cNvPr id="8" name="Straight Connector 7">
            <a:extLst>
              <a:ext uri="{FF2B5EF4-FFF2-40B4-BE49-F238E27FC236}">
                <a16:creationId xmlns:a16="http://schemas.microsoft.com/office/drawing/2014/main" id="{3CA2DDC3-46D4-469F-A502-2DFEBFF505BE}"/>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61E54-5FF4-4714-BBE4-E0C43C220417}"/>
              </a:ext>
            </a:extLst>
          </p:cNvPr>
          <p:cNvSpPr>
            <a:spLocks noGrp="1"/>
          </p:cNvSpPr>
          <p:nvPr>
            <p:ph type="title"/>
          </p:nvPr>
        </p:nvSpPr>
        <p:spPr>
          <a:xfrm>
            <a:off x="234355" y="317726"/>
            <a:ext cx="11704127" cy="696065"/>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002383B0-D825-4F67-804B-46A901F4925C}"/>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4C0F9D-AEA8-43AB-B970-31F061A399EE}"/>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B9AD96E0-B0CF-420A-A21F-D8104B15BEB3}"/>
              </a:ext>
            </a:extLst>
          </p:cNvPr>
          <p:cNvSpPr>
            <a:spLocks noGrp="1"/>
          </p:cNvSpPr>
          <p:nvPr>
            <p:ph idx="1"/>
          </p:nvPr>
        </p:nvSpPr>
        <p:spPr>
          <a:xfrm>
            <a:off x="838200" y="1825625"/>
            <a:ext cx="10515600" cy="3823145"/>
          </a:xfrm>
          <a:prstGeom prst="rect">
            <a:avLst/>
          </a:prstGeom>
        </p:spPr>
        <p:txBody>
          <a:bodyPr vert="horz" lIns="91440" tIns="45720" rIns="91440" bIns="45720" rtlCol="0">
            <a:noAutofit/>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F275ECE5-ED37-4E36-AC2E-BB9C0DF17721}"/>
              </a:ext>
            </a:extLst>
          </p:cNvPr>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429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083206" cy="3796962"/>
          </a:xfrm>
        </p:spPr>
        <p:txBody>
          <a:bodyPr/>
          <a:lstStyle>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825625"/>
            <a:ext cx="5181600" cy="3796962"/>
          </a:xfrm>
        </p:spPr>
        <p:txBody>
          <a:bodyPr/>
          <a:lstStyle>
            <a:lvl2pPr>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726520"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Title 1">
            <a:extLst>
              <a:ext uri="{FF2B5EF4-FFF2-40B4-BE49-F238E27FC236}">
                <a16:creationId xmlns:a16="http://schemas.microsoft.com/office/drawing/2014/main" id="{59D11AD1-4887-46AF-A29A-E8C88F708F8C}"/>
              </a:ext>
            </a:extLst>
          </p:cNvPr>
          <p:cNvSpPr>
            <a:spLocks noGrp="1"/>
          </p:cNvSpPr>
          <p:nvPr>
            <p:ph type="title"/>
          </p:nvPr>
        </p:nvSpPr>
        <p:spPr>
          <a:xfrm>
            <a:off x="234356" y="317726"/>
            <a:ext cx="11704130" cy="696065"/>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CA920B6D-553E-46E7-B501-B7C9CD510E6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03551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3 Content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9694A6-8C4B-4B16-B94E-1580F6923968}"/>
              </a:ext>
            </a:extLst>
          </p:cNvPr>
          <p:cNvSpPr/>
          <p:nvPr userDrawn="1"/>
        </p:nvSpPr>
        <p:spPr>
          <a:xfrm>
            <a:off x="4258492" y="0"/>
            <a:ext cx="7933508"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430C6F7-9C62-4258-93C8-3DC67DE4D766}"/>
              </a:ext>
            </a:extLst>
          </p:cNvPr>
          <p:cNvSpPr>
            <a:spLocks noGrp="1"/>
          </p:cNvSpPr>
          <p:nvPr>
            <p:ph type="ftr" sz="quarter" idx="14"/>
          </p:nvPr>
        </p:nvSpPr>
        <p:spPr>
          <a:xfrm>
            <a:off x="4668839" y="6264496"/>
            <a:ext cx="7235824" cy="307574"/>
          </a:xfrm>
        </p:spPr>
        <p:txBody>
          <a:bodyPr/>
          <a:lstStyle/>
          <a:p>
            <a:endParaRPr lang="en-US" dirty="0"/>
          </a:p>
        </p:txBody>
      </p:sp>
      <p:pic>
        <p:nvPicPr>
          <p:cNvPr id="14" name="Picture 13" descr="Icon&#10;&#10;Description automatically generated">
            <a:extLst>
              <a:ext uri="{FF2B5EF4-FFF2-40B4-BE49-F238E27FC236}">
                <a16:creationId xmlns:a16="http://schemas.microsoft.com/office/drawing/2014/main" id="{0D9ED90F-6487-4ACE-AF0D-FBD1C0D33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10" name="Straight Connector 9">
            <a:extLst>
              <a:ext uri="{FF2B5EF4-FFF2-40B4-BE49-F238E27FC236}">
                <a16:creationId xmlns:a16="http://schemas.microsoft.com/office/drawing/2014/main" id="{4B1EC71B-ED17-45BF-A949-693253AB2E37}"/>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8618B23-A3C2-411D-9DE7-2061FF24A04C}"/>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cxnSp>
        <p:nvCxnSpPr>
          <p:cNvPr id="13" name="Straight Connector 12">
            <a:extLst>
              <a:ext uri="{FF2B5EF4-FFF2-40B4-BE49-F238E27FC236}">
                <a16:creationId xmlns:a16="http://schemas.microsoft.com/office/drawing/2014/main" id="{AA75E743-6869-4603-B881-E4D57FF8934C}"/>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B2EF60B-7EE9-4B20-8610-AEE9E9586BBE}"/>
              </a:ext>
            </a:extLst>
          </p:cNvPr>
          <p:cNvSpPr>
            <a:spLocks noGrp="1"/>
          </p:cNvSpPr>
          <p:nvPr>
            <p:ph type="body" sz="quarter" idx="13"/>
          </p:nvPr>
        </p:nvSpPr>
        <p:spPr>
          <a:xfrm>
            <a:off x="411163" y="2023353"/>
            <a:ext cx="3460750" cy="4001992"/>
          </a:xfrm>
        </p:spPr>
        <p:txBody>
          <a:bodyPr/>
          <a:lstStyle>
            <a:lvl2pPr>
              <a:defRPr/>
            </a:lvl2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B859E65-7B12-4C72-9C23-E06A358ABDB7}"/>
              </a:ext>
            </a:extLst>
          </p:cNvPr>
          <p:cNvSpPr>
            <a:spLocks noGrp="1"/>
          </p:cNvSpPr>
          <p:nvPr>
            <p:ph type="title"/>
          </p:nvPr>
        </p:nvSpPr>
        <p:spPr>
          <a:xfrm>
            <a:off x="234357" y="317726"/>
            <a:ext cx="3771114" cy="814349"/>
          </a:xfrm>
        </p:spPr>
        <p:txBody>
          <a:bodyPr anchor="ctr" anchorCtr="0"/>
          <a:lstStyle/>
          <a:p>
            <a:r>
              <a:rPr lang="en-US" dirty="0"/>
              <a:t>Click to edit Master title style</a:t>
            </a:r>
          </a:p>
        </p:txBody>
      </p:sp>
      <p:sp>
        <p:nvSpPr>
          <p:cNvPr id="7" name="Content Placeholder 6">
            <a:extLst>
              <a:ext uri="{FF2B5EF4-FFF2-40B4-BE49-F238E27FC236}">
                <a16:creationId xmlns:a16="http://schemas.microsoft.com/office/drawing/2014/main" id="{D6C2DA07-8F40-4604-881B-148BBC37FBC3}"/>
              </a:ext>
            </a:extLst>
          </p:cNvPr>
          <p:cNvSpPr>
            <a:spLocks noGrp="1"/>
          </p:cNvSpPr>
          <p:nvPr>
            <p:ph sz="quarter" idx="16"/>
          </p:nvPr>
        </p:nvSpPr>
        <p:spPr>
          <a:xfrm>
            <a:off x="4668838" y="317500"/>
            <a:ext cx="7235825" cy="5624513"/>
          </a:xfrm>
        </p:spPr>
        <p:txBody>
          <a:bodyPr/>
          <a:lstStyle/>
          <a:p>
            <a:pPr lvl="0"/>
            <a:r>
              <a:rPr lang="en-US" dirty="0"/>
              <a:t>Click to edit Master text styles</a:t>
            </a:r>
          </a:p>
          <a:p>
            <a:pPr lvl="1"/>
            <a:r>
              <a:rPr lang="en-US" dirty="0"/>
              <a:t>Second level</a:t>
            </a:r>
          </a:p>
          <a:p>
            <a:pPr lvl="2"/>
            <a:r>
              <a:rPr lang="en-US" dirty="0"/>
              <a:t>Third level</a:t>
            </a:r>
          </a:p>
        </p:txBody>
      </p:sp>
      <p:cxnSp>
        <p:nvCxnSpPr>
          <p:cNvPr id="17" name="Straight Connector 16">
            <a:extLst>
              <a:ext uri="{FF2B5EF4-FFF2-40B4-BE49-F238E27FC236}">
                <a16:creationId xmlns:a16="http://schemas.microsoft.com/office/drawing/2014/main" id="{E3B94F6E-8AC7-4DEE-B016-B016114EC44F}"/>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0C811B-C733-457E-B103-41FEA1F05ACE}"/>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5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 Content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B72DD6-BF35-4E48-A858-9840A8C7D4AB}"/>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6664C2-91DE-45ED-8977-F0699DE3D61F}"/>
              </a:ext>
            </a:extLst>
          </p:cNvPr>
          <p:cNvSpPr/>
          <p:nvPr userDrawn="1"/>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7599C2-7DF1-4108-9265-628F65587443}"/>
              </a:ext>
            </a:extLst>
          </p:cNvPr>
          <p:cNvSpPr/>
          <p:nvPr/>
        </p:nvSpPr>
        <p:spPr>
          <a:xfrm>
            <a:off x="0" y="0"/>
            <a:ext cx="420623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Icon&#10;&#10;Description automatically generated">
            <a:extLst>
              <a:ext uri="{FF2B5EF4-FFF2-40B4-BE49-F238E27FC236}">
                <a16:creationId xmlns:a16="http://schemas.microsoft.com/office/drawing/2014/main" id="{033AFB2A-EEC5-456C-9128-67CE94366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20" name="Straight Connector 19">
            <a:extLst>
              <a:ext uri="{FF2B5EF4-FFF2-40B4-BE49-F238E27FC236}">
                <a16:creationId xmlns:a16="http://schemas.microsoft.com/office/drawing/2014/main" id="{E141EBF0-4C5C-442C-9BD7-5A26748A412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02F2DD7A-750C-4E57-B612-01C36B2E08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cxnSp>
        <p:nvCxnSpPr>
          <p:cNvPr id="23" name="Straight Connector 22">
            <a:extLst>
              <a:ext uri="{FF2B5EF4-FFF2-40B4-BE49-F238E27FC236}">
                <a16:creationId xmlns:a16="http://schemas.microsoft.com/office/drawing/2014/main" id="{58815598-BFCA-41B2-8AA5-89E233272D53}"/>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E9207463-070D-4073-869D-EF018B5EC7DF}"/>
              </a:ext>
            </a:extLst>
          </p:cNvPr>
          <p:cNvSpPr>
            <a:spLocks noGrp="1"/>
          </p:cNvSpPr>
          <p:nvPr>
            <p:ph idx="1"/>
          </p:nvPr>
        </p:nvSpPr>
        <p:spPr>
          <a:xfrm>
            <a:off x="4643208" y="323849"/>
            <a:ext cx="7137085" cy="570149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BC18592F-6BC7-4176-9226-F284B8582EDB}"/>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8EFC59-B0B4-4DF8-81CE-CB9EB8C3F148}"/>
              </a:ext>
            </a:extLst>
          </p:cNvPr>
          <p:cNvCxnSpPr/>
          <p:nvPr/>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8B4A81-40D9-4DE6-9FAD-70B467914C4D}"/>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3D8F97-B76F-489E-A9D6-4053F571DF15}"/>
              </a:ext>
            </a:extLst>
          </p:cNvPr>
          <p:cNvCxnSpPr/>
          <p:nvPr userDrawn="1"/>
        </p:nvCxnSpPr>
        <p:spPr>
          <a:xfrm flipV="1">
            <a:off x="57150" y="323850"/>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0" name="Text Placeholder 15">
            <a:extLst>
              <a:ext uri="{FF2B5EF4-FFF2-40B4-BE49-F238E27FC236}">
                <a16:creationId xmlns:a16="http://schemas.microsoft.com/office/drawing/2014/main" id="{BC2EAF37-00E0-43FE-AAE1-EB4E7B4D8ABD}"/>
              </a:ext>
            </a:extLst>
          </p:cNvPr>
          <p:cNvSpPr>
            <a:spLocks noGrp="1"/>
          </p:cNvSpPr>
          <p:nvPr>
            <p:ph type="body" sz="quarter" idx="14"/>
          </p:nvPr>
        </p:nvSpPr>
        <p:spPr>
          <a:xfrm>
            <a:off x="411163" y="2023353"/>
            <a:ext cx="3460750" cy="4001992"/>
          </a:xfrm>
        </p:spPr>
        <p:txBody>
          <a:bodyPr/>
          <a:lstStyle>
            <a:lvl1pPr>
              <a:defRPr>
                <a:solidFill>
                  <a:schemeClr val="bg1"/>
                </a:solidFill>
              </a:defRPr>
            </a:lvl1pPr>
            <a:lvl2pPr>
              <a:defRPr>
                <a:solidFill>
                  <a:schemeClr val="accent4"/>
                </a:solidFill>
              </a:defRPr>
            </a:lvl2pPr>
            <a:lvl3pPr>
              <a:defRPr>
                <a:solidFill>
                  <a:schemeClr val="accent2">
                    <a:lumMod val="60000"/>
                    <a:lumOff val="4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32" name="Slide Number Placeholder 5">
            <a:extLst>
              <a:ext uri="{FF2B5EF4-FFF2-40B4-BE49-F238E27FC236}">
                <a16:creationId xmlns:a16="http://schemas.microsoft.com/office/drawing/2014/main" id="{D964C4E7-4636-4FED-B1D3-FDF153E61DBE}"/>
              </a:ext>
            </a:extLst>
          </p:cNvPr>
          <p:cNvSpPr>
            <a:spLocks noGrp="1"/>
          </p:cNvSpPr>
          <p:nvPr>
            <p:ph type="sldNum" sz="quarter" idx="12"/>
          </p:nvPr>
        </p:nvSpPr>
        <p:spPr>
          <a:xfrm>
            <a:off x="8718176" y="6228588"/>
            <a:ext cx="2743200" cy="365125"/>
          </a:xfrm>
          <a:prstGeom prst="rect">
            <a:avLst/>
          </a:prstGeom>
        </p:spPr>
        <p:txBody>
          <a:bodyPr/>
          <a:lstStyle>
            <a:lvl1pPr>
              <a:defRPr>
                <a:solidFill>
                  <a:schemeClr val="accent3">
                    <a:lumMod val="50000"/>
                  </a:schemeClr>
                </a:solidFill>
              </a:defRPr>
            </a:lvl1pPr>
          </a:lstStyle>
          <a:p>
            <a:fld id="{A3DA3D6A-6DDB-44AC-922F-0D6A3F925C34}" type="slidenum">
              <a:rPr lang="en-US" smtClean="0"/>
              <a:pPr/>
              <a:t>‹#›</a:t>
            </a:fld>
            <a:endParaRPr lang="en-US" dirty="0"/>
          </a:p>
        </p:txBody>
      </p:sp>
      <p:sp>
        <p:nvSpPr>
          <p:cNvPr id="2" name="Footer Placeholder 1">
            <a:extLst>
              <a:ext uri="{FF2B5EF4-FFF2-40B4-BE49-F238E27FC236}">
                <a16:creationId xmlns:a16="http://schemas.microsoft.com/office/drawing/2014/main" id="{C6C874FC-12AF-4EDB-AA1B-78AFFC0E0BDF}"/>
              </a:ext>
            </a:extLst>
          </p:cNvPr>
          <p:cNvSpPr>
            <a:spLocks noGrp="1"/>
          </p:cNvSpPr>
          <p:nvPr>
            <p:ph type="ftr" sz="quarter" idx="15"/>
          </p:nvPr>
        </p:nvSpPr>
        <p:spPr>
          <a:xfrm>
            <a:off x="4643208" y="6265252"/>
            <a:ext cx="6862992" cy="307574"/>
          </a:xfrm>
        </p:spPr>
        <p:txBody>
          <a:bodyPr/>
          <a:lstStyle>
            <a:lvl1pPr>
              <a:defRPr>
                <a:solidFill>
                  <a:schemeClr val="accent3">
                    <a:lumMod val="50000"/>
                  </a:schemeClr>
                </a:solidFill>
              </a:defRPr>
            </a:lvl1pPr>
          </a:lstStyle>
          <a:p>
            <a:endParaRPr lang="en-US" dirty="0"/>
          </a:p>
        </p:txBody>
      </p:sp>
      <p:sp>
        <p:nvSpPr>
          <p:cNvPr id="4" name="Text Placeholder 3">
            <a:extLst>
              <a:ext uri="{FF2B5EF4-FFF2-40B4-BE49-F238E27FC236}">
                <a16:creationId xmlns:a16="http://schemas.microsoft.com/office/drawing/2014/main" id="{8E484C4A-4EBD-4E4B-8504-FA89FB9D4EC3}"/>
              </a:ext>
            </a:extLst>
          </p:cNvPr>
          <p:cNvSpPr>
            <a:spLocks noGrp="1"/>
          </p:cNvSpPr>
          <p:nvPr>
            <p:ph type="body" sz="quarter" idx="16"/>
          </p:nvPr>
        </p:nvSpPr>
        <p:spPr>
          <a:xfrm>
            <a:off x="255588" y="332663"/>
            <a:ext cx="3616325" cy="814388"/>
          </a:xfrm>
        </p:spPr>
        <p:txBody>
          <a:bodyPr anchor="ctr" anchorCtr="0"/>
          <a:lstStyle>
            <a:lvl1pPr marL="0" indent="0">
              <a:buNone/>
              <a:defRPr sz="2800" b="1">
                <a:solidFill>
                  <a:schemeClr val="bg1"/>
                </a:solidFill>
                <a:latin typeface="PT Serif" panose="020A0603040505020204" pitchFamily="18" charset="0"/>
              </a:defRPr>
            </a:lvl1pPr>
          </a:lstStyle>
          <a:p>
            <a:pPr lvl="0"/>
            <a:r>
              <a:rPr lang="en-US" dirty="0"/>
              <a:t>Click to edit Master text styles</a:t>
            </a:r>
          </a:p>
        </p:txBody>
      </p:sp>
    </p:spTree>
    <p:extLst>
      <p:ext uri="{BB962C8B-B14F-4D97-AF65-F5344CB8AC3E}">
        <p14:creationId xmlns:p14="http://schemas.microsoft.com/office/powerpoint/2010/main" val="33275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3 Content w/Photo">
    <p:spTree>
      <p:nvGrpSpPr>
        <p:cNvPr id="1" name=""/>
        <p:cNvGrpSpPr/>
        <p:nvPr/>
      </p:nvGrpSpPr>
      <p:grpSpPr>
        <a:xfrm>
          <a:off x="0" y="0"/>
          <a:ext cx="0" cy="0"/>
          <a:chOff x="0" y="0"/>
          <a:chExt cx="0" cy="0"/>
        </a:xfrm>
      </p:grpSpPr>
      <p:pic>
        <p:nvPicPr>
          <p:cNvPr id="27" name="Content Placeholder 14" descr="Person in crossing">
            <a:extLst>
              <a:ext uri="{FF2B5EF4-FFF2-40B4-BE49-F238E27FC236}">
                <a16:creationId xmlns:a16="http://schemas.microsoft.com/office/drawing/2014/main" id="{A3601711-F940-44F1-AEAA-6413EF86BB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sp>
        <p:nvSpPr>
          <p:cNvPr id="29" name="Slide Number Placeholder 8">
            <a:extLst>
              <a:ext uri="{FF2B5EF4-FFF2-40B4-BE49-F238E27FC236}">
                <a16:creationId xmlns:a16="http://schemas.microsoft.com/office/drawing/2014/main" id="{78C19F3E-56D3-4C15-BBB8-1A3060A1723C}"/>
              </a:ext>
            </a:extLst>
          </p:cNvPr>
          <p:cNvSpPr txBox="1">
            <a:spLocks/>
          </p:cNvSpPr>
          <p:nvPr/>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pic>
        <p:nvPicPr>
          <p:cNvPr id="30" name="Picture 29" descr="Icon&#10;&#10;Description automatically generated">
            <a:extLst>
              <a:ext uri="{FF2B5EF4-FFF2-40B4-BE49-F238E27FC236}">
                <a16:creationId xmlns:a16="http://schemas.microsoft.com/office/drawing/2014/main" id="{CF867F16-19EA-4EB6-97AB-867E09F11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3935" y="6298124"/>
            <a:ext cx="274702" cy="274702"/>
          </a:xfrm>
          <a:prstGeom prst="rect">
            <a:avLst/>
          </a:prstGeom>
        </p:spPr>
      </p:pic>
      <p:cxnSp>
        <p:nvCxnSpPr>
          <p:cNvPr id="31" name="Straight Connector 30">
            <a:extLst>
              <a:ext uri="{FF2B5EF4-FFF2-40B4-BE49-F238E27FC236}">
                <a16:creationId xmlns:a16="http://schemas.microsoft.com/office/drawing/2014/main" id="{51252A0B-9260-4814-8093-A3C8A920DEA7}"/>
              </a:ext>
            </a:extLst>
          </p:cNvPr>
          <p:cNvCxnSpPr/>
          <p:nvPr/>
        </p:nvCxnSpPr>
        <p:spPr>
          <a:xfrm>
            <a:off x="11525250" y="6195762"/>
            <a:ext cx="0" cy="462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79BC0E-AEB0-46E9-A591-B957FED992B1}"/>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sp>
        <p:nvSpPr>
          <p:cNvPr id="35" name="Slide Number Placeholder 2">
            <a:extLst>
              <a:ext uri="{FF2B5EF4-FFF2-40B4-BE49-F238E27FC236}">
                <a16:creationId xmlns:a16="http://schemas.microsoft.com/office/drawing/2014/main" id="{F99DEFBA-3A59-439B-B4E4-9C9963945563}"/>
              </a:ext>
            </a:extLst>
          </p:cNvPr>
          <p:cNvSpPr txBox="1">
            <a:spLocks/>
          </p:cNvSpPr>
          <p:nvPr/>
        </p:nvSpPr>
        <p:spPr>
          <a:xfrm>
            <a:off x="8718176"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mtClean="0"/>
              <a:pPr/>
              <a:t>‹#›</a:t>
            </a:fld>
            <a:endParaRPr lang="en-US" dirty="0"/>
          </a:p>
        </p:txBody>
      </p:sp>
      <p:sp>
        <p:nvSpPr>
          <p:cNvPr id="36" name="Slide Number Placeholder 5">
            <a:extLst>
              <a:ext uri="{FF2B5EF4-FFF2-40B4-BE49-F238E27FC236}">
                <a16:creationId xmlns:a16="http://schemas.microsoft.com/office/drawing/2014/main" id="{D669EE3A-05D0-4EBD-B080-5D1D7EB42965}"/>
              </a:ext>
            </a:extLst>
          </p:cNvPr>
          <p:cNvSpPr txBox="1">
            <a:spLocks/>
          </p:cNvSpPr>
          <p:nvPr userDrawn="1"/>
        </p:nvSpPr>
        <p:spPr>
          <a:xfrm>
            <a:off x="8726520" y="6228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A3D6A-6DDB-44AC-922F-0D6A3F925C34}" type="slidenum">
              <a:rPr lang="en-US" sz="1200" smtClean="0">
                <a:solidFill>
                  <a:schemeClr val="accent3">
                    <a:lumMod val="50000"/>
                  </a:schemeClr>
                </a:solidFill>
                <a:latin typeface="Lato" panose="020F0502020204030203" pitchFamily="34" charset="0"/>
              </a:rPr>
              <a:pPr/>
              <a:t>‹#›</a:t>
            </a:fld>
            <a:endParaRPr lang="en-US" sz="1200" dirty="0">
              <a:solidFill>
                <a:schemeClr val="accent3">
                  <a:lumMod val="50000"/>
                </a:schemeClr>
              </a:solidFill>
              <a:latin typeface="Lato" panose="020F0502020204030203" pitchFamily="34" charset="0"/>
            </a:endParaRPr>
          </a:p>
        </p:txBody>
      </p:sp>
      <p:pic>
        <p:nvPicPr>
          <p:cNvPr id="37" name="Picture 36" descr="Icon&#10;&#10;Description automatically generated">
            <a:extLst>
              <a:ext uri="{FF2B5EF4-FFF2-40B4-BE49-F238E27FC236}">
                <a16:creationId xmlns:a16="http://schemas.microsoft.com/office/drawing/2014/main" id="{D96B1C4E-5639-4885-AC63-E5CEACF49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38" name="Straight Connector 37">
            <a:extLst>
              <a:ext uri="{FF2B5EF4-FFF2-40B4-BE49-F238E27FC236}">
                <a16:creationId xmlns:a16="http://schemas.microsoft.com/office/drawing/2014/main" id="{60F4B5B7-6283-4F67-9868-52A0AF421FCF}"/>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3A20CD0A-6603-481C-809F-950D8BA200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grpSp>
        <p:nvGrpSpPr>
          <p:cNvPr id="4" name="Group 3">
            <a:extLst>
              <a:ext uri="{FF2B5EF4-FFF2-40B4-BE49-F238E27FC236}">
                <a16:creationId xmlns:a16="http://schemas.microsoft.com/office/drawing/2014/main" id="{DCFCB5E3-1ED4-4A44-9852-AB11A2212EDD}"/>
              </a:ext>
            </a:extLst>
          </p:cNvPr>
          <p:cNvGrpSpPr/>
          <p:nvPr/>
        </p:nvGrpSpPr>
        <p:grpSpPr>
          <a:xfrm>
            <a:off x="0" y="0"/>
            <a:ext cx="4206235" cy="6858000"/>
            <a:chOff x="0" y="0"/>
            <a:chExt cx="4206235" cy="6858000"/>
          </a:xfrm>
        </p:grpSpPr>
        <p:sp>
          <p:nvSpPr>
            <p:cNvPr id="41" name="Rectangle 40">
              <a:extLst>
                <a:ext uri="{FF2B5EF4-FFF2-40B4-BE49-F238E27FC236}">
                  <a16:creationId xmlns:a16="http://schemas.microsoft.com/office/drawing/2014/main" id="{680CA210-A94B-4C9A-8395-651CCFF14EEF}"/>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78FD062-3F57-48BE-81A0-B2EB1C001B30}"/>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22E99F-9303-432C-8F6A-652F508050A6}"/>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sp>
        <p:nvSpPr>
          <p:cNvPr id="20" name="Content Placeholder 2">
            <a:extLst>
              <a:ext uri="{FF2B5EF4-FFF2-40B4-BE49-F238E27FC236}">
                <a16:creationId xmlns:a16="http://schemas.microsoft.com/office/drawing/2014/main" id="{8F3F9288-21A5-4C4B-9A63-98836BBD4F0A}"/>
              </a:ext>
            </a:extLst>
          </p:cNvPr>
          <p:cNvSpPr>
            <a:spLocks noGrp="1"/>
          </p:cNvSpPr>
          <p:nvPr>
            <p:ph idx="1"/>
          </p:nvPr>
        </p:nvSpPr>
        <p:spPr>
          <a:xfrm>
            <a:off x="5077838" y="1825625"/>
            <a:ext cx="6275962" cy="3709413"/>
          </a:xfrm>
        </p:spPr>
        <p:txBody>
          <a:bodyPr/>
          <a:lstStyle>
            <a:lvl1pPr>
              <a:defRPr>
                <a:solidFill>
                  <a:schemeClr val="bg2">
                    <a:lumMod val="50000"/>
                  </a:schemeClr>
                </a:solidFill>
              </a:defRPr>
            </a:lvl1pPr>
            <a:lvl2pPr>
              <a:defRPr>
                <a:solidFill>
                  <a:schemeClr val="tx2"/>
                </a:solidFill>
              </a:defRPr>
            </a:lvl2pPr>
            <a:lvl3pPr>
              <a:defRPr>
                <a:solidFill>
                  <a:schemeClr val="accent4">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0D9AFA11-47DF-4C54-B2C7-5117444ED8FB}"/>
              </a:ext>
            </a:extLst>
          </p:cNvPr>
          <p:cNvSpPr>
            <a:spLocks noGrp="1"/>
          </p:cNvSpPr>
          <p:nvPr>
            <p:ph type="pic" sz="quarter" idx="13"/>
          </p:nvPr>
        </p:nvSpPr>
        <p:spPr>
          <a:xfrm>
            <a:off x="0" y="0"/>
            <a:ext cx="4206875" cy="6858000"/>
          </a:xfrm>
        </p:spPr>
        <p:txBody>
          <a:bodyPr/>
          <a:lstStyle>
            <a:lvl1pPr>
              <a:defRPr>
                <a:solidFill>
                  <a:schemeClr val="bg1"/>
                </a:solidFill>
              </a:defRPr>
            </a:lvl1pPr>
          </a:lstStyle>
          <a:p>
            <a:r>
              <a:rPr lang="en-US"/>
              <a:t>Click icon to add picture</a:t>
            </a:r>
            <a:endParaRPr lang="en-US" dirty="0"/>
          </a:p>
        </p:txBody>
      </p:sp>
      <p:sp>
        <p:nvSpPr>
          <p:cNvPr id="5" name="Title 4">
            <a:extLst>
              <a:ext uri="{FF2B5EF4-FFF2-40B4-BE49-F238E27FC236}">
                <a16:creationId xmlns:a16="http://schemas.microsoft.com/office/drawing/2014/main" id="{D794FAD5-D50F-4AD7-96E8-A948E1AB101B}"/>
              </a:ext>
            </a:extLst>
          </p:cNvPr>
          <p:cNvSpPr>
            <a:spLocks noGrp="1"/>
          </p:cNvSpPr>
          <p:nvPr>
            <p:ph type="title"/>
          </p:nvPr>
        </p:nvSpPr>
        <p:spPr>
          <a:xfrm>
            <a:off x="4473992" y="317726"/>
            <a:ext cx="7465595" cy="824976"/>
          </a:xfrm>
        </p:spPr>
        <p:txBody>
          <a:bodyPr anchor="ctr" anchorCtr="0"/>
          <a:lstStyle/>
          <a:p>
            <a:r>
              <a:rPr lang="en-US"/>
              <a:t>Click to edit Master title style</a:t>
            </a:r>
          </a:p>
        </p:txBody>
      </p:sp>
      <p:pic>
        <p:nvPicPr>
          <p:cNvPr id="19" name="Content Placeholder 14" descr="Person in crossing">
            <a:extLst>
              <a:ext uri="{FF2B5EF4-FFF2-40B4-BE49-F238E27FC236}">
                <a16:creationId xmlns:a16="http://schemas.microsoft.com/office/drawing/2014/main" id="{8CF98867-F17C-4B2E-9292-1F12A5F2DD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24" name="Straight Connector 23">
            <a:extLst>
              <a:ext uri="{FF2B5EF4-FFF2-40B4-BE49-F238E27FC236}">
                <a16:creationId xmlns:a16="http://schemas.microsoft.com/office/drawing/2014/main" id="{EEDF24A9-7FD1-442F-A3D1-DBC9ABBF8B8B}"/>
              </a:ext>
            </a:extLst>
          </p:cNvPr>
          <p:cNvCxnSpPr/>
          <p:nvPr/>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A75E606-0DBE-4138-AC2C-9F4B6B929D76}"/>
              </a:ext>
            </a:extLst>
          </p:cNvPr>
          <p:cNvGrpSpPr/>
          <p:nvPr/>
        </p:nvGrpSpPr>
        <p:grpSpPr>
          <a:xfrm>
            <a:off x="0" y="0"/>
            <a:ext cx="4206235" cy="6858000"/>
            <a:chOff x="0" y="0"/>
            <a:chExt cx="4206235" cy="6858000"/>
          </a:xfrm>
        </p:grpSpPr>
        <p:sp>
          <p:nvSpPr>
            <p:cNvPr id="42" name="Rectangle 41">
              <a:extLst>
                <a:ext uri="{FF2B5EF4-FFF2-40B4-BE49-F238E27FC236}">
                  <a16:creationId xmlns:a16="http://schemas.microsoft.com/office/drawing/2014/main" id="{6EBFE1EF-2D96-4B26-8B36-67C4F10C7582}"/>
                </a:ext>
              </a:extLst>
            </p:cNvPr>
            <p:cNvSpPr/>
            <p:nvPr/>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228D5C-BD99-428B-9AC2-A2F0C4E91469}"/>
                </a:ext>
              </a:extLst>
            </p:cNvPr>
            <p:cNvSpPr/>
            <p:nvPr/>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DDB060-7844-4EF7-9830-DED6C1044EB7}"/>
                </a:ext>
              </a:extLst>
            </p:cNvPr>
            <p:cNvSpPr txBox="1"/>
            <p:nvPr/>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rPr>
                <a:t>Photo Here</a:t>
              </a:r>
            </a:p>
          </p:txBody>
        </p:sp>
      </p:grpSp>
      <p:pic>
        <p:nvPicPr>
          <p:cNvPr id="45" name="Content Placeholder 14" descr="Person in crossing">
            <a:extLst>
              <a:ext uri="{FF2B5EF4-FFF2-40B4-BE49-F238E27FC236}">
                <a16:creationId xmlns:a16="http://schemas.microsoft.com/office/drawing/2014/main" id="{A6D90C20-2791-4042-A32B-293929D358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991" r="1"/>
          <a:stretch/>
        </p:blipFill>
        <p:spPr>
          <a:xfrm>
            <a:off x="0" y="-5"/>
            <a:ext cx="4206235" cy="6858005"/>
          </a:xfrm>
          <a:prstGeom prst="rect">
            <a:avLst/>
          </a:prstGeom>
        </p:spPr>
      </p:pic>
      <p:cxnSp>
        <p:nvCxnSpPr>
          <p:cNvPr id="49" name="Straight Connector 48">
            <a:extLst>
              <a:ext uri="{FF2B5EF4-FFF2-40B4-BE49-F238E27FC236}">
                <a16:creationId xmlns:a16="http://schemas.microsoft.com/office/drawing/2014/main" id="{69741ADE-9567-4C29-ACA9-AFC7718E517F}"/>
              </a:ext>
            </a:extLst>
          </p:cNvPr>
          <p:cNvCxnSpPr/>
          <p:nvPr userDrawn="1"/>
        </p:nvCxnSpPr>
        <p:spPr>
          <a:xfrm flipV="1">
            <a:off x="4280868" y="328353"/>
            <a:ext cx="0" cy="814349"/>
          </a:xfrm>
          <a:prstGeom prst="line">
            <a:avLst/>
          </a:prstGeom>
          <a:ln w="152400">
            <a:solidFill>
              <a:srgbClr val="74C3D5"/>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35CA6ADF-7E52-42E0-93B1-31E493B70CBC}"/>
              </a:ext>
            </a:extLst>
          </p:cNvPr>
          <p:cNvGrpSpPr/>
          <p:nvPr userDrawn="1"/>
        </p:nvGrpSpPr>
        <p:grpSpPr>
          <a:xfrm>
            <a:off x="0" y="0"/>
            <a:ext cx="4206235" cy="6858000"/>
            <a:chOff x="0" y="0"/>
            <a:chExt cx="4206235" cy="6858000"/>
          </a:xfrm>
        </p:grpSpPr>
        <p:sp>
          <p:nvSpPr>
            <p:cNvPr id="56" name="Rectangle 55">
              <a:extLst>
                <a:ext uri="{FF2B5EF4-FFF2-40B4-BE49-F238E27FC236}">
                  <a16:creationId xmlns:a16="http://schemas.microsoft.com/office/drawing/2014/main" id="{F6C554FB-96A4-42A0-9440-28BE8A5F631F}"/>
                </a:ext>
              </a:extLst>
            </p:cNvPr>
            <p:cNvSpPr/>
            <p:nvPr userDrawn="1"/>
          </p:nvSpPr>
          <p:spPr>
            <a:xfrm>
              <a:off x="0" y="0"/>
              <a:ext cx="4206235"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754E044-C5C8-4340-8A82-1FF7C02C2DA2}"/>
                </a:ext>
              </a:extLst>
            </p:cNvPr>
            <p:cNvSpPr/>
            <p:nvPr userDrawn="1"/>
          </p:nvSpPr>
          <p:spPr>
            <a:xfrm>
              <a:off x="437745" y="405063"/>
              <a:ext cx="3346315" cy="6063831"/>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DA9F5F8-0309-4F40-8CAF-04F9CC0DD1A5}"/>
                </a:ext>
              </a:extLst>
            </p:cNvPr>
            <p:cNvSpPr txBox="1"/>
            <p:nvPr userDrawn="1"/>
          </p:nvSpPr>
          <p:spPr>
            <a:xfrm>
              <a:off x="1010083" y="2782666"/>
              <a:ext cx="2237362" cy="646331"/>
            </a:xfrm>
            <a:prstGeom prst="rect">
              <a:avLst/>
            </a:prstGeom>
            <a:noFill/>
          </p:spPr>
          <p:txBody>
            <a:bodyPr wrap="square" rtlCol="0">
              <a:spAutoFit/>
            </a:bodyPr>
            <a:lstStyle/>
            <a:p>
              <a:pPr algn="ctr"/>
              <a:r>
                <a:rPr lang="en-US" dirty="0">
                  <a:solidFill>
                    <a:schemeClr val="bg1"/>
                  </a:solidFill>
                </a:rPr>
                <a:t>Place Your </a:t>
              </a:r>
            </a:p>
            <a:p>
              <a:pPr algn="ctr"/>
              <a:r>
                <a:rPr lang="en-US" dirty="0">
                  <a:solidFill>
                    <a:schemeClr val="bg1"/>
                  </a:solidFill>
                  <a:latin typeface="Lato" panose="020F0502020204030203" pitchFamily="34" charset="0"/>
                </a:rPr>
                <a:t>Photo</a:t>
              </a:r>
              <a:r>
                <a:rPr lang="en-US" dirty="0">
                  <a:solidFill>
                    <a:schemeClr val="bg1"/>
                  </a:solidFill>
                </a:rPr>
                <a:t> Here</a:t>
              </a:r>
            </a:p>
          </p:txBody>
        </p:sp>
      </p:grpSp>
      <p:sp>
        <p:nvSpPr>
          <p:cNvPr id="7" name="Footer Placeholder 6">
            <a:extLst>
              <a:ext uri="{FF2B5EF4-FFF2-40B4-BE49-F238E27FC236}">
                <a16:creationId xmlns:a16="http://schemas.microsoft.com/office/drawing/2014/main" id="{B8F08A76-7080-41BF-8856-DB1DAB9E03D3}"/>
              </a:ext>
            </a:extLst>
          </p:cNvPr>
          <p:cNvSpPr>
            <a:spLocks noGrp="1"/>
          </p:cNvSpPr>
          <p:nvPr>
            <p:ph type="ftr" sz="quarter" idx="14"/>
          </p:nvPr>
        </p:nvSpPr>
        <p:spPr>
          <a:xfrm>
            <a:off x="4473992" y="6287405"/>
            <a:ext cx="7718008" cy="307574"/>
          </a:xfrm>
        </p:spPr>
        <p:txBody>
          <a:bodyPr/>
          <a:lstStyle>
            <a:lvl1pPr>
              <a:defRPr>
                <a:solidFill>
                  <a:schemeClr val="accent3">
                    <a:lumMod val="50000"/>
                  </a:schemeClr>
                </a:solidFill>
              </a:defRPr>
            </a:lvl1pPr>
          </a:lstStyle>
          <a:p>
            <a:endParaRPr lang="en-US" dirty="0"/>
          </a:p>
        </p:txBody>
      </p:sp>
      <p:sp>
        <p:nvSpPr>
          <p:cNvPr id="8" name="Slide Number Placeholder 7">
            <a:extLst>
              <a:ext uri="{FF2B5EF4-FFF2-40B4-BE49-F238E27FC236}">
                <a16:creationId xmlns:a16="http://schemas.microsoft.com/office/drawing/2014/main" id="{E8EBD84B-E99E-49AB-8E6C-FF811A25158E}"/>
              </a:ext>
            </a:extLst>
          </p:cNvPr>
          <p:cNvSpPr>
            <a:spLocks noGrp="1"/>
          </p:cNvSpPr>
          <p:nvPr>
            <p:ph type="sldNum" sz="quarter" idx="15"/>
          </p:nvPr>
        </p:nvSpPr>
        <p:spPr/>
        <p:txBody>
          <a:bodyPr/>
          <a:lstStyle/>
          <a:p>
            <a:fld id="{A3DA3D6A-6DDB-44AC-922F-0D6A3F925C34}" type="slidenum">
              <a:rPr lang="en-US" smtClean="0"/>
              <a:pPr/>
              <a:t>‹#›</a:t>
            </a:fld>
            <a:endParaRPr lang="en-US" dirty="0"/>
          </a:p>
        </p:txBody>
      </p:sp>
    </p:spTree>
    <p:extLst>
      <p:ext uri="{BB962C8B-B14F-4D97-AF65-F5344CB8AC3E}">
        <p14:creationId xmlns:p14="http://schemas.microsoft.com/office/powerpoint/2010/main" val="2380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hd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8FAAC-831D-48F9-BCC3-F9F7EBF492AD}"/>
              </a:ext>
            </a:extLst>
          </p:cNvPr>
          <p:cNvSpPr/>
          <p:nvPr userDrawn="1"/>
        </p:nvSpPr>
        <p:spPr>
          <a:xfrm>
            <a:off x="0" y="1138199"/>
            <a:ext cx="12192000" cy="4814926"/>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376730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26520" y="6228588"/>
            <a:ext cx="2743200" cy="365125"/>
          </a:xfrm>
          <a:prstGeom prst="rect">
            <a:avLst/>
          </a:prstGeom>
        </p:spPr>
        <p:txBody>
          <a:bodyPr vert="horz" lIns="91440" tIns="45720" rIns="91440" bIns="45720" rtlCol="0" anchor="ctr"/>
          <a:lstStyle>
            <a:lvl1pPr algn="r">
              <a:defRPr sz="1200">
                <a:solidFill>
                  <a:schemeClr val="accent3">
                    <a:lumMod val="50000"/>
                  </a:schemeClr>
                </a:solidFill>
                <a:latin typeface="Lato" panose="020F0502020204030203" pitchFamily="34" charset="0"/>
              </a:defRPr>
            </a:lvl1pPr>
          </a:lstStyle>
          <a:p>
            <a:fld id="{A3DA3D6A-6DDB-44AC-922F-0D6A3F925C34}" type="slidenum">
              <a:rPr lang="en-US" smtClean="0"/>
              <a:pPr/>
              <a:t>‹#›</a:t>
            </a:fld>
            <a:endParaRPr lang="en-US" dirty="0"/>
          </a:p>
        </p:txBody>
      </p:sp>
      <p:cxnSp>
        <p:nvCxnSpPr>
          <p:cNvPr id="7" name="Straight Connector 6">
            <a:extLst>
              <a:ext uri="{FF2B5EF4-FFF2-40B4-BE49-F238E27FC236}">
                <a16:creationId xmlns:a16="http://schemas.microsoft.com/office/drawing/2014/main" id="{C7F2594E-86EB-44EC-B48E-51B7CE719B85}"/>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36413D82-8688-44CF-A52A-4F9B26B2CB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64885" y="6298124"/>
            <a:ext cx="274702" cy="274702"/>
          </a:xfrm>
          <a:prstGeom prst="rect">
            <a:avLst/>
          </a:prstGeom>
        </p:spPr>
      </p:pic>
      <p:cxnSp>
        <p:nvCxnSpPr>
          <p:cNvPr id="9" name="Straight Connector 8">
            <a:extLst>
              <a:ext uri="{FF2B5EF4-FFF2-40B4-BE49-F238E27FC236}">
                <a16:creationId xmlns:a16="http://schemas.microsoft.com/office/drawing/2014/main" id="{55417274-54A4-4978-B752-BEDDEF018124}"/>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F46E7A34-11F1-416B-90B2-A27B5E7951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534775" y="6157666"/>
            <a:ext cx="554732" cy="547481"/>
          </a:xfrm>
          <a:prstGeom prst="rect">
            <a:avLst/>
          </a:prstGeom>
        </p:spPr>
      </p:pic>
      <p:sp>
        <p:nvSpPr>
          <p:cNvPr id="2" name="Title Placeholder 1">
            <a:extLst>
              <a:ext uri="{FF2B5EF4-FFF2-40B4-BE49-F238E27FC236}">
                <a16:creationId xmlns:a16="http://schemas.microsoft.com/office/drawing/2014/main" id="{902CCBE2-E3BC-46A0-A935-6C9B3B13CBC0}"/>
              </a:ext>
            </a:extLst>
          </p:cNvPr>
          <p:cNvSpPr>
            <a:spLocks noGrp="1"/>
          </p:cNvSpPr>
          <p:nvPr>
            <p:ph type="title"/>
          </p:nvPr>
        </p:nvSpPr>
        <p:spPr>
          <a:xfrm>
            <a:off x="234356" y="317726"/>
            <a:ext cx="10515600" cy="696065"/>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D2EB849-0637-418E-B50D-29E0BDAB9BE6}"/>
              </a:ext>
            </a:extLst>
          </p:cNvPr>
          <p:cNvSpPr>
            <a:spLocks noGrp="1"/>
          </p:cNvSpPr>
          <p:nvPr>
            <p:ph type="ftr" sz="quarter" idx="3"/>
          </p:nvPr>
        </p:nvSpPr>
        <p:spPr>
          <a:xfrm>
            <a:off x="838200" y="5645551"/>
            <a:ext cx="10515600" cy="307574"/>
          </a:xfrm>
          <a:prstGeom prst="rect">
            <a:avLst/>
          </a:prstGeom>
        </p:spPr>
        <p:txBody>
          <a:bodyPr vert="horz" lIns="91440" tIns="45720" rIns="91440" bIns="45720" rtlCol="0" anchor="t" anchorCtr="0"/>
          <a:lstStyle>
            <a:lvl1pPr algn="ctr">
              <a:defRPr sz="1200">
                <a:solidFill>
                  <a:schemeClr val="accent3">
                    <a:lumMod val="50000"/>
                  </a:schemeClr>
                </a:solidFill>
                <a:latin typeface="Lato" panose="020F0502020204030203" pitchFamily="34" charset="0"/>
              </a:defRPr>
            </a:lvl1pPr>
          </a:lstStyle>
          <a:p>
            <a:endParaRPr lang="en-US" dirty="0"/>
          </a:p>
        </p:txBody>
      </p:sp>
      <p:cxnSp>
        <p:nvCxnSpPr>
          <p:cNvPr id="13" name="Straight Connector 12">
            <a:extLst>
              <a:ext uri="{FF2B5EF4-FFF2-40B4-BE49-F238E27FC236}">
                <a16:creationId xmlns:a16="http://schemas.microsoft.com/office/drawing/2014/main" id="{0A6F8F8D-1081-4EE1-9955-F520F7DD2ACA}"/>
              </a:ext>
            </a:extLst>
          </p:cNvPr>
          <p:cNvCxnSpPr/>
          <p:nvPr/>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7FDC74-FF28-45A0-81D7-F3D74CFFC429}"/>
              </a:ext>
            </a:extLst>
          </p:cNvPr>
          <p:cNvCxnSpPr/>
          <p:nvPr/>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13B3B0-5F45-4923-B7A4-D4F18946046B}"/>
              </a:ext>
            </a:extLst>
          </p:cNvPr>
          <p:cNvCxnSpPr/>
          <p:nvPr userDrawn="1"/>
        </p:nvCxnSpPr>
        <p:spPr>
          <a:xfrm flipV="1">
            <a:off x="58196" y="323850"/>
            <a:ext cx="0" cy="814349"/>
          </a:xfrm>
          <a:prstGeom prst="line">
            <a:avLst/>
          </a:prstGeom>
          <a:ln w="127000">
            <a:solidFill>
              <a:srgbClr val="74C3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171B72-D39B-4CE7-8305-6998146900FA}"/>
              </a:ext>
            </a:extLst>
          </p:cNvPr>
          <p:cNvCxnSpPr/>
          <p:nvPr userDrawn="1"/>
        </p:nvCxnSpPr>
        <p:spPr>
          <a:xfrm>
            <a:off x="11506200" y="6214812"/>
            <a:ext cx="0" cy="405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31550"/>
      </p:ext>
    </p:extLst>
  </p:cSld>
  <p:clrMap bg1="lt1" tx1="dk1" bg2="lt2" tx2="dk2" accent1="accent1" accent2="accent2" accent3="accent3" accent4="accent4" accent5="accent5" accent6="accent6" hlink="hlink" folHlink="folHlink"/>
  <p:sldLayoutIdLst>
    <p:sldLayoutId id="2147483717" r:id="rId1"/>
    <p:sldLayoutId id="2147483709" r:id="rId2"/>
  </p:sldLayoutIdLst>
  <p:hf hdr="0" dt="0"/>
  <p:txStyles>
    <p:titleStyle>
      <a:lvl1pPr algn="l" defTabSz="914400" rtl="0" eaLnBrk="1" latinLnBrk="0" hangingPunct="1">
        <a:lnSpc>
          <a:spcPct val="90000"/>
        </a:lnSpc>
        <a:spcBef>
          <a:spcPct val="0"/>
        </a:spcBef>
        <a:buNone/>
        <a:defRPr sz="3000" b="1" kern="1200">
          <a:solidFill>
            <a:schemeClr val="tx1"/>
          </a:solidFill>
          <a:latin typeface="PT Serif" panose="020A0603040505020204" pitchFamily="18" charset="0"/>
          <a:ea typeface="+mj-ea"/>
          <a:cs typeface="+mj-cs"/>
        </a:defRPr>
      </a:lvl1pPr>
    </p:titleStyle>
    <p:bodyStyle>
      <a:lvl1pPr marL="284163" indent="-284163" algn="l" defTabSz="914400" rtl="0" eaLnBrk="1" latinLnBrk="0" hangingPunct="1">
        <a:lnSpc>
          <a:spcPts val="2800"/>
        </a:lnSpc>
        <a:spcBef>
          <a:spcPts val="1800"/>
        </a:spcBef>
        <a:buSzPct val="75000"/>
        <a:buFont typeface="Arial" panose="020B0604020202020204" pitchFamily="34" charset="0"/>
        <a:buChar char="•"/>
        <a:defRPr sz="2600" kern="1200">
          <a:solidFill>
            <a:schemeClr val="accent3">
              <a:lumMod val="50000"/>
            </a:schemeClr>
          </a:solidFill>
          <a:latin typeface="Lato" panose="020F0502020204030203" pitchFamily="34" charset="0"/>
          <a:ea typeface="+mn-ea"/>
          <a:cs typeface="+mn-cs"/>
        </a:defRPr>
      </a:lvl1pPr>
      <a:lvl2pPr marL="685800" indent="-228600" algn="l" defTabSz="914400" rtl="0" eaLnBrk="1" latinLnBrk="0" hangingPunct="1">
        <a:lnSpc>
          <a:spcPts val="2800"/>
        </a:lnSpc>
        <a:spcBef>
          <a:spcPts val="1800"/>
        </a:spcBef>
        <a:buSzPct val="75000"/>
        <a:buFont typeface="Arial" panose="020B0604020202020204" pitchFamily="34" charset="0"/>
        <a:buChar char="•"/>
        <a:defRPr sz="2200" i="1" kern="1200">
          <a:solidFill>
            <a:schemeClr val="tx2"/>
          </a:solidFill>
          <a:latin typeface="Lato" panose="020F050202020403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4">
              <a:lumMod val="75000"/>
            </a:schemeClr>
          </a:solidFill>
          <a:latin typeface="Lato" panose="020F050202020403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johnsonfinancialgroup.com/resources/blogs/young-professionals/the-50-30-20-rule-explained-a-simple-budgeting-strategy-for-financial-succes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johnsonfinancialgroup.com/resources/blogs/your-financial-life/loud-budgeting-the-trending-strategy-that-will-transform-your-financ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articipant.johnsonfinancialgroup.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hyperlink" Target="mailto:RetirementServices@worksavereti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ramseysolutions.com/ramseyplus/financial-peace?exp=rplus-49439&amp;msclkid=dc81d304bebb199d73bab79fa30e6600&amp;utm_source=bing&amp;utm_medium=cpc&amp;utm_campaign=RamseyPlus%20-%20FPU%20Branded%20-%20High%20Volume&amp;utm_term=dave%20ramsey%20financial%20peace%20university&amp;utm_content=dave%20ramsey%20financial%20peace%20universit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yourbenefitaccount.net/pensioninc/"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empowermyretirement.com/"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in/samantha-kolb-857932b9/" TargetMode="External"/><Relationship Id="rId3" Type="http://schemas.openxmlformats.org/officeDocument/2006/relationships/hyperlink" Target="https://www.johnsonfinancialgroup.com/business/retirement-plan-services/plan-participants/" TargetMode="External"/><Relationship Id="rId7" Type="http://schemas.openxmlformats.org/officeDocument/2006/relationships/hyperlink" Target="https://urldefense.com/v3/__https:/us-east-2.protection.sophos.com?d=linkedin.com&amp;u=aHR0cHM6Ly93d3cubGlua2VkaW4uY29tL2luL21qb2xzb24wMy8=&amp;i=NWU3OTBlODA3NDkxM2QwZWEzNDc3YjBl&amp;t=YkM0aFF3ci9XZzRNTEVUN1dGWDB2L0VJNHlEbThNWnBsNzBFK0g0dTRtMD0=&amp;h=c27ffbded627495ca42552453eb7d119&amp;s=AVNPUEhUT0NFTkNSWVBUSVbx8V72mMz4pfOzVQI4mS6cpV1LDGShNJKCiOTDakcUXLTtecXHI8cflFEb0z7sncIDpGq5TLW5TcpzcE5JzeR2__;!!Ks9HqEGDhg!eElk6GS4c28Tw3zqI0FLARgz_kZXFTx8QpeimmO1MqX9b7WLQ3CH0ZTH3JksTAePIudg-k4K_VyD0cI4k6zrjZR2szSI$"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s://www.johnsonfinancialgroup.com/personal/your-financial-life/young-professionals/young-professionals-registration/" TargetMode="External"/><Relationship Id="rId5"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 Id="rId4"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9" Type="http://schemas.openxmlformats.org/officeDocument/2006/relationships/hyperlink" Target="https://unclaimedretirementbenefits.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urldefense.com/v3/__https:/us-east-2.protection.sophos.com?d=linkedin.com&amp;u=aHR0cHM6Ly93d3cubGlua2VkaW4uY29tL2luL21qb2xzb24wMy8=&amp;i=NWU3OTBlODA3NDkxM2QwZWEzNDc3YjBl&amp;t=YkM0aFF3ci9XZzRNTEVUN1dGWDB2L0VJNHlEbThNWnBsNzBFK0g0dTRtMD0=&amp;h=c27ffbded627495ca42552453eb7d119&amp;s=AVNPUEhUT0NFTkNSWVBUSVbx8V72mMz4pfOzVQI4mS6cpV1LDGShNJKCiOTDakcUXLTtecXHI8cflFEb0z7sncIDpGq5TLW5TcpzcE5JzeR2__;!!Ks9HqEGDhg!eElk6GS4c28Tw3zqI0FLARgz_kZXFTx8QpeimmO1MqX9b7WLQ3CH0ZTH3JksTAePIudg-k4K_VyD0cI4k6zrjZR2szSI$" TargetMode="External"/><Relationship Id="rId3" Type="http://schemas.openxmlformats.org/officeDocument/2006/relationships/notesSlide" Target="../notesSlides/notesSlide23.xml"/><Relationship Id="rId7" Type="http://schemas.openxmlformats.org/officeDocument/2006/relationships/hyperlink" Target="https://www.johnsonfinancialgroup.com/personal/your-financial-life/young-professionals/young-professionals-registration/" TargetMode="Externa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 Id="rId5"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10" Type="http://schemas.openxmlformats.org/officeDocument/2006/relationships/hyperlink" Target="https://unclaimedretirementbenefits.com/" TargetMode="External"/><Relationship Id="rId4" Type="http://schemas.openxmlformats.org/officeDocument/2006/relationships/hyperlink" Target="https://www.johnsonfinancialgroup.com/business/retirement-plan-services/pension-inc/" TargetMode="External"/><Relationship Id="rId9" Type="http://schemas.openxmlformats.org/officeDocument/2006/relationships/hyperlink" Target="https://www.linkedin.com/in/samantha-kolb-857932b9/"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in/samantha-kolb-857932b9/" TargetMode="External"/><Relationship Id="rId3" Type="http://schemas.openxmlformats.org/officeDocument/2006/relationships/hyperlink" Target="https://www.johnsonfinancialgroup.com/business/retirement-plan-services/empower/" TargetMode="External"/><Relationship Id="rId7" Type="http://schemas.openxmlformats.org/officeDocument/2006/relationships/hyperlink" Target="https://urldefense.com/v3/__https:/us-east-2.protection.sophos.com?d=linkedin.com&amp;u=aHR0cHM6Ly93d3cubGlua2VkaW4uY29tL2luL21qb2xzb24wMy8=&amp;i=NWU3OTBlODA3NDkxM2QwZWEzNDc3YjBl&amp;t=YkM0aFF3ci9XZzRNTEVUN1dGWDB2L0VJNHlEbThNWnBsNzBFK0g0dTRtMD0=&amp;h=c27ffbded627495ca42552453eb7d119&amp;s=AVNPUEhUT0NFTkNSWVBUSVbx8V72mMz4pfOzVQI4mS6cpV1LDGShNJKCiOTDakcUXLTtecXHI8cflFEb0z7sncIDpGq5TLW5TcpzcE5JzeR2__;!!Ks9HqEGDhg!eElk6GS4c28Tw3zqI0FLARgz_kZXFTx8QpeimmO1MqX9b7WLQ3CH0ZTH3JksTAePIudg-k4K_VyD0cI4k6zrjZR2szSI$"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johnsonfinancialgroup.com/personal/your-financial-life/young-professionals/young-professionals-registration/" TargetMode="External"/><Relationship Id="rId5"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nlvdXIqMmRtb25leSoyZHlvdXIqMmRtaXNzaW9uKjJmJnVtaWQ9MmI1MzY3ZWItNDZkNi00OWQ4LWFhYjktN2ZkNGFjMTU3OGY0JmF1dGg9NGNiYjhhMmRjYTY1YjlkOWE1Y2QwOTk4ODcxZGIyMjdjMzNhMjRkNC00NmQxZTA2YTU5ZWM5YjFlZmI3OTI3ZWQ3YzZmOWY1MDYyOGRjOWQ0X187SlNVbEpTVWxKU1VsISFLczlIcUVHRGhnIVpsNmJ4cWlLLWJyRGRjOGl0bFNoTFlDTWhNVGZQTHVWb01xVVRMSWk0SDRuZU9BSjI2bEw5UWo4Vm5CQWtXX0RzOEdMN0pOcm82dkR6NTVzaXNyYjItU1dQWVdSUHA3YTJxemdJNEEk&amp;i=NWU3OTBlODA3NDkxM2QwZWEzNDc3YjBl&amp;t=WGNuUUF6VkhrbUh5TDJPS3l5cW9SQ3BvZ0x3OG56Qkd0QjhyaXNrUlRFYz0=&amp;h=c27ffbded627495ca42552453eb7d119&amp;s=AVNPUEhUT0NFTkNSWVBUSVbx8V72mMz4pfOzVQI4mS6cpV1LDGShNJKCiOTDakcUXLTtecXHI8cflFEb0z7sncIDpGq5TLW5TcpzcE5JzeR2__;!!Ks9HqEGDhg!eElk6GS4c28Tw3zqI0FLARgz_kZXFTx8QpeimmO1MqX9b7WLQ3CH0ZTH3JksTAePIudg-k4K_VyD0cI4k6zrjdFPtccx$" TargetMode="External"/><Relationship Id="rId4" Type="http://schemas.openxmlformats.org/officeDocument/2006/relationships/hyperlink" Target="https://urldefense.com/v3/__https:/us-east-2.protection.sophos.com?d=urldefense.com&amp;u=aHR0cHM6Ly91cmxkZWZlbnNlLmNvbS92My9fX2h0dHBzOi9zbWV4LWN0cC50cmVuZG1pY3JvLmNvbTo0NDMvd2lzL2NsaWNrdGltZS92MS9xdWVyeT91cmw9aHR0cHMqM2EqMmYqMmZ3d3cuam9obnNvbmZpbmFuY2lhbGdyb3VwLmNvbSoyZnJlc291cmNlcyoyZmJsb2dzKjJmKjNmYyozZDU0JnVtaWQ9MmI1MzY3ZWItNDZkNi00OWQ4LWFhYjktN2ZkNGFjMTU3OGY0JmF1dGg9NGNiYjhhMmRjYTY1YjlkOWE1Y2QwOTk4ODcxZGIyMjdjMzNhMjRkNC1lMTdjMjM3MTY3YjRmOWNkM2RiNzQ1MTMwODRkNjgyNzE0NmVjYTk2X187SlNVbEpTVWxKU1UhIUtzOUhxRUdEaGchWmw2YnhxaUstYnJEZGM4aXRsU2hMWUNNaE1UZlBMdVZvTXFVVExJaTRING5lT0FKMjZsTDlRajhWbkJBa1dfRHM4R0w3Sk5ybzZ2RHo1NXNpc3JiMi1TV1BZV1JQcDdhSC1Qa0xENCQ=&amp;i=NWU3OTBlODA3NDkxM2QwZWEzNDc3YjBl&amp;t=Um1BSEg3N2pPMjZaVENVcW9YUGY3SGsvVit2VGNkZEVQSERhcER6Q0MyUT0=&amp;h=c27ffbded627495ca42552453eb7d119&amp;s=AVNPUEhUT0NFTkNSWVBUSVbx8V72mMz4pfOzVQI4mS6cpV1LDGShNJKCiOTDakcUXLTtecXHI8cflFEb0z7sncIDpGq5TLW5TcpzcE5JzeR2__;!!Ks9HqEGDhg!eElk6GS4c28Tw3zqI0FLARgz_kZXFTx8QpeimmO1MqX9b7WLQ3CH0ZTH3JksTAePIudg-k4K_VyD0cI4k6zrjUQf0Aho$" TargetMode="External"/><Relationship Id="rId9" Type="http://schemas.openxmlformats.org/officeDocument/2006/relationships/hyperlink" Target="https://unclaimedretirementbenefit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linkedin.com/in/rosette-wamambe-75196484/?originalSubdomain=z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linkedin.com/in/terestouff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johnsonfinancialgroup.com/resources/blogs/your-financial-life/the-no-spend-month-challenge-the-ultimate-reset-for-your-finances/" TargetMode="External"/><Relationship Id="rId4" Type="http://schemas.openxmlformats.org/officeDocument/2006/relationships/hyperlink" Target="https://www.johnsonfinancialgroup.com/personal/your-financial-life/starting-out/creating-a-bud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ctrTitle"/>
          </p:nvPr>
        </p:nvSpPr>
        <p:spPr bwMode="auto">
          <a:xfrm>
            <a:off x="4556616" y="1306741"/>
            <a:ext cx="7277394" cy="16097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a:br>
              <a:rPr lang="en-US" sz="4000" dirty="0">
                <a:solidFill>
                  <a:schemeClr val="bg1"/>
                </a:solidFill>
              </a:rPr>
            </a:br>
            <a:r>
              <a:rPr lang="en-US" sz="4000" dirty="0">
                <a:solidFill>
                  <a:schemeClr val="bg1"/>
                </a:solidFill>
              </a:rPr>
              <a:t>Creating a Balanced </a:t>
            </a:r>
            <a:br>
              <a:rPr lang="en-US" sz="4000" dirty="0">
                <a:solidFill>
                  <a:schemeClr val="bg1"/>
                </a:solidFill>
              </a:rPr>
            </a:br>
            <a:r>
              <a:rPr lang="en-US" sz="4000" dirty="0">
                <a:solidFill>
                  <a:schemeClr val="bg1"/>
                </a:solidFill>
              </a:rPr>
              <a:t>Spending Plan</a:t>
            </a:r>
          </a:p>
        </p:txBody>
      </p:sp>
      <p:sp>
        <p:nvSpPr>
          <p:cNvPr id="6" name="Subtitle 5"/>
          <p:cNvSpPr>
            <a:spLocks noGrp="1"/>
          </p:cNvSpPr>
          <p:nvPr>
            <p:ph type="subTitle" idx="1"/>
          </p:nvPr>
        </p:nvSpPr>
        <p:spPr>
          <a:xfrm>
            <a:off x="4556616" y="3839793"/>
            <a:ext cx="6953396" cy="1055906"/>
          </a:xfrm>
        </p:spPr>
        <p:txBody>
          <a:bodyPr>
            <a:noAutofit/>
          </a:bodyPr>
          <a:lstStyle/>
          <a:p>
            <a:pPr algn="l">
              <a:lnSpc>
                <a:spcPct val="100000"/>
              </a:lnSpc>
              <a:spcBef>
                <a:spcPts val="0"/>
              </a:spcBef>
              <a:defRPr/>
            </a:pPr>
            <a:r>
              <a:rPr lang="en-US" sz="2000" dirty="0">
                <a:solidFill>
                  <a:schemeClr val="accent4"/>
                </a:solidFill>
              </a:rPr>
              <a:t>Presented By:</a:t>
            </a:r>
          </a:p>
          <a:p>
            <a:pPr algn="l">
              <a:lnSpc>
                <a:spcPct val="100000"/>
              </a:lnSpc>
              <a:spcBef>
                <a:spcPts val="0"/>
              </a:spcBef>
              <a:defRPr/>
            </a:pPr>
            <a:r>
              <a:rPr lang="en-US" sz="2000" b="1" i="0" dirty="0">
                <a:latin typeface="Lato Black" panose="020F0502020204030203" pitchFamily="34" charset="0"/>
                <a:ea typeface="Lato Black" panose="020F0502020204030203" pitchFamily="34" charset="0"/>
                <a:cs typeface="Lato Black" panose="020F0502020204030203" pitchFamily="34" charset="0"/>
              </a:rPr>
              <a:t>Samantha Kolb</a:t>
            </a:r>
            <a:r>
              <a:rPr lang="en-US" sz="2000" i="0" dirty="0">
                <a:solidFill>
                  <a:schemeClr val="bg1"/>
                </a:solidFill>
              </a:rPr>
              <a:t>, AVP – Wealth Education </a:t>
            </a:r>
            <a:r>
              <a:rPr lang="en-US" sz="2000" dirty="0">
                <a:solidFill>
                  <a:schemeClr val="bg1"/>
                </a:solidFill>
              </a:rPr>
              <a:t>Coordinator</a:t>
            </a:r>
            <a:endParaRPr lang="en-US" sz="2000" i="0" dirty="0">
              <a:solidFill>
                <a:schemeClr val="bg1"/>
              </a:solidFill>
            </a:endParaRPr>
          </a:p>
          <a:p>
            <a:pPr algn="l">
              <a:lnSpc>
                <a:spcPct val="100000"/>
              </a:lnSpc>
              <a:spcBef>
                <a:spcPts val="0"/>
              </a:spcBef>
              <a:defRPr/>
            </a:pPr>
            <a:r>
              <a:rPr lang="en-US" sz="2000" i="0" dirty="0">
                <a:solidFill>
                  <a:schemeClr val="bg1"/>
                </a:solidFill>
              </a:rPr>
              <a:t>Retirement Plan Services</a:t>
            </a:r>
          </a:p>
          <a:p>
            <a:pPr>
              <a:defRPr/>
            </a:pPr>
            <a:endParaRPr lang="en-US" sz="2000" i="0" dirty="0">
              <a:solidFill>
                <a:schemeClr val="bg1">
                  <a:lumMod val="10000"/>
                </a:schemeClr>
              </a:solidFill>
            </a:endParaRPr>
          </a:p>
        </p:txBody>
      </p:sp>
    </p:spTree>
    <p:extLst>
      <p:ext uri="{BB962C8B-B14F-4D97-AF65-F5344CB8AC3E}">
        <p14:creationId xmlns:p14="http://schemas.microsoft.com/office/powerpoint/2010/main" val="171871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CC6B5E8-AC2B-976A-9B99-DAEF3DC805D0}"/>
              </a:ext>
            </a:extLst>
          </p:cNvPr>
          <p:cNvSpPr/>
          <p:nvPr/>
        </p:nvSpPr>
        <p:spPr>
          <a:xfrm>
            <a:off x="5000576" y="2375769"/>
            <a:ext cx="2339557" cy="2339556"/>
          </a:xfrm>
          <a:prstGeom prst="ellipse">
            <a:avLst/>
          </a:prstGeom>
          <a:solidFill>
            <a:schemeClr val="bg1">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60" name="Octagon 59">
            <a:extLst>
              <a:ext uri="{FF2B5EF4-FFF2-40B4-BE49-F238E27FC236}">
                <a16:creationId xmlns:a16="http://schemas.microsoft.com/office/drawing/2014/main" id="{3FFC1E84-5D26-2B3B-AC40-36C3999171DF}"/>
              </a:ext>
            </a:extLst>
          </p:cNvPr>
          <p:cNvSpPr/>
          <p:nvPr/>
        </p:nvSpPr>
        <p:spPr>
          <a:xfrm>
            <a:off x="5539820" y="2934399"/>
            <a:ext cx="1261068" cy="1261068"/>
          </a:xfrm>
          <a:prstGeom prst="octagon">
            <a:avLst/>
          </a:prstGeom>
          <a:solidFill>
            <a:schemeClr val="tx2"/>
          </a:solidFill>
          <a:effectLst>
            <a:outerShdw blurRad="279400" dist="508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645920" rIns="149352" bIns="1233087" numCol="1" spcCol="1270" rtlCol="0" anchor="t" anchorCtr="1">
            <a:noAutofit/>
          </a:bodyPr>
          <a:lstStyle/>
          <a:p>
            <a:pPr marL="0" indent="0" algn="ctr" defTabSz="933450">
              <a:lnSpc>
                <a:spcPct val="90000"/>
              </a:lnSpc>
              <a:spcBef>
                <a:spcPct val="0"/>
              </a:spcBef>
              <a:spcAft>
                <a:spcPct val="35000"/>
              </a:spcAft>
              <a:buNone/>
            </a:pPr>
            <a:endParaRPr lang="en-US" sz="2100" kern="1200" dirty="0"/>
          </a:p>
        </p:txBody>
      </p:sp>
      <p:sp>
        <p:nvSpPr>
          <p:cNvPr id="10" name="Freeform: Shape 9">
            <a:extLst>
              <a:ext uri="{FF2B5EF4-FFF2-40B4-BE49-F238E27FC236}">
                <a16:creationId xmlns:a16="http://schemas.microsoft.com/office/drawing/2014/main" id="{A73DC3BC-385E-CF0C-DF9F-6156B7546BB4}"/>
              </a:ext>
            </a:extLst>
          </p:cNvPr>
          <p:cNvSpPr/>
          <p:nvPr/>
        </p:nvSpPr>
        <p:spPr>
          <a:xfrm>
            <a:off x="7567891" y="2858323"/>
            <a:ext cx="3368837" cy="1387642"/>
          </a:xfrm>
          <a:custGeom>
            <a:avLst/>
            <a:gdLst>
              <a:gd name="connsiteX0" fmla="*/ 7323 w 3912163"/>
              <a:gd name="connsiteY0" fmla="*/ 0 h 1611441"/>
              <a:gd name="connsiteX1" fmla="*/ 3912163 w 3912163"/>
              <a:gd name="connsiteY1" fmla="*/ 0 h 1611441"/>
              <a:gd name="connsiteX2" fmla="*/ 3912163 w 3912163"/>
              <a:gd name="connsiteY2" fmla="*/ 1611441 h 1611441"/>
              <a:gd name="connsiteX3" fmla="*/ 0 w 3912163"/>
              <a:gd name="connsiteY3" fmla="*/ 1611441 h 1611441"/>
              <a:gd name="connsiteX4" fmla="*/ 52399 w 3912163"/>
              <a:gd name="connsiteY4" fmla="*/ 1501824 h 1611441"/>
              <a:gd name="connsiteX5" fmla="*/ 196725 w 3912163"/>
              <a:gd name="connsiteY5" fmla="*/ 798060 h 1611441"/>
              <a:gd name="connsiteX6" fmla="*/ 52399 w 3912163"/>
              <a:gd name="connsiteY6" fmla="*/ 94297 h 1611441"/>
              <a:gd name="connsiteX7" fmla="*/ 7323 w 3912163"/>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2163" h="1611441">
                <a:moveTo>
                  <a:pt x="7323" y="0"/>
                </a:moveTo>
                <a:lnTo>
                  <a:pt x="3912163" y="0"/>
                </a:lnTo>
                <a:lnTo>
                  <a:pt x="3912163" y="1611441"/>
                </a:lnTo>
                <a:lnTo>
                  <a:pt x="0" y="1611441"/>
                </a:lnTo>
                <a:lnTo>
                  <a:pt x="52399" y="1501824"/>
                </a:lnTo>
                <a:cubicBezTo>
                  <a:pt x="145280" y="1285926"/>
                  <a:pt x="196725" y="1048001"/>
                  <a:pt x="196725" y="798060"/>
                </a:cubicBezTo>
                <a:cubicBezTo>
                  <a:pt x="196725" y="548120"/>
                  <a:pt x="145280" y="310195"/>
                  <a:pt x="52399" y="94297"/>
                </a:cubicBezTo>
                <a:lnTo>
                  <a:pt x="7323"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r>
              <a:rPr lang="en-US" dirty="0"/>
              <a:t>x</a:t>
            </a:r>
          </a:p>
        </p:txBody>
      </p:sp>
      <p:sp>
        <p:nvSpPr>
          <p:cNvPr id="3" name="Slide Number Placeholder 2">
            <a:extLst>
              <a:ext uri="{FF2B5EF4-FFF2-40B4-BE49-F238E27FC236}">
                <a16:creationId xmlns:a16="http://schemas.microsoft.com/office/drawing/2014/main" id="{45BDD5C8-46F7-1E48-631D-DBCF1510D9F2}"/>
              </a:ext>
            </a:extLst>
          </p:cNvPr>
          <p:cNvSpPr>
            <a:spLocks noGrp="1"/>
          </p:cNvSpPr>
          <p:nvPr>
            <p:ph type="sldNum" sz="quarter" idx="12"/>
          </p:nvPr>
        </p:nvSpPr>
        <p:spPr/>
        <p:txBody>
          <a:bodyPr/>
          <a:lstStyle/>
          <a:p>
            <a:fld id="{A3DA3D6A-6DDB-44AC-922F-0D6A3F925C34}" type="slidenum">
              <a:rPr lang="en-US" smtClean="0"/>
              <a:pPr/>
              <a:t>10</a:t>
            </a:fld>
            <a:endParaRPr lang="en-US" dirty="0"/>
          </a:p>
        </p:txBody>
      </p:sp>
      <p:sp>
        <p:nvSpPr>
          <p:cNvPr id="4" name="Title 3">
            <a:extLst>
              <a:ext uri="{FF2B5EF4-FFF2-40B4-BE49-F238E27FC236}">
                <a16:creationId xmlns:a16="http://schemas.microsoft.com/office/drawing/2014/main" id="{1D9D5F04-5D60-7092-7FA5-1266A1B34306}"/>
              </a:ext>
            </a:extLst>
          </p:cNvPr>
          <p:cNvSpPr>
            <a:spLocks noGrp="1"/>
          </p:cNvSpPr>
          <p:nvPr>
            <p:ph type="title"/>
          </p:nvPr>
        </p:nvSpPr>
        <p:spPr/>
        <p:txBody>
          <a:bodyPr/>
          <a:lstStyle/>
          <a:p>
            <a:r>
              <a:rPr lang="en-US" dirty="0"/>
              <a:t>STOP Living Paycheck to Paycheck	</a:t>
            </a:r>
          </a:p>
        </p:txBody>
      </p:sp>
      <p:sp>
        <p:nvSpPr>
          <p:cNvPr id="7" name="Freeform: Shape 6">
            <a:extLst>
              <a:ext uri="{FF2B5EF4-FFF2-40B4-BE49-F238E27FC236}">
                <a16:creationId xmlns:a16="http://schemas.microsoft.com/office/drawing/2014/main" id="{18BDC9C2-632B-DD5F-715F-1CD4AFB7ADFA}"/>
              </a:ext>
            </a:extLst>
          </p:cNvPr>
          <p:cNvSpPr/>
          <p:nvPr/>
        </p:nvSpPr>
        <p:spPr>
          <a:xfrm>
            <a:off x="1457790" y="1380426"/>
            <a:ext cx="4352978" cy="1387642"/>
          </a:xfrm>
          <a:custGeom>
            <a:avLst/>
            <a:gdLst>
              <a:gd name="connsiteX0" fmla="*/ 0 w 5055026"/>
              <a:gd name="connsiteY0" fmla="*/ 0 h 1611441"/>
              <a:gd name="connsiteX1" fmla="*/ 5055026 w 5055026"/>
              <a:gd name="connsiteY1" fmla="*/ 0 h 1611441"/>
              <a:gd name="connsiteX2" fmla="*/ 5055026 w 5055026"/>
              <a:gd name="connsiteY2" fmla="*/ 783152 h 1611441"/>
              <a:gd name="connsiteX3" fmla="*/ 4942583 w 5055026"/>
              <a:gd name="connsiteY3" fmla="*/ 812065 h 1611441"/>
              <a:gd name="connsiteX4" fmla="*/ 3965256 w 5055026"/>
              <a:gd name="connsiteY4" fmla="*/ 1562687 h 1611441"/>
              <a:gd name="connsiteX5" fmla="*/ 3937029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5055026" y="0"/>
                </a:lnTo>
                <a:lnTo>
                  <a:pt x="5055026" y="783152"/>
                </a:lnTo>
                <a:lnTo>
                  <a:pt x="4942583" y="812065"/>
                </a:lnTo>
                <a:cubicBezTo>
                  <a:pt x="4534460" y="939004"/>
                  <a:pt x="4189222" y="1208674"/>
                  <a:pt x="3965256" y="1562687"/>
                </a:cubicBezTo>
                <a:lnTo>
                  <a:pt x="3937029"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dirty="0"/>
          </a:p>
        </p:txBody>
      </p:sp>
      <p:sp>
        <p:nvSpPr>
          <p:cNvPr id="8" name="Freeform: Shape 7">
            <a:extLst>
              <a:ext uri="{FF2B5EF4-FFF2-40B4-BE49-F238E27FC236}">
                <a16:creationId xmlns:a16="http://schemas.microsoft.com/office/drawing/2014/main" id="{BD2071F9-5CCF-1B35-8820-9D5C4F418338}"/>
              </a:ext>
            </a:extLst>
          </p:cNvPr>
          <p:cNvSpPr/>
          <p:nvPr/>
        </p:nvSpPr>
        <p:spPr>
          <a:xfrm>
            <a:off x="6529943" y="1380426"/>
            <a:ext cx="4374688" cy="1387642"/>
          </a:xfrm>
          <a:custGeom>
            <a:avLst/>
            <a:gdLst>
              <a:gd name="connsiteX0" fmla="*/ 0 w 5080238"/>
              <a:gd name="connsiteY0" fmla="*/ 0 h 1611441"/>
              <a:gd name="connsiteX1" fmla="*/ 5080238 w 5080238"/>
              <a:gd name="connsiteY1" fmla="*/ 0 h 1611441"/>
              <a:gd name="connsiteX2" fmla="*/ 5080238 w 5080238"/>
              <a:gd name="connsiteY2" fmla="*/ 1611441 h 1611441"/>
              <a:gd name="connsiteX3" fmla="*/ 1117998 w 5080238"/>
              <a:gd name="connsiteY3" fmla="*/ 1611441 h 1611441"/>
              <a:gd name="connsiteX4" fmla="*/ 1089771 w 5080238"/>
              <a:gd name="connsiteY4" fmla="*/ 1562687 h 1611441"/>
              <a:gd name="connsiteX5" fmla="*/ 112444 w 5080238"/>
              <a:gd name="connsiteY5" fmla="*/ 812065 h 1611441"/>
              <a:gd name="connsiteX6" fmla="*/ 0 w 5080238"/>
              <a:gd name="connsiteY6" fmla="*/ 783152 h 1611441"/>
              <a:gd name="connsiteX7" fmla="*/ 0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0" y="0"/>
                </a:moveTo>
                <a:lnTo>
                  <a:pt x="5080238" y="0"/>
                </a:lnTo>
                <a:lnTo>
                  <a:pt x="5080238" y="1611441"/>
                </a:lnTo>
                <a:lnTo>
                  <a:pt x="1117998" y="1611441"/>
                </a:lnTo>
                <a:lnTo>
                  <a:pt x="1089771" y="1562687"/>
                </a:lnTo>
                <a:cubicBezTo>
                  <a:pt x="865805" y="1208674"/>
                  <a:pt x="520567" y="939004"/>
                  <a:pt x="112444" y="812065"/>
                </a:cubicBezTo>
                <a:lnTo>
                  <a:pt x="0" y="783152"/>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9" name="Freeform: Shape 8">
            <a:extLst>
              <a:ext uri="{FF2B5EF4-FFF2-40B4-BE49-F238E27FC236}">
                <a16:creationId xmlns:a16="http://schemas.microsoft.com/office/drawing/2014/main" id="{B5A0566E-CEC6-D5A9-FBED-EFE964C01791}"/>
              </a:ext>
            </a:extLst>
          </p:cNvPr>
          <p:cNvSpPr/>
          <p:nvPr/>
        </p:nvSpPr>
        <p:spPr>
          <a:xfrm>
            <a:off x="1457790" y="2858323"/>
            <a:ext cx="3347126" cy="1387642"/>
          </a:xfrm>
          <a:custGeom>
            <a:avLst/>
            <a:gdLst>
              <a:gd name="connsiteX0" fmla="*/ 0 w 3886951"/>
              <a:gd name="connsiteY0" fmla="*/ 0 h 1611441"/>
              <a:gd name="connsiteX1" fmla="*/ 3879628 w 3886951"/>
              <a:gd name="connsiteY1" fmla="*/ 0 h 1611441"/>
              <a:gd name="connsiteX2" fmla="*/ 3834552 w 3886951"/>
              <a:gd name="connsiteY2" fmla="*/ 94297 h 1611441"/>
              <a:gd name="connsiteX3" fmla="*/ 3690226 w 3886951"/>
              <a:gd name="connsiteY3" fmla="*/ 798060 h 1611441"/>
              <a:gd name="connsiteX4" fmla="*/ 3834552 w 3886951"/>
              <a:gd name="connsiteY4" fmla="*/ 1501824 h 1611441"/>
              <a:gd name="connsiteX5" fmla="*/ 3886951 w 3886951"/>
              <a:gd name="connsiteY5" fmla="*/ 1611441 h 1611441"/>
              <a:gd name="connsiteX6" fmla="*/ 0 w 3886951"/>
              <a:gd name="connsiteY6" fmla="*/ 1611441 h 1611441"/>
              <a:gd name="connsiteX7" fmla="*/ 0 w 3886951"/>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951" h="1611441">
                <a:moveTo>
                  <a:pt x="0" y="0"/>
                </a:moveTo>
                <a:lnTo>
                  <a:pt x="3879628" y="0"/>
                </a:lnTo>
                <a:lnTo>
                  <a:pt x="3834552" y="94297"/>
                </a:lnTo>
                <a:cubicBezTo>
                  <a:pt x="3741672" y="310195"/>
                  <a:pt x="3690226" y="548120"/>
                  <a:pt x="3690226" y="798060"/>
                </a:cubicBezTo>
                <a:cubicBezTo>
                  <a:pt x="3690226" y="1048001"/>
                  <a:pt x="3741672" y="1285926"/>
                  <a:pt x="3834552" y="1501824"/>
                </a:cubicBezTo>
                <a:lnTo>
                  <a:pt x="3886951"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3926E9B4-D383-7D28-BCD3-D49254D808F7}"/>
              </a:ext>
            </a:extLst>
          </p:cNvPr>
          <p:cNvSpPr/>
          <p:nvPr/>
        </p:nvSpPr>
        <p:spPr>
          <a:xfrm>
            <a:off x="1457790" y="4336222"/>
            <a:ext cx="4352978" cy="1387642"/>
          </a:xfrm>
          <a:custGeom>
            <a:avLst/>
            <a:gdLst>
              <a:gd name="connsiteX0" fmla="*/ 0 w 5055026"/>
              <a:gd name="connsiteY0" fmla="*/ 0 h 1611441"/>
              <a:gd name="connsiteX1" fmla="*/ 3945899 w 5055026"/>
              <a:gd name="connsiteY1" fmla="*/ 0 h 1611441"/>
              <a:gd name="connsiteX2" fmla="*/ 3965256 w 5055026"/>
              <a:gd name="connsiteY2" fmla="*/ 33434 h 1611441"/>
              <a:gd name="connsiteX3" fmla="*/ 4942583 w 5055026"/>
              <a:gd name="connsiteY3" fmla="*/ 784057 h 1611441"/>
              <a:gd name="connsiteX4" fmla="*/ 5055026 w 5055026"/>
              <a:gd name="connsiteY4" fmla="*/ 812969 h 1611441"/>
              <a:gd name="connsiteX5" fmla="*/ 5055026 w 5055026"/>
              <a:gd name="connsiteY5" fmla="*/ 1611441 h 1611441"/>
              <a:gd name="connsiteX6" fmla="*/ 0 w 5055026"/>
              <a:gd name="connsiteY6" fmla="*/ 1611441 h 1611441"/>
              <a:gd name="connsiteX7" fmla="*/ 0 w 5055026"/>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5026" h="1611441">
                <a:moveTo>
                  <a:pt x="0" y="0"/>
                </a:moveTo>
                <a:lnTo>
                  <a:pt x="3945899" y="0"/>
                </a:lnTo>
                <a:lnTo>
                  <a:pt x="3965256" y="33434"/>
                </a:lnTo>
                <a:cubicBezTo>
                  <a:pt x="4189222" y="387448"/>
                  <a:pt x="4534460" y="657118"/>
                  <a:pt x="4942583" y="784057"/>
                </a:cubicBezTo>
                <a:lnTo>
                  <a:pt x="5055026" y="812969"/>
                </a:lnTo>
                <a:lnTo>
                  <a:pt x="5055026" y="1611441"/>
                </a:lnTo>
                <a:lnTo>
                  <a:pt x="0" y="1611441"/>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5DE19C96-30BF-5FCE-CF2F-5C1F686DAB59}"/>
              </a:ext>
            </a:extLst>
          </p:cNvPr>
          <p:cNvSpPr/>
          <p:nvPr/>
        </p:nvSpPr>
        <p:spPr>
          <a:xfrm>
            <a:off x="6551653" y="4336222"/>
            <a:ext cx="4374688" cy="1387642"/>
          </a:xfrm>
          <a:custGeom>
            <a:avLst/>
            <a:gdLst>
              <a:gd name="connsiteX0" fmla="*/ 1109128 w 5080238"/>
              <a:gd name="connsiteY0" fmla="*/ 0 h 1611441"/>
              <a:gd name="connsiteX1" fmla="*/ 5080238 w 5080238"/>
              <a:gd name="connsiteY1" fmla="*/ 0 h 1611441"/>
              <a:gd name="connsiteX2" fmla="*/ 5080238 w 5080238"/>
              <a:gd name="connsiteY2" fmla="*/ 1611441 h 1611441"/>
              <a:gd name="connsiteX3" fmla="*/ 0 w 5080238"/>
              <a:gd name="connsiteY3" fmla="*/ 1611441 h 1611441"/>
              <a:gd name="connsiteX4" fmla="*/ 0 w 5080238"/>
              <a:gd name="connsiteY4" fmla="*/ 812969 h 1611441"/>
              <a:gd name="connsiteX5" fmla="*/ 112444 w 5080238"/>
              <a:gd name="connsiteY5" fmla="*/ 784057 h 1611441"/>
              <a:gd name="connsiteX6" fmla="*/ 1089771 w 5080238"/>
              <a:gd name="connsiteY6" fmla="*/ 33434 h 1611441"/>
              <a:gd name="connsiteX7" fmla="*/ 1109128 w 5080238"/>
              <a:gd name="connsiteY7" fmla="*/ 0 h 161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238" h="1611441">
                <a:moveTo>
                  <a:pt x="1109128" y="0"/>
                </a:moveTo>
                <a:lnTo>
                  <a:pt x="5080238" y="0"/>
                </a:lnTo>
                <a:lnTo>
                  <a:pt x="5080238" y="1611441"/>
                </a:lnTo>
                <a:lnTo>
                  <a:pt x="0" y="1611441"/>
                </a:lnTo>
                <a:lnTo>
                  <a:pt x="0" y="812969"/>
                </a:lnTo>
                <a:lnTo>
                  <a:pt x="112444" y="784057"/>
                </a:lnTo>
                <a:cubicBezTo>
                  <a:pt x="520567" y="657118"/>
                  <a:pt x="865805" y="387448"/>
                  <a:pt x="1089771" y="33434"/>
                </a:cubicBezTo>
                <a:lnTo>
                  <a:pt x="110912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F0B08694-272C-0FDD-69EF-08FA589F9798}"/>
              </a:ext>
            </a:extLst>
          </p:cNvPr>
          <p:cNvSpPr/>
          <p:nvPr/>
        </p:nvSpPr>
        <p:spPr>
          <a:xfrm>
            <a:off x="1093560" y="1380426"/>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27572583-759D-F220-EC24-566FF1E74C72}"/>
              </a:ext>
            </a:extLst>
          </p:cNvPr>
          <p:cNvSpPr/>
          <p:nvPr/>
        </p:nvSpPr>
        <p:spPr>
          <a:xfrm>
            <a:off x="1093560" y="2858323"/>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6525388D-8C02-EDCA-C82D-36A8C9430A0E}"/>
              </a:ext>
            </a:extLst>
          </p:cNvPr>
          <p:cNvSpPr/>
          <p:nvPr/>
        </p:nvSpPr>
        <p:spPr>
          <a:xfrm>
            <a:off x="1093560" y="4336222"/>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A14F2D9E-1765-6681-7CA1-BDFBB5CE64E7}"/>
              </a:ext>
            </a:extLst>
          </p:cNvPr>
          <p:cNvSpPr/>
          <p:nvPr/>
        </p:nvSpPr>
        <p:spPr>
          <a:xfrm>
            <a:off x="10600134" y="1380426"/>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6BA16C1E-04E3-69D0-7623-E9FF139707D6}"/>
              </a:ext>
            </a:extLst>
          </p:cNvPr>
          <p:cNvSpPr/>
          <p:nvPr/>
        </p:nvSpPr>
        <p:spPr>
          <a:xfrm>
            <a:off x="10600134" y="2858323"/>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CBBCA635-AF2E-E78B-36D3-0D195C71EAC5}"/>
              </a:ext>
            </a:extLst>
          </p:cNvPr>
          <p:cNvSpPr/>
          <p:nvPr/>
        </p:nvSpPr>
        <p:spPr>
          <a:xfrm>
            <a:off x="10600134" y="4336222"/>
            <a:ext cx="651872" cy="1387642"/>
          </a:xfrm>
          <a:custGeom>
            <a:avLst/>
            <a:gdLst>
              <a:gd name="connsiteX0" fmla="*/ 0 w 584431"/>
              <a:gd name="connsiteY0" fmla="*/ 0 h 1498358"/>
              <a:gd name="connsiteX1" fmla="*/ 584431 w 584431"/>
              <a:gd name="connsiteY1" fmla="*/ 0 h 1498358"/>
              <a:gd name="connsiteX2" fmla="*/ 584431 w 584431"/>
              <a:gd name="connsiteY2" fmla="*/ 1498358 h 1498358"/>
              <a:gd name="connsiteX3" fmla="*/ 0 w 584431"/>
              <a:gd name="connsiteY3" fmla="*/ 1498358 h 1498358"/>
              <a:gd name="connsiteX4" fmla="*/ 0 w 584431"/>
              <a:gd name="connsiteY4" fmla="*/ 0 h 149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431" h="1498358">
                <a:moveTo>
                  <a:pt x="0" y="0"/>
                </a:moveTo>
                <a:lnTo>
                  <a:pt x="584431" y="0"/>
                </a:lnTo>
                <a:lnTo>
                  <a:pt x="584431" y="1498358"/>
                </a:lnTo>
                <a:lnTo>
                  <a:pt x="0" y="1498358"/>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23" name="TextBox 56">
            <a:extLst>
              <a:ext uri="{FF2B5EF4-FFF2-40B4-BE49-F238E27FC236}">
                <a16:creationId xmlns:a16="http://schemas.microsoft.com/office/drawing/2014/main" id="{95ADFDFD-7AF4-C6A9-C06F-78523014F906}"/>
              </a:ext>
            </a:extLst>
          </p:cNvPr>
          <p:cNvSpPr txBox="1"/>
          <p:nvPr/>
        </p:nvSpPr>
        <p:spPr>
          <a:xfrm>
            <a:off x="1179592" y="1860471"/>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01</a:t>
            </a:r>
          </a:p>
        </p:txBody>
      </p:sp>
      <p:sp>
        <p:nvSpPr>
          <p:cNvPr id="24" name="TextBox 57">
            <a:extLst>
              <a:ext uri="{FF2B5EF4-FFF2-40B4-BE49-F238E27FC236}">
                <a16:creationId xmlns:a16="http://schemas.microsoft.com/office/drawing/2014/main" id="{E352A994-1EF8-8254-783B-409DA136DF08}"/>
              </a:ext>
            </a:extLst>
          </p:cNvPr>
          <p:cNvSpPr txBox="1"/>
          <p:nvPr/>
        </p:nvSpPr>
        <p:spPr>
          <a:xfrm>
            <a:off x="1179592" y="3338369"/>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03</a:t>
            </a:r>
          </a:p>
        </p:txBody>
      </p:sp>
      <p:sp>
        <p:nvSpPr>
          <p:cNvPr id="25" name="TextBox 58">
            <a:extLst>
              <a:ext uri="{FF2B5EF4-FFF2-40B4-BE49-F238E27FC236}">
                <a16:creationId xmlns:a16="http://schemas.microsoft.com/office/drawing/2014/main" id="{CD101240-7C83-E0F0-F49B-C71E18D84AB8}"/>
              </a:ext>
            </a:extLst>
          </p:cNvPr>
          <p:cNvSpPr txBox="1"/>
          <p:nvPr/>
        </p:nvSpPr>
        <p:spPr>
          <a:xfrm>
            <a:off x="1179592" y="4816267"/>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05</a:t>
            </a:r>
          </a:p>
        </p:txBody>
      </p:sp>
      <p:sp>
        <p:nvSpPr>
          <p:cNvPr id="26" name="TextBox 59">
            <a:extLst>
              <a:ext uri="{FF2B5EF4-FFF2-40B4-BE49-F238E27FC236}">
                <a16:creationId xmlns:a16="http://schemas.microsoft.com/office/drawing/2014/main" id="{0D97F88C-5B30-926A-E41B-7D51EB3D4D7F}"/>
              </a:ext>
            </a:extLst>
          </p:cNvPr>
          <p:cNvSpPr txBox="1"/>
          <p:nvPr/>
        </p:nvSpPr>
        <p:spPr>
          <a:xfrm>
            <a:off x="10686166" y="1860471"/>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02</a:t>
            </a:r>
          </a:p>
        </p:txBody>
      </p:sp>
      <p:sp>
        <p:nvSpPr>
          <p:cNvPr id="27" name="TextBox 60">
            <a:extLst>
              <a:ext uri="{FF2B5EF4-FFF2-40B4-BE49-F238E27FC236}">
                <a16:creationId xmlns:a16="http://schemas.microsoft.com/office/drawing/2014/main" id="{B72ADC00-DDB7-F437-3BF7-B539C806D854}"/>
              </a:ext>
            </a:extLst>
          </p:cNvPr>
          <p:cNvSpPr txBox="1"/>
          <p:nvPr/>
        </p:nvSpPr>
        <p:spPr>
          <a:xfrm>
            <a:off x="10686166" y="3338369"/>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04</a:t>
            </a:r>
          </a:p>
        </p:txBody>
      </p:sp>
      <p:sp>
        <p:nvSpPr>
          <p:cNvPr id="28" name="TextBox 61">
            <a:extLst>
              <a:ext uri="{FF2B5EF4-FFF2-40B4-BE49-F238E27FC236}">
                <a16:creationId xmlns:a16="http://schemas.microsoft.com/office/drawing/2014/main" id="{9DAF45D6-4056-FF97-DB28-6DB61FF629B9}"/>
              </a:ext>
            </a:extLst>
          </p:cNvPr>
          <p:cNvSpPr txBox="1"/>
          <p:nvPr/>
        </p:nvSpPr>
        <p:spPr>
          <a:xfrm>
            <a:off x="10686166" y="4816267"/>
            <a:ext cx="479808" cy="427552"/>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dirty="0">
                <a:solidFill>
                  <a:schemeClr val="bg1"/>
                </a:solidFill>
              </a:rPr>
              <a:t>06</a:t>
            </a:r>
          </a:p>
        </p:txBody>
      </p:sp>
      <p:sp>
        <p:nvSpPr>
          <p:cNvPr id="29" name="TextBox 62">
            <a:extLst>
              <a:ext uri="{FF2B5EF4-FFF2-40B4-BE49-F238E27FC236}">
                <a16:creationId xmlns:a16="http://schemas.microsoft.com/office/drawing/2014/main" id="{F996CCA7-6E05-BFEB-939A-FEFEF1AB6C8B}"/>
              </a:ext>
            </a:extLst>
          </p:cNvPr>
          <p:cNvSpPr txBox="1"/>
          <p:nvPr/>
        </p:nvSpPr>
        <p:spPr>
          <a:xfrm>
            <a:off x="2023630" y="1756748"/>
            <a:ext cx="3091722" cy="456912"/>
          </a:xfrm>
          <a:prstGeom prst="rect">
            <a:avLst/>
          </a:prstGeom>
          <a:noFill/>
        </p:spPr>
        <p:txBody>
          <a:bodyPr wrap="square" lIns="0" tIns="0" rIns="0" bIns="0" rtlCol="0" anchor="t">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ct val="110000"/>
              </a:lnSpc>
              <a:defRPr/>
            </a:pPr>
            <a:r>
              <a:rPr lang="en-US" sz="2000" b="1" kern="0" dirty="0">
                <a:latin typeface="Lato" panose="020F0502020204030203" pitchFamily="34" charset="0"/>
                <a:cs typeface="Segoe UI" panose="020B0502040204020203" pitchFamily="34" charset="0"/>
              </a:rPr>
              <a:t>Add up ALL of your debt</a:t>
            </a:r>
          </a:p>
          <a:p>
            <a:pPr defTabSz="914400">
              <a:lnSpc>
                <a:spcPct val="110000"/>
              </a:lnSpc>
              <a:spcBef>
                <a:spcPts val="600"/>
              </a:spcBef>
              <a:defRPr/>
            </a:pPr>
            <a:r>
              <a:rPr lang="en-US" sz="1400" kern="0" dirty="0">
                <a:solidFill>
                  <a:schemeClr val="accent3">
                    <a:lumMod val="75000"/>
                  </a:schemeClr>
                </a:solidFill>
                <a:latin typeface="Lato" panose="020F0502020204030203" pitchFamily="34" charset="0"/>
                <a:cs typeface="Segoe UI" panose="020B0502040204020203" pitchFamily="34" charset="0"/>
              </a:rPr>
              <a:t>Make a debt repayment plan</a:t>
            </a:r>
          </a:p>
          <a:p>
            <a:pPr>
              <a:lnSpc>
                <a:spcPct val="110000"/>
              </a:lnSpc>
              <a:defRPr/>
            </a:pPr>
            <a:endParaRPr lang="en-US" sz="2000" b="1" kern="0" dirty="0">
              <a:latin typeface="Segoe UI" panose="020B0502040204020203" pitchFamily="34" charset="0"/>
              <a:cs typeface="Segoe UI" panose="020B0502040204020203" pitchFamily="34" charset="0"/>
            </a:endParaRPr>
          </a:p>
        </p:txBody>
      </p:sp>
      <p:sp>
        <p:nvSpPr>
          <p:cNvPr id="30" name="TextBox 64">
            <a:extLst>
              <a:ext uri="{FF2B5EF4-FFF2-40B4-BE49-F238E27FC236}">
                <a16:creationId xmlns:a16="http://schemas.microsoft.com/office/drawing/2014/main" id="{387D6718-B4E2-27AD-AA5A-3F06AD75DF0A}"/>
              </a:ext>
            </a:extLst>
          </p:cNvPr>
          <p:cNvSpPr txBox="1"/>
          <p:nvPr/>
        </p:nvSpPr>
        <p:spPr>
          <a:xfrm>
            <a:off x="2023630" y="3214096"/>
            <a:ext cx="2442889" cy="676096"/>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ts val="2000"/>
              </a:lnSpc>
              <a:defRPr/>
            </a:pPr>
            <a:r>
              <a:rPr lang="en-US" sz="2000" b="1" kern="0" dirty="0">
                <a:latin typeface="Lato" panose="020F0502020204030203" pitchFamily="34" charset="0"/>
                <a:cs typeface="Segoe UI" panose="020B0502040204020203" pitchFamily="34" charset="0"/>
              </a:rPr>
              <a:t>Identify where your money is going</a:t>
            </a:r>
          </a:p>
          <a:p>
            <a:pPr defTabSz="914400">
              <a:lnSpc>
                <a:spcPct val="110000"/>
              </a:lnSpc>
              <a:spcBef>
                <a:spcPts val="600"/>
              </a:spcBef>
              <a:defRPr/>
            </a:pPr>
            <a:r>
              <a:rPr lang="en-US" sz="1400" kern="0" dirty="0">
                <a:solidFill>
                  <a:schemeClr val="accent3">
                    <a:lumMod val="75000"/>
                  </a:schemeClr>
                </a:solidFill>
                <a:latin typeface="Lato" panose="020F0502020204030203" pitchFamily="34" charset="0"/>
                <a:cs typeface="Segoe UI" panose="020B0502040204020203" pitchFamily="34" charset="0"/>
              </a:rPr>
              <a:t>Create a savings strategy</a:t>
            </a:r>
          </a:p>
        </p:txBody>
      </p:sp>
      <p:sp>
        <p:nvSpPr>
          <p:cNvPr id="31" name="TextBox 65">
            <a:extLst>
              <a:ext uri="{FF2B5EF4-FFF2-40B4-BE49-F238E27FC236}">
                <a16:creationId xmlns:a16="http://schemas.microsoft.com/office/drawing/2014/main" id="{7BB2E1D1-C7CE-D1C2-B740-4E25C55CB768}"/>
              </a:ext>
            </a:extLst>
          </p:cNvPr>
          <p:cNvSpPr txBox="1"/>
          <p:nvPr/>
        </p:nvSpPr>
        <p:spPr>
          <a:xfrm>
            <a:off x="2023630" y="4478838"/>
            <a:ext cx="2959772" cy="456912"/>
          </a:xfrm>
          <a:prstGeom prst="rect">
            <a:avLst/>
          </a:prstGeom>
          <a:noFill/>
        </p:spPr>
        <p:txBody>
          <a:bodyPr wrap="square" lIns="0" tIns="0" rIns="0" bIns="0" rtlCol="0" anchor="t">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lnSpc>
                <a:spcPts val="2000"/>
              </a:lnSpc>
              <a:defRPr/>
            </a:pPr>
            <a:r>
              <a:rPr lang="en-US" sz="2000" b="1" kern="0" dirty="0">
                <a:latin typeface="Lato" panose="020F0502020204030203" pitchFamily="34" charset="0"/>
                <a:cs typeface="Segoe UI" panose="020B0502040204020203" pitchFamily="34" charset="0"/>
              </a:rPr>
              <a:t>Determine if you are making enough money</a:t>
            </a:r>
          </a:p>
          <a:p>
            <a:pPr indent="-285750" defTabSz="914400">
              <a:lnSpc>
                <a:spcPct val="110000"/>
              </a:lnSpc>
              <a:spcBef>
                <a:spcPts val="600"/>
              </a:spcBef>
              <a:buFont typeface="Arial" panose="020B0604020202020204" pitchFamily="34" charset="0"/>
              <a:buChar char="•"/>
              <a:defRPr/>
            </a:pPr>
            <a:r>
              <a:rPr lang="en-US" sz="1400" kern="0" dirty="0">
                <a:solidFill>
                  <a:schemeClr val="accent3">
                    <a:lumMod val="75000"/>
                  </a:schemeClr>
                </a:solidFill>
                <a:latin typeface="Lato" panose="020F0502020204030203" pitchFamily="34" charset="0"/>
                <a:cs typeface="Segoe UI" panose="020B0502040204020203" pitchFamily="34" charset="0"/>
              </a:rPr>
              <a:t>Pretend to make less</a:t>
            </a:r>
          </a:p>
          <a:p>
            <a:pPr indent="-285750" defTabSz="914400">
              <a:lnSpc>
                <a:spcPct val="110000"/>
              </a:lnSpc>
              <a:buFont typeface="Arial" panose="020B0604020202020204" pitchFamily="34" charset="0"/>
              <a:buChar char="•"/>
              <a:defRPr/>
            </a:pPr>
            <a:r>
              <a:rPr lang="en-US" sz="1400" kern="0" dirty="0">
                <a:solidFill>
                  <a:schemeClr val="accent3">
                    <a:lumMod val="75000"/>
                  </a:schemeClr>
                </a:solidFill>
                <a:latin typeface="Lato" panose="020F0502020204030203" pitchFamily="34" charset="0"/>
                <a:cs typeface="Segoe UI" panose="020B0502040204020203" pitchFamily="34" charset="0"/>
              </a:rPr>
              <a:t>Put away the credit cards</a:t>
            </a:r>
          </a:p>
        </p:txBody>
      </p:sp>
      <p:sp>
        <p:nvSpPr>
          <p:cNvPr id="32" name="TextBox 66">
            <a:extLst>
              <a:ext uri="{FF2B5EF4-FFF2-40B4-BE49-F238E27FC236}">
                <a16:creationId xmlns:a16="http://schemas.microsoft.com/office/drawing/2014/main" id="{50261C3B-6760-EAC6-2B96-4B24BB95AF97}"/>
              </a:ext>
            </a:extLst>
          </p:cNvPr>
          <p:cNvSpPr txBox="1"/>
          <p:nvPr/>
        </p:nvSpPr>
        <p:spPr>
          <a:xfrm>
            <a:off x="6567206" y="4503039"/>
            <a:ext cx="3771585" cy="456912"/>
          </a:xfrm>
          <a:prstGeom prst="rect">
            <a:avLst/>
          </a:prstGeom>
          <a:noFill/>
        </p:spPr>
        <p:txBody>
          <a:bodyPr wrap="square" lIns="0" tIns="0" rIns="0" bIns="0" rtlCol="0" anchor="t">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lnSpc>
                <a:spcPts val="2000"/>
              </a:lnSpc>
              <a:defRPr/>
            </a:pPr>
            <a:r>
              <a:rPr lang="en-US" sz="2000" b="1" kern="0" dirty="0">
                <a:latin typeface="Lato" panose="020F0502020204030203" pitchFamily="34" charset="0"/>
                <a:cs typeface="Segoe UI" panose="020B0502040204020203" pitchFamily="34" charset="0"/>
              </a:rPr>
              <a:t>Identify your bad </a:t>
            </a:r>
            <a:br>
              <a:rPr lang="en-US" sz="2000" b="1" kern="0" dirty="0">
                <a:latin typeface="Lato" panose="020F0502020204030203" pitchFamily="34" charset="0"/>
                <a:cs typeface="Segoe UI" panose="020B0502040204020203" pitchFamily="34" charset="0"/>
              </a:rPr>
            </a:br>
            <a:r>
              <a:rPr lang="en-US" sz="2000" b="1" kern="0" dirty="0">
                <a:latin typeface="Lato" panose="020F0502020204030203" pitchFamily="34" charset="0"/>
                <a:cs typeface="Segoe UI" panose="020B0502040204020203" pitchFamily="34" charset="0"/>
              </a:rPr>
              <a:t>money habits / attitudes</a:t>
            </a:r>
          </a:p>
          <a:p>
            <a:pPr lvl="1" algn="r">
              <a:spcBef>
                <a:spcPts val="600"/>
              </a:spcBef>
            </a:pPr>
            <a:r>
              <a:rPr lang="en-US" sz="1400" kern="0" dirty="0">
                <a:solidFill>
                  <a:schemeClr val="accent3">
                    <a:lumMod val="75000"/>
                  </a:schemeClr>
                </a:solidFill>
                <a:latin typeface="Lato" panose="020F0502020204030203" pitchFamily="34" charset="0"/>
                <a:cs typeface="Segoe UI" panose="020B0502040204020203" pitchFamily="34" charset="0"/>
              </a:rPr>
              <a:t>Open communication with those impacted on how to handle money</a:t>
            </a:r>
          </a:p>
        </p:txBody>
      </p:sp>
      <p:sp>
        <p:nvSpPr>
          <p:cNvPr id="33" name="TextBox 67">
            <a:extLst>
              <a:ext uri="{FF2B5EF4-FFF2-40B4-BE49-F238E27FC236}">
                <a16:creationId xmlns:a16="http://schemas.microsoft.com/office/drawing/2014/main" id="{9D26F00B-AA44-3009-685C-8055BFCDCF54}"/>
              </a:ext>
            </a:extLst>
          </p:cNvPr>
          <p:cNvSpPr txBox="1"/>
          <p:nvPr/>
        </p:nvSpPr>
        <p:spPr>
          <a:xfrm>
            <a:off x="7895898" y="1736198"/>
            <a:ext cx="2442893" cy="676096"/>
          </a:xfrm>
          <a:prstGeom prst="rect">
            <a:avLst/>
          </a:prstGeom>
          <a:noFill/>
        </p:spPr>
        <p:txBody>
          <a:bodyPr wrap="square" lIns="0" tIns="0" rIns="0" bIns="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defTabSz="914400">
              <a:lnSpc>
                <a:spcPts val="2000"/>
              </a:lnSpc>
              <a:defRPr/>
            </a:pPr>
            <a:r>
              <a:rPr lang="en-US" sz="2000" b="1" kern="0" dirty="0">
                <a:latin typeface="Lato" panose="020F0502020204030203" pitchFamily="34" charset="0"/>
                <a:cs typeface="Segoe UI" panose="020B0502040204020203" pitchFamily="34" charset="0"/>
              </a:rPr>
              <a:t>Be brutally honest about where you can make changes</a:t>
            </a:r>
          </a:p>
        </p:txBody>
      </p:sp>
      <p:sp>
        <p:nvSpPr>
          <p:cNvPr id="34" name="TextBox 68">
            <a:extLst>
              <a:ext uri="{FF2B5EF4-FFF2-40B4-BE49-F238E27FC236}">
                <a16:creationId xmlns:a16="http://schemas.microsoft.com/office/drawing/2014/main" id="{DF040BA5-8C84-9B40-5729-7A0D713B39E7}"/>
              </a:ext>
            </a:extLst>
          </p:cNvPr>
          <p:cNvSpPr txBox="1"/>
          <p:nvPr/>
        </p:nvSpPr>
        <p:spPr>
          <a:xfrm>
            <a:off x="7703341" y="3377103"/>
            <a:ext cx="2635450" cy="456912"/>
          </a:xfrm>
          <a:prstGeom prst="rect">
            <a:avLst/>
          </a:prstGeom>
          <a:noFill/>
        </p:spPr>
        <p:txBody>
          <a:bodyPr wrap="square" lIns="0" tIns="0" rIns="0" bIns="0" rtlCol="0" anchor="t">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defTabSz="914400">
              <a:lnSpc>
                <a:spcPts val="2000"/>
              </a:lnSpc>
              <a:defRPr/>
            </a:pPr>
            <a:r>
              <a:rPr lang="en-US" sz="2000" b="1" kern="0" dirty="0">
                <a:latin typeface="Lato" panose="020F0502020204030203" pitchFamily="34" charset="0"/>
                <a:cs typeface="Segoe UI" panose="020B0502040204020203" pitchFamily="34" charset="0"/>
              </a:rPr>
              <a:t>Stick to a budget</a:t>
            </a:r>
          </a:p>
        </p:txBody>
      </p:sp>
      <p:grpSp>
        <p:nvGrpSpPr>
          <p:cNvPr id="35" name="Group 34">
            <a:extLst>
              <a:ext uri="{FF2B5EF4-FFF2-40B4-BE49-F238E27FC236}">
                <a16:creationId xmlns:a16="http://schemas.microsoft.com/office/drawing/2014/main" id="{D3789A53-D45A-6971-CE6A-8AA79E5719EA}"/>
              </a:ext>
            </a:extLst>
          </p:cNvPr>
          <p:cNvGrpSpPr/>
          <p:nvPr/>
        </p:nvGrpSpPr>
        <p:grpSpPr>
          <a:xfrm>
            <a:off x="5564786" y="1872302"/>
            <a:ext cx="377932" cy="377932"/>
            <a:chOff x="5380724" y="1873740"/>
            <a:chExt cx="529464" cy="529464"/>
          </a:xfrm>
        </p:grpSpPr>
        <p:sp>
          <p:nvSpPr>
            <p:cNvPr id="57" name="Oval 56">
              <a:extLst>
                <a:ext uri="{FF2B5EF4-FFF2-40B4-BE49-F238E27FC236}">
                  <a16:creationId xmlns:a16="http://schemas.microsoft.com/office/drawing/2014/main" id="{7A7CF20A-09D0-8444-5643-67B6DE5D9D89}"/>
                </a:ext>
              </a:extLst>
            </p:cNvPr>
            <p:cNvSpPr/>
            <p:nvPr/>
          </p:nvSpPr>
          <p:spPr>
            <a:xfrm>
              <a:off x="5513376" y="2006392"/>
              <a:ext cx="264160" cy="26416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B9650EEB-2E25-2321-2DE8-3346C7C302D6}"/>
                </a:ext>
              </a:extLst>
            </p:cNvPr>
            <p:cNvSpPr/>
            <p:nvPr/>
          </p:nvSpPr>
          <p:spPr>
            <a:xfrm>
              <a:off x="5380724" y="1873740"/>
              <a:ext cx="529464" cy="529464"/>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6" name="Group 35">
            <a:extLst>
              <a:ext uri="{FF2B5EF4-FFF2-40B4-BE49-F238E27FC236}">
                <a16:creationId xmlns:a16="http://schemas.microsoft.com/office/drawing/2014/main" id="{1C9F8E0E-A095-C298-A408-CF182981A674}"/>
              </a:ext>
            </a:extLst>
          </p:cNvPr>
          <p:cNvGrpSpPr/>
          <p:nvPr/>
        </p:nvGrpSpPr>
        <p:grpSpPr>
          <a:xfrm>
            <a:off x="6392152" y="1872302"/>
            <a:ext cx="377932" cy="377932"/>
            <a:chOff x="5380724" y="1873740"/>
            <a:chExt cx="529464" cy="529464"/>
          </a:xfrm>
        </p:grpSpPr>
        <p:sp>
          <p:nvSpPr>
            <p:cNvPr id="55" name="Oval 54">
              <a:extLst>
                <a:ext uri="{FF2B5EF4-FFF2-40B4-BE49-F238E27FC236}">
                  <a16:creationId xmlns:a16="http://schemas.microsoft.com/office/drawing/2014/main" id="{6445C8F2-1080-1D3E-8E91-528AEE71770E}"/>
                </a:ext>
              </a:extLst>
            </p:cNvPr>
            <p:cNvSpPr/>
            <p:nvPr/>
          </p:nvSpPr>
          <p:spPr>
            <a:xfrm>
              <a:off x="5513376" y="2006392"/>
              <a:ext cx="264160" cy="2641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82F9E415-96C4-2214-6D98-B7CA6D026E37}"/>
                </a:ext>
              </a:extLst>
            </p:cNvPr>
            <p:cNvSpPr/>
            <p:nvPr/>
          </p:nvSpPr>
          <p:spPr>
            <a:xfrm>
              <a:off x="5380724" y="1873740"/>
              <a:ext cx="529464" cy="529464"/>
            </a:xfrm>
            <a:prstGeom prst="ellipse">
              <a:avLst/>
            </a:prstGeom>
            <a:no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7" name="Group 36">
            <a:extLst>
              <a:ext uri="{FF2B5EF4-FFF2-40B4-BE49-F238E27FC236}">
                <a16:creationId xmlns:a16="http://schemas.microsoft.com/office/drawing/2014/main" id="{9B78E5C6-1140-2DB8-ED3D-ACC580A0D931}"/>
              </a:ext>
            </a:extLst>
          </p:cNvPr>
          <p:cNvGrpSpPr/>
          <p:nvPr/>
        </p:nvGrpSpPr>
        <p:grpSpPr>
          <a:xfrm>
            <a:off x="4444780" y="3363178"/>
            <a:ext cx="377932" cy="377932"/>
            <a:chOff x="5380724" y="1873740"/>
            <a:chExt cx="529464" cy="529464"/>
          </a:xfrm>
        </p:grpSpPr>
        <p:sp>
          <p:nvSpPr>
            <p:cNvPr id="53" name="Oval 52">
              <a:extLst>
                <a:ext uri="{FF2B5EF4-FFF2-40B4-BE49-F238E27FC236}">
                  <a16:creationId xmlns:a16="http://schemas.microsoft.com/office/drawing/2014/main" id="{0FDC4646-2687-19EC-834A-1676D3F8CAC5}"/>
                </a:ext>
              </a:extLst>
            </p:cNvPr>
            <p:cNvSpPr/>
            <p:nvPr/>
          </p:nvSpPr>
          <p:spPr>
            <a:xfrm>
              <a:off x="5513376" y="2006392"/>
              <a:ext cx="264160" cy="2641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7E55A90D-8BF5-985B-6A9E-732B5E083997}"/>
                </a:ext>
              </a:extLst>
            </p:cNvPr>
            <p:cNvSpPr/>
            <p:nvPr/>
          </p:nvSpPr>
          <p:spPr>
            <a:xfrm>
              <a:off x="5380724" y="1873740"/>
              <a:ext cx="529464" cy="529464"/>
            </a:xfrm>
            <a:prstGeom prst="ellipse">
              <a:avLst/>
            </a:prstGeom>
            <a:no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8" name="Group 37">
            <a:extLst>
              <a:ext uri="{FF2B5EF4-FFF2-40B4-BE49-F238E27FC236}">
                <a16:creationId xmlns:a16="http://schemas.microsoft.com/office/drawing/2014/main" id="{318231DA-9AD2-A08C-F947-B3FF399FC9FE}"/>
              </a:ext>
            </a:extLst>
          </p:cNvPr>
          <p:cNvGrpSpPr/>
          <p:nvPr/>
        </p:nvGrpSpPr>
        <p:grpSpPr>
          <a:xfrm>
            <a:off x="7517966" y="3363178"/>
            <a:ext cx="377932" cy="377932"/>
            <a:chOff x="5380724" y="1873740"/>
            <a:chExt cx="529464" cy="529464"/>
          </a:xfrm>
        </p:grpSpPr>
        <p:sp>
          <p:nvSpPr>
            <p:cNvPr id="51" name="Oval 50">
              <a:extLst>
                <a:ext uri="{FF2B5EF4-FFF2-40B4-BE49-F238E27FC236}">
                  <a16:creationId xmlns:a16="http://schemas.microsoft.com/office/drawing/2014/main" id="{CF1904BB-B077-B6A4-30C5-B2CB82D0E6AD}"/>
                </a:ext>
              </a:extLst>
            </p:cNvPr>
            <p:cNvSpPr/>
            <p:nvPr/>
          </p:nvSpPr>
          <p:spPr>
            <a:xfrm>
              <a:off x="5513376" y="2006392"/>
              <a:ext cx="264160" cy="26416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A6ADAE59-1EA3-BB8E-52C0-B2CE6A2A5BF8}"/>
                </a:ext>
              </a:extLst>
            </p:cNvPr>
            <p:cNvSpPr/>
            <p:nvPr/>
          </p:nvSpPr>
          <p:spPr>
            <a:xfrm>
              <a:off x="5380724" y="1873740"/>
              <a:ext cx="529464" cy="529464"/>
            </a:xfrm>
            <a:prstGeom prst="ellipse">
              <a:avLst/>
            </a:prstGeom>
            <a:no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39" name="Group 38">
            <a:extLst>
              <a:ext uri="{FF2B5EF4-FFF2-40B4-BE49-F238E27FC236}">
                <a16:creationId xmlns:a16="http://schemas.microsoft.com/office/drawing/2014/main" id="{E09EB91B-B689-39B0-D0BE-3D0D3FE286F6}"/>
              </a:ext>
            </a:extLst>
          </p:cNvPr>
          <p:cNvGrpSpPr/>
          <p:nvPr/>
        </p:nvGrpSpPr>
        <p:grpSpPr>
          <a:xfrm>
            <a:off x="5564786" y="4841076"/>
            <a:ext cx="377932" cy="377932"/>
            <a:chOff x="5380724" y="1873740"/>
            <a:chExt cx="529464" cy="529464"/>
          </a:xfrm>
        </p:grpSpPr>
        <p:sp>
          <p:nvSpPr>
            <p:cNvPr id="49" name="Oval 48">
              <a:extLst>
                <a:ext uri="{FF2B5EF4-FFF2-40B4-BE49-F238E27FC236}">
                  <a16:creationId xmlns:a16="http://schemas.microsoft.com/office/drawing/2014/main" id="{068C6C39-9D81-041A-A515-3C92F45CADFF}"/>
                </a:ext>
              </a:extLst>
            </p:cNvPr>
            <p:cNvSpPr/>
            <p:nvPr/>
          </p:nvSpPr>
          <p:spPr>
            <a:xfrm>
              <a:off x="5513376" y="2006392"/>
              <a:ext cx="264160" cy="26416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B8405E1D-E360-1C2E-0862-0CF2E223FDE4}"/>
                </a:ext>
              </a:extLst>
            </p:cNvPr>
            <p:cNvSpPr/>
            <p:nvPr/>
          </p:nvSpPr>
          <p:spPr>
            <a:xfrm>
              <a:off x="5380724" y="1873740"/>
              <a:ext cx="529464" cy="529464"/>
            </a:xfrm>
            <a:prstGeom prst="ellipse">
              <a:avLst/>
            </a:prstGeom>
            <a:no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grpSp>
        <p:nvGrpSpPr>
          <p:cNvPr id="40" name="Group 39">
            <a:extLst>
              <a:ext uri="{FF2B5EF4-FFF2-40B4-BE49-F238E27FC236}">
                <a16:creationId xmlns:a16="http://schemas.microsoft.com/office/drawing/2014/main" id="{72A2FD0B-1B53-F939-B45D-4208A3422274}"/>
              </a:ext>
            </a:extLst>
          </p:cNvPr>
          <p:cNvGrpSpPr/>
          <p:nvPr/>
        </p:nvGrpSpPr>
        <p:grpSpPr>
          <a:xfrm>
            <a:off x="6392152" y="4841076"/>
            <a:ext cx="377932" cy="377932"/>
            <a:chOff x="5380724" y="1873740"/>
            <a:chExt cx="529464" cy="529464"/>
          </a:xfrm>
        </p:grpSpPr>
        <p:sp>
          <p:nvSpPr>
            <p:cNvPr id="47" name="Oval 46">
              <a:extLst>
                <a:ext uri="{FF2B5EF4-FFF2-40B4-BE49-F238E27FC236}">
                  <a16:creationId xmlns:a16="http://schemas.microsoft.com/office/drawing/2014/main" id="{BAA5E4C3-EF64-461F-3732-888BF4B9BB53}"/>
                </a:ext>
              </a:extLst>
            </p:cNvPr>
            <p:cNvSpPr/>
            <p:nvPr/>
          </p:nvSpPr>
          <p:spPr>
            <a:xfrm>
              <a:off x="5513376" y="2006392"/>
              <a:ext cx="264160" cy="26416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3E55226B-EC2B-C7BB-3A39-678610C39911}"/>
                </a:ext>
              </a:extLst>
            </p:cNvPr>
            <p:cNvSpPr/>
            <p:nvPr/>
          </p:nvSpPr>
          <p:spPr>
            <a:xfrm>
              <a:off x="5380724" y="1873740"/>
              <a:ext cx="529464" cy="529464"/>
            </a:xfrm>
            <a:prstGeom prst="ellipse">
              <a:avLst/>
            </a:prstGeom>
            <a:noFill/>
            <a:ln w="63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grpSp>
      <p:sp>
        <p:nvSpPr>
          <p:cNvPr id="61" name="Octagon 60">
            <a:extLst>
              <a:ext uri="{FF2B5EF4-FFF2-40B4-BE49-F238E27FC236}">
                <a16:creationId xmlns:a16="http://schemas.microsoft.com/office/drawing/2014/main" id="{567CB9A6-BAE8-B1DA-B1C4-C76515C343FD}"/>
              </a:ext>
            </a:extLst>
          </p:cNvPr>
          <p:cNvSpPr/>
          <p:nvPr/>
        </p:nvSpPr>
        <p:spPr>
          <a:xfrm>
            <a:off x="5656868" y="3065407"/>
            <a:ext cx="1012234" cy="1012234"/>
          </a:xfrm>
          <a:prstGeom prst="octagon">
            <a:avLst/>
          </a:pr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645920" rIns="149352" bIns="1233087" numCol="1" spcCol="1270" rtlCol="0" anchor="t" anchorCtr="1">
            <a:noAutofit/>
          </a:bodyPr>
          <a:lstStyle/>
          <a:p>
            <a:pPr marL="0" indent="0" algn="ctr" defTabSz="933450">
              <a:lnSpc>
                <a:spcPct val="90000"/>
              </a:lnSpc>
              <a:spcBef>
                <a:spcPct val="0"/>
              </a:spcBef>
              <a:spcAft>
                <a:spcPct val="35000"/>
              </a:spcAft>
              <a:buNone/>
            </a:pPr>
            <a:endParaRPr lang="en-US" sz="2100" kern="1200" dirty="0"/>
          </a:p>
        </p:txBody>
      </p:sp>
    </p:spTree>
    <p:extLst>
      <p:ext uri="{BB962C8B-B14F-4D97-AF65-F5344CB8AC3E}">
        <p14:creationId xmlns:p14="http://schemas.microsoft.com/office/powerpoint/2010/main" val="180179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402792-BEDD-06EF-A4C4-89BFDFB05BEE}"/>
              </a:ext>
            </a:extLst>
          </p:cNvPr>
          <p:cNvSpPr>
            <a:spLocks noGrp="1"/>
          </p:cNvSpPr>
          <p:nvPr>
            <p:ph type="sldNum" sz="quarter" idx="12"/>
          </p:nvPr>
        </p:nvSpPr>
        <p:spPr/>
        <p:txBody>
          <a:bodyPr/>
          <a:lstStyle/>
          <a:p>
            <a:fld id="{A3DA3D6A-6DDB-44AC-922F-0D6A3F925C34}" type="slidenum">
              <a:rPr lang="en-US" smtClean="0"/>
              <a:pPr/>
              <a:t>11</a:t>
            </a:fld>
            <a:endParaRPr lang="en-US" dirty="0"/>
          </a:p>
        </p:txBody>
      </p:sp>
      <p:sp>
        <p:nvSpPr>
          <p:cNvPr id="4" name="Title 3">
            <a:extLst>
              <a:ext uri="{FF2B5EF4-FFF2-40B4-BE49-F238E27FC236}">
                <a16:creationId xmlns:a16="http://schemas.microsoft.com/office/drawing/2014/main" id="{D27298F9-ACA7-D002-6596-94E62498670B}"/>
              </a:ext>
            </a:extLst>
          </p:cNvPr>
          <p:cNvSpPr>
            <a:spLocks noGrp="1"/>
          </p:cNvSpPr>
          <p:nvPr>
            <p:ph type="title"/>
          </p:nvPr>
        </p:nvSpPr>
        <p:spPr/>
        <p:txBody>
          <a:bodyPr/>
          <a:lstStyle/>
          <a:p>
            <a:r>
              <a:rPr lang="en-US" dirty="0"/>
              <a:t>7 Spending Plan Techniques</a:t>
            </a:r>
          </a:p>
        </p:txBody>
      </p:sp>
      <p:sp>
        <p:nvSpPr>
          <p:cNvPr id="10" name="Freeform 8">
            <a:extLst>
              <a:ext uri="{FF2B5EF4-FFF2-40B4-BE49-F238E27FC236}">
                <a16:creationId xmlns:a16="http://schemas.microsoft.com/office/drawing/2014/main" id="{D342A4F7-848C-52CE-329F-D226999C2295}"/>
              </a:ext>
            </a:extLst>
          </p:cNvPr>
          <p:cNvSpPr>
            <a:spLocks/>
          </p:cNvSpPr>
          <p:nvPr/>
        </p:nvSpPr>
        <p:spPr bwMode="auto">
          <a:xfrm flipH="1">
            <a:off x="2670865"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2"/>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1" name="Freeform 8">
            <a:extLst>
              <a:ext uri="{FF2B5EF4-FFF2-40B4-BE49-F238E27FC236}">
                <a16:creationId xmlns:a16="http://schemas.microsoft.com/office/drawing/2014/main" id="{9281CAF9-AE51-CEE9-2D13-74C94CB682CF}"/>
              </a:ext>
            </a:extLst>
          </p:cNvPr>
          <p:cNvSpPr>
            <a:spLocks/>
          </p:cNvSpPr>
          <p:nvPr/>
        </p:nvSpPr>
        <p:spPr bwMode="auto">
          <a:xfrm>
            <a:off x="3785310"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3"/>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2" name="Freeform 8">
            <a:extLst>
              <a:ext uri="{FF2B5EF4-FFF2-40B4-BE49-F238E27FC236}">
                <a16:creationId xmlns:a16="http://schemas.microsoft.com/office/drawing/2014/main" id="{E0223B96-4DE6-2808-97EB-55048B5688A2}"/>
              </a:ext>
            </a:extLst>
          </p:cNvPr>
          <p:cNvSpPr>
            <a:spLocks/>
          </p:cNvSpPr>
          <p:nvPr/>
        </p:nvSpPr>
        <p:spPr bwMode="auto">
          <a:xfrm flipH="1">
            <a:off x="4890068"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4"/>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3" name="Freeform 8">
            <a:extLst>
              <a:ext uri="{FF2B5EF4-FFF2-40B4-BE49-F238E27FC236}">
                <a16:creationId xmlns:a16="http://schemas.microsoft.com/office/drawing/2014/main" id="{DA4BA5B7-2AD5-0A8B-C486-72CB88FDA61C}"/>
              </a:ext>
            </a:extLst>
          </p:cNvPr>
          <p:cNvSpPr>
            <a:spLocks/>
          </p:cNvSpPr>
          <p:nvPr/>
        </p:nvSpPr>
        <p:spPr bwMode="auto">
          <a:xfrm>
            <a:off x="6003281"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5"/>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4" name="Freeform 8">
            <a:extLst>
              <a:ext uri="{FF2B5EF4-FFF2-40B4-BE49-F238E27FC236}">
                <a16:creationId xmlns:a16="http://schemas.microsoft.com/office/drawing/2014/main" id="{33ECF115-FA00-6B55-C2FD-97D8DEB9FF72}"/>
              </a:ext>
            </a:extLst>
          </p:cNvPr>
          <p:cNvSpPr>
            <a:spLocks/>
          </p:cNvSpPr>
          <p:nvPr/>
        </p:nvSpPr>
        <p:spPr bwMode="auto">
          <a:xfrm flipH="1">
            <a:off x="7108039"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accent6"/>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5" name="Freeform 8">
            <a:extLst>
              <a:ext uri="{FF2B5EF4-FFF2-40B4-BE49-F238E27FC236}">
                <a16:creationId xmlns:a16="http://schemas.microsoft.com/office/drawing/2014/main" id="{F3D5CEC1-7D53-0521-D53E-FFF8F582654D}"/>
              </a:ext>
            </a:extLst>
          </p:cNvPr>
          <p:cNvSpPr>
            <a:spLocks/>
          </p:cNvSpPr>
          <p:nvPr/>
        </p:nvSpPr>
        <p:spPr bwMode="auto">
          <a:xfrm>
            <a:off x="8218699" y="2908470"/>
            <a:ext cx="1241829" cy="1241828"/>
          </a:xfrm>
          <a:custGeom>
            <a:avLst/>
            <a:gdLst>
              <a:gd name="T0" fmla="*/ 2456 w 2456"/>
              <a:gd name="T1" fmla="*/ 655 h 2456"/>
              <a:gd name="T2" fmla="*/ 2355 w 2456"/>
              <a:gd name="T3" fmla="*/ 678 h 2456"/>
              <a:gd name="T4" fmla="*/ 2233 w 2456"/>
              <a:gd name="T5" fmla="*/ 713 h 2456"/>
              <a:gd name="T6" fmla="*/ 2096 w 2456"/>
              <a:gd name="T7" fmla="*/ 761 h 2456"/>
              <a:gd name="T8" fmla="*/ 1945 w 2456"/>
              <a:gd name="T9" fmla="*/ 827 h 2456"/>
              <a:gd name="T10" fmla="*/ 1785 w 2456"/>
              <a:gd name="T11" fmla="*/ 912 h 2456"/>
              <a:gd name="T12" fmla="*/ 1617 w 2456"/>
              <a:gd name="T13" fmla="*/ 1017 h 2456"/>
              <a:gd name="T14" fmla="*/ 1446 w 2456"/>
              <a:gd name="T15" fmla="*/ 1146 h 2456"/>
              <a:gd name="T16" fmla="*/ 1274 w 2456"/>
              <a:gd name="T17" fmla="*/ 1302 h 2456"/>
              <a:gd name="T18" fmla="*/ 1116 w 2456"/>
              <a:gd name="T19" fmla="*/ 1473 h 2456"/>
              <a:gd name="T20" fmla="*/ 988 w 2456"/>
              <a:gd name="T21" fmla="*/ 1642 h 2456"/>
              <a:gd name="T22" fmla="*/ 884 w 2456"/>
              <a:gd name="T23" fmla="*/ 1806 h 2456"/>
              <a:gd name="T24" fmla="*/ 804 w 2456"/>
              <a:gd name="T25" fmla="*/ 1963 h 2456"/>
              <a:gd name="T26" fmla="*/ 744 w 2456"/>
              <a:gd name="T27" fmla="*/ 2110 h 2456"/>
              <a:gd name="T28" fmla="*/ 701 w 2456"/>
              <a:gd name="T29" fmla="*/ 2242 h 2456"/>
              <a:gd name="T30" fmla="*/ 672 w 2456"/>
              <a:gd name="T31" fmla="*/ 2359 h 2456"/>
              <a:gd name="T32" fmla="*/ 654 w 2456"/>
              <a:gd name="T33" fmla="*/ 2456 h 2456"/>
              <a:gd name="T34" fmla="*/ 46 w 2456"/>
              <a:gd name="T35" fmla="*/ 1793 h 2456"/>
              <a:gd name="T36" fmla="*/ 152 w 2456"/>
              <a:gd name="T37" fmla="*/ 1766 h 2456"/>
              <a:gd name="T38" fmla="*/ 275 w 2456"/>
              <a:gd name="T39" fmla="*/ 1727 h 2456"/>
              <a:gd name="T40" fmla="*/ 412 w 2456"/>
              <a:gd name="T41" fmla="*/ 1670 h 2456"/>
              <a:gd name="T42" fmla="*/ 560 w 2456"/>
              <a:gd name="T43" fmla="*/ 1596 h 2456"/>
              <a:gd name="T44" fmla="*/ 717 w 2456"/>
              <a:gd name="T45" fmla="*/ 1502 h 2456"/>
              <a:gd name="T46" fmla="*/ 881 w 2456"/>
              <a:gd name="T47" fmla="*/ 1385 h 2456"/>
              <a:gd name="T48" fmla="*/ 1050 w 2456"/>
              <a:gd name="T49" fmla="*/ 1243 h 2456"/>
              <a:gd name="T50" fmla="*/ 1218 w 2456"/>
              <a:gd name="T51" fmla="*/ 1078 h 2456"/>
              <a:gd name="T52" fmla="*/ 1362 w 2456"/>
              <a:gd name="T53" fmla="*/ 908 h 2456"/>
              <a:gd name="T54" fmla="*/ 1483 w 2456"/>
              <a:gd name="T55" fmla="*/ 741 h 2456"/>
              <a:gd name="T56" fmla="*/ 1582 w 2456"/>
              <a:gd name="T57" fmla="*/ 579 h 2456"/>
              <a:gd name="T58" fmla="*/ 1659 w 2456"/>
              <a:gd name="T59" fmla="*/ 427 h 2456"/>
              <a:gd name="T60" fmla="*/ 1717 w 2456"/>
              <a:gd name="T61" fmla="*/ 286 h 2456"/>
              <a:gd name="T62" fmla="*/ 1761 w 2456"/>
              <a:gd name="T63" fmla="*/ 159 h 2456"/>
              <a:gd name="T64" fmla="*/ 1791 w 2456"/>
              <a:gd name="T65" fmla="*/ 49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6" h="2456">
                <a:moveTo>
                  <a:pt x="1801" y="0"/>
                </a:moveTo>
                <a:lnTo>
                  <a:pt x="2456" y="655"/>
                </a:lnTo>
                <a:lnTo>
                  <a:pt x="2408" y="665"/>
                </a:lnTo>
                <a:lnTo>
                  <a:pt x="2355" y="678"/>
                </a:lnTo>
                <a:lnTo>
                  <a:pt x="2296" y="694"/>
                </a:lnTo>
                <a:lnTo>
                  <a:pt x="2233" y="713"/>
                </a:lnTo>
                <a:lnTo>
                  <a:pt x="2167" y="735"/>
                </a:lnTo>
                <a:lnTo>
                  <a:pt x="2096" y="761"/>
                </a:lnTo>
                <a:lnTo>
                  <a:pt x="2022" y="792"/>
                </a:lnTo>
                <a:lnTo>
                  <a:pt x="1945" y="827"/>
                </a:lnTo>
                <a:lnTo>
                  <a:pt x="1866" y="867"/>
                </a:lnTo>
                <a:lnTo>
                  <a:pt x="1785" y="912"/>
                </a:lnTo>
                <a:lnTo>
                  <a:pt x="1701" y="961"/>
                </a:lnTo>
                <a:lnTo>
                  <a:pt x="1617" y="1017"/>
                </a:lnTo>
                <a:lnTo>
                  <a:pt x="1532" y="1079"/>
                </a:lnTo>
                <a:lnTo>
                  <a:pt x="1446" y="1146"/>
                </a:lnTo>
                <a:lnTo>
                  <a:pt x="1360" y="1221"/>
                </a:lnTo>
                <a:lnTo>
                  <a:pt x="1274" y="1302"/>
                </a:lnTo>
                <a:lnTo>
                  <a:pt x="1191" y="1388"/>
                </a:lnTo>
                <a:lnTo>
                  <a:pt x="1116" y="1473"/>
                </a:lnTo>
                <a:lnTo>
                  <a:pt x="1049" y="1558"/>
                </a:lnTo>
                <a:lnTo>
                  <a:pt x="988" y="1642"/>
                </a:lnTo>
                <a:lnTo>
                  <a:pt x="934" y="1725"/>
                </a:lnTo>
                <a:lnTo>
                  <a:pt x="884" y="1806"/>
                </a:lnTo>
                <a:lnTo>
                  <a:pt x="842" y="1886"/>
                </a:lnTo>
                <a:lnTo>
                  <a:pt x="804" y="1963"/>
                </a:lnTo>
                <a:lnTo>
                  <a:pt x="772" y="2038"/>
                </a:lnTo>
                <a:lnTo>
                  <a:pt x="744" y="2110"/>
                </a:lnTo>
                <a:lnTo>
                  <a:pt x="721" y="2178"/>
                </a:lnTo>
                <a:lnTo>
                  <a:pt x="701" y="2242"/>
                </a:lnTo>
                <a:lnTo>
                  <a:pt x="684" y="2303"/>
                </a:lnTo>
                <a:lnTo>
                  <a:pt x="672" y="2359"/>
                </a:lnTo>
                <a:lnTo>
                  <a:pt x="662" y="2410"/>
                </a:lnTo>
                <a:lnTo>
                  <a:pt x="654" y="2456"/>
                </a:lnTo>
                <a:lnTo>
                  <a:pt x="0" y="1802"/>
                </a:lnTo>
                <a:lnTo>
                  <a:pt x="46" y="1793"/>
                </a:lnTo>
                <a:lnTo>
                  <a:pt x="96" y="1781"/>
                </a:lnTo>
                <a:lnTo>
                  <a:pt x="152" y="1766"/>
                </a:lnTo>
                <a:lnTo>
                  <a:pt x="211" y="1748"/>
                </a:lnTo>
                <a:lnTo>
                  <a:pt x="275" y="1727"/>
                </a:lnTo>
                <a:lnTo>
                  <a:pt x="341" y="1700"/>
                </a:lnTo>
                <a:lnTo>
                  <a:pt x="412" y="1670"/>
                </a:lnTo>
                <a:lnTo>
                  <a:pt x="484" y="1636"/>
                </a:lnTo>
                <a:lnTo>
                  <a:pt x="560" y="1596"/>
                </a:lnTo>
                <a:lnTo>
                  <a:pt x="637" y="1551"/>
                </a:lnTo>
                <a:lnTo>
                  <a:pt x="717" y="1502"/>
                </a:lnTo>
                <a:lnTo>
                  <a:pt x="799" y="1447"/>
                </a:lnTo>
                <a:lnTo>
                  <a:pt x="881" y="1385"/>
                </a:lnTo>
                <a:lnTo>
                  <a:pt x="966" y="1317"/>
                </a:lnTo>
                <a:lnTo>
                  <a:pt x="1050" y="1243"/>
                </a:lnTo>
                <a:lnTo>
                  <a:pt x="1135" y="1163"/>
                </a:lnTo>
                <a:lnTo>
                  <a:pt x="1218" y="1078"/>
                </a:lnTo>
                <a:lnTo>
                  <a:pt x="1294" y="992"/>
                </a:lnTo>
                <a:lnTo>
                  <a:pt x="1362" y="908"/>
                </a:lnTo>
                <a:lnTo>
                  <a:pt x="1427" y="823"/>
                </a:lnTo>
                <a:lnTo>
                  <a:pt x="1483" y="741"/>
                </a:lnTo>
                <a:lnTo>
                  <a:pt x="1535" y="659"/>
                </a:lnTo>
                <a:lnTo>
                  <a:pt x="1582" y="579"/>
                </a:lnTo>
                <a:lnTo>
                  <a:pt x="1622" y="502"/>
                </a:lnTo>
                <a:lnTo>
                  <a:pt x="1659" y="427"/>
                </a:lnTo>
                <a:lnTo>
                  <a:pt x="1691" y="356"/>
                </a:lnTo>
                <a:lnTo>
                  <a:pt x="1717" y="286"/>
                </a:lnTo>
                <a:lnTo>
                  <a:pt x="1741" y="221"/>
                </a:lnTo>
                <a:lnTo>
                  <a:pt x="1761" y="159"/>
                </a:lnTo>
                <a:lnTo>
                  <a:pt x="1777" y="101"/>
                </a:lnTo>
                <a:lnTo>
                  <a:pt x="1791" y="49"/>
                </a:lnTo>
                <a:lnTo>
                  <a:pt x="1801" y="0"/>
                </a:lnTo>
                <a:close/>
              </a:path>
            </a:pathLst>
          </a:custGeom>
          <a:solidFill>
            <a:schemeClr val="tx1">
              <a:lumMod val="60000"/>
              <a:lumOff val="40000"/>
            </a:schemeClr>
          </a:solidFill>
          <a:ln w="0">
            <a:noFill/>
            <a:prstDash val="solid"/>
            <a:round/>
            <a:headEnd/>
            <a:tailEnd/>
          </a:ln>
        </p:spPr>
        <p:txBody>
          <a:bodyPr vert="horz" wrap="square" lIns="0" tIns="0" rIns="0" bIns="0" numCol="1" anchor="ctr" anchorCtr="0" compatLnSpc="1">
            <a:prstTxWarp prst="textNoShape">
              <a:avLst/>
            </a:prstTxWarp>
          </a:bodyPr>
          <a:lstStyle/>
          <a:p>
            <a:pPr algn="ctr"/>
            <a:endParaRPr lang="en-IN" sz="1400" b="1">
              <a:latin typeface="Arial" pitchFamily="34" charset="0"/>
              <a:cs typeface="Arial" pitchFamily="34" charset="0"/>
            </a:endParaRPr>
          </a:p>
        </p:txBody>
      </p:sp>
      <p:sp>
        <p:nvSpPr>
          <p:cNvPr id="17" name="Oval 16">
            <a:extLst>
              <a:ext uri="{FF2B5EF4-FFF2-40B4-BE49-F238E27FC236}">
                <a16:creationId xmlns:a16="http://schemas.microsoft.com/office/drawing/2014/main" id="{E071B8AD-E5F3-5A41-2A23-62EE652EC8D8}"/>
              </a:ext>
            </a:extLst>
          </p:cNvPr>
          <p:cNvSpPr/>
          <p:nvPr/>
        </p:nvSpPr>
        <p:spPr>
          <a:xfrm>
            <a:off x="2435499" y="2676894"/>
            <a:ext cx="596647" cy="59664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18" name="Oval 17">
            <a:extLst>
              <a:ext uri="{FF2B5EF4-FFF2-40B4-BE49-F238E27FC236}">
                <a16:creationId xmlns:a16="http://schemas.microsoft.com/office/drawing/2014/main" id="{0136E4B0-E926-0D94-FF8B-5C4B56ADB512}"/>
              </a:ext>
            </a:extLst>
          </p:cNvPr>
          <p:cNvSpPr/>
          <p:nvPr/>
        </p:nvSpPr>
        <p:spPr>
          <a:xfrm>
            <a:off x="4660423" y="2676894"/>
            <a:ext cx="596647" cy="5966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19" name="Oval 18">
            <a:extLst>
              <a:ext uri="{FF2B5EF4-FFF2-40B4-BE49-F238E27FC236}">
                <a16:creationId xmlns:a16="http://schemas.microsoft.com/office/drawing/2014/main" id="{EA13478C-C8D3-705E-B4FF-A5F660D34CDF}"/>
              </a:ext>
            </a:extLst>
          </p:cNvPr>
          <p:cNvSpPr/>
          <p:nvPr/>
        </p:nvSpPr>
        <p:spPr>
          <a:xfrm>
            <a:off x="6878394" y="2676894"/>
            <a:ext cx="596647" cy="59664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20" name="Oval 19">
            <a:extLst>
              <a:ext uri="{FF2B5EF4-FFF2-40B4-BE49-F238E27FC236}">
                <a16:creationId xmlns:a16="http://schemas.microsoft.com/office/drawing/2014/main" id="{CAE66187-546B-333F-D596-90EDCB7C9908}"/>
              </a:ext>
            </a:extLst>
          </p:cNvPr>
          <p:cNvSpPr/>
          <p:nvPr/>
        </p:nvSpPr>
        <p:spPr>
          <a:xfrm>
            <a:off x="9093813" y="2676894"/>
            <a:ext cx="596647" cy="5966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latin typeface="Arial" pitchFamily="34" charset="0"/>
              <a:cs typeface="Arial" pitchFamily="34" charset="0"/>
            </a:endParaRPr>
          </a:p>
        </p:txBody>
      </p:sp>
      <p:sp>
        <p:nvSpPr>
          <p:cNvPr id="22" name="Oval 21">
            <a:extLst>
              <a:ext uri="{FF2B5EF4-FFF2-40B4-BE49-F238E27FC236}">
                <a16:creationId xmlns:a16="http://schemas.microsoft.com/office/drawing/2014/main" id="{728EFED8-A2F0-9755-3AD5-C789B1AD4782}"/>
              </a:ext>
            </a:extLst>
          </p:cNvPr>
          <p:cNvSpPr/>
          <p:nvPr/>
        </p:nvSpPr>
        <p:spPr>
          <a:xfrm flipH="1">
            <a:off x="3547969" y="3786188"/>
            <a:ext cx="596645" cy="5966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23" name="Oval 22">
            <a:extLst>
              <a:ext uri="{FF2B5EF4-FFF2-40B4-BE49-F238E27FC236}">
                <a16:creationId xmlns:a16="http://schemas.microsoft.com/office/drawing/2014/main" id="{B542B35A-AA8C-796D-20F7-D637813ACF62}"/>
              </a:ext>
            </a:extLst>
          </p:cNvPr>
          <p:cNvSpPr/>
          <p:nvPr/>
        </p:nvSpPr>
        <p:spPr>
          <a:xfrm flipH="1">
            <a:off x="5767173" y="3786188"/>
            <a:ext cx="596645" cy="59664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24" name="Oval 23">
            <a:extLst>
              <a:ext uri="{FF2B5EF4-FFF2-40B4-BE49-F238E27FC236}">
                <a16:creationId xmlns:a16="http://schemas.microsoft.com/office/drawing/2014/main" id="{BBA634FF-6BA3-D3AE-A0DA-7C0F2BA105B8}"/>
              </a:ext>
            </a:extLst>
          </p:cNvPr>
          <p:cNvSpPr/>
          <p:nvPr/>
        </p:nvSpPr>
        <p:spPr>
          <a:xfrm flipH="1">
            <a:off x="7985142" y="3786188"/>
            <a:ext cx="596645" cy="59664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6</a:t>
            </a:r>
          </a:p>
        </p:txBody>
      </p:sp>
      <p:sp>
        <p:nvSpPr>
          <p:cNvPr id="27" name="Oval 26">
            <a:extLst>
              <a:ext uri="{FF2B5EF4-FFF2-40B4-BE49-F238E27FC236}">
                <a16:creationId xmlns:a16="http://schemas.microsoft.com/office/drawing/2014/main" id="{FB009B88-73C1-6FDE-FC08-59D310A272FC}"/>
              </a:ext>
            </a:extLst>
          </p:cNvPr>
          <p:cNvSpPr/>
          <p:nvPr/>
        </p:nvSpPr>
        <p:spPr>
          <a:xfrm>
            <a:off x="3673759" y="3911813"/>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2</a:t>
            </a:r>
          </a:p>
        </p:txBody>
      </p:sp>
      <p:sp>
        <p:nvSpPr>
          <p:cNvPr id="28" name="Oval 27">
            <a:extLst>
              <a:ext uri="{FF2B5EF4-FFF2-40B4-BE49-F238E27FC236}">
                <a16:creationId xmlns:a16="http://schemas.microsoft.com/office/drawing/2014/main" id="{C8A97E8A-9600-416E-C3C0-FCBAC11ADD53}"/>
              </a:ext>
            </a:extLst>
          </p:cNvPr>
          <p:cNvSpPr/>
          <p:nvPr/>
        </p:nvSpPr>
        <p:spPr>
          <a:xfrm>
            <a:off x="5902155" y="3909347"/>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4</a:t>
            </a:r>
          </a:p>
        </p:txBody>
      </p:sp>
      <p:sp>
        <p:nvSpPr>
          <p:cNvPr id="29" name="Oval 28">
            <a:extLst>
              <a:ext uri="{FF2B5EF4-FFF2-40B4-BE49-F238E27FC236}">
                <a16:creationId xmlns:a16="http://schemas.microsoft.com/office/drawing/2014/main" id="{7A73B41D-F3F0-3CDE-DB52-3DF7FC11541A}"/>
              </a:ext>
            </a:extLst>
          </p:cNvPr>
          <p:cNvSpPr/>
          <p:nvPr/>
        </p:nvSpPr>
        <p:spPr>
          <a:xfrm>
            <a:off x="9227161" y="2810241"/>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7</a:t>
            </a:r>
          </a:p>
        </p:txBody>
      </p:sp>
      <p:sp>
        <p:nvSpPr>
          <p:cNvPr id="30" name="Oval 29">
            <a:extLst>
              <a:ext uri="{FF2B5EF4-FFF2-40B4-BE49-F238E27FC236}">
                <a16:creationId xmlns:a16="http://schemas.microsoft.com/office/drawing/2014/main" id="{DDEA06BF-1754-A306-4A47-4CBE63522A38}"/>
              </a:ext>
            </a:extLst>
          </p:cNvPr>
          <p:cNvSpPr/>
          <p:nvPr/>
        </p:nvSpPr>
        <p:spPr>
          <a:xfrm>
            <a:off x="2568936" y="2810240"/>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1</a:t>
            </a:r>
          </a:p>
        </p:txBody>
      </p:sp>
      <p:sp>
        <p:nvSpPr>
          <p:cNvPr id="31" name="Oval 30">
            <a:extLst>
              <a:ext uri="{FF2B5EF4-FFF2-40B4-BE49-F238E27FC236}">
                <a16:creationId xmlns:a16="http://schemas.microsoft.com/office/drawing/2014/main" id="{2EBF6B9F-35F1-E67B-02C7-6E0FC273AFC9}"/>
              </a:ext>
            </a:extLst>
          </p:cNvPr>
          <p:cNvSpPr/>
          <p:nvPr/>
        </p:nvSpPr>
        <p:spPr>
          <a:xfrm>
            <a:off x="4797397" y="2810239"/>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3</a:t>
            </a:r>
          </a:p>
        </p:txBody>
      </p:sp>
      <p:sp>
        <p:nvSpPr>
          <p:cNvPr id="32" name="Oval 31">
            <a:extLst>
              <a:ext uri="{FF2B5EF4-FFF2-40B4-BE49-F238E27FC236}">
                <a16:creationId xmlns:a16="http://schemas.microsoft.com/office/drawing/2014/main" id="{A74E782A-A144-D28D-8048-7567F95B26B3}"/>
              </a:ext>
            </a:extLst>
          </p:cNvPr>
          <p:cNvSpPr/>
          <p:nvPr/>
        </p:nvSpPr>
        <p:spPr>
          <a:xfrm>
            <a:off x="7016285" y="2810238"/>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5</a:t>
            </a:r>
          </a:p>
        </p:txBody>
      </p:sp>
      <p:sp>
        <p:nvSpPr>
          <p:cNvPr id="42" name="Oval 41">
            <a:extLst>
              <a:ext uri="{FF2B5EF4-FFF2-40B4-BE49-F238E27FC236}">
                <a16:creationId xmlns:a16="http://schemas.microsoft.com/office/drawing/2014/main" id="{B8069681-A12F-90D2-01A2-9A3F355B01AC}"/>
              </a:ext>
            </a:extLst>
          </p:cNvPr>
          <p:cNvSpPr/>
          <p:nvPr/>
        </p:nvSpPr>
        <p:spPr>
          <a:xfrm>
            <a:off x="8134416" y="3909346"/>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latin typeface="Arial" pitchFamily="34" charset="0"/>
              <a:cs typeface="Arial" pitchFamily="34" charset="0"/>
            </a:endParaRPr>
          </a:p>
        </p:txBody>
      </p:sp>
      <p:sp>
        <p:nvSpPr>
          <p:cNvPr id="46" name="TextBox 45">
            <a:extLst>
              <a:ext uri="{FF2B5EF4-FFF2-40B4-BE49-F238E27FC236}">
                <a16:creationId xmlns:a16="http://schemas.microsoft.com/office/drawing/2014/main" id="{7E2D22AD-B976-0B02-0B98-63DA03A4714E}"/>
              </a:ext>
            </a:extLst>
          </p:cNvPr>
          <p:cNvSpPr txBox="1"/>
          <p:nvPr/>
        </p:nvSpPr>
        <p:spPr>
          <a:xfrm>
            <a:off x="1993158" y="1451723"/>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Traditional</a:t>
            </a:r>
            <a:r>
              <a:rPr lang="en-US" sz="1200" b="1" dirty="0">
                <a:solidFill>
                  <a:schemeClr val="tx1">
                    <a:lumMod val="75000"/>
                    <a:lumOff val="25000"/>
                  </a:schemeClr>
                </a:solidFill>
                <a:latin typeface="Arial" panose="020B0604020202020204" pitchFamily="34" charset="0"/>
                <a:cs typeface="Arial" panose="020B0604020202020204" pitchFamily="34" charset="0"/>
              </a:rPr>
              <a:t> </a:t>
            </a:r>
            <a:endParaRPr lang="es-UY"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9EDF4A7-FF70-EFD7-B4B3-759F57EC142A}"/>
              </a:ext>
            </a:extLst>
          </p:cNvPr>
          <p:cNvSpPr txBox="1"/>
          <p:nvPr/>
        </p:nvSpPr>
        <p:spPr>
          <a:xfrm>
            <a:off x="1840533" y="1801250"/>
            <a:ext cx="1748567" cy="738664"/>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Uses prior year budget to predict current year budget</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B1741273-2771-B1AE-118E-BA8D1DA734AF}"/>
              </a:ext>
            </a:extLst>
          </p:cNvPr>
          <p:cNvSpPr txBox="1"/>
          <p:nvPr/>
        </p:nvSpPr>
        <p:spPr>
          <a:xfrm>
            <a:off x="3226069" y="4511648"/>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50/30/20</a:t>
            </a:r>
            <a:endParaRPr lang="es-UY" sz="2000" b="1" kern="0" dirty="0">
              <a:latin typeface="Lato" panose="020F050202020403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C41A369B-A236-529F-C4C3-E54567952526}"/>
              </a:ext>
            </a:extLst>
          </p:cNvPr>
          <p:cNvSpPr txBox="1"/>
          <p:nvPr/>
        </p:nvSpPr>
        <p:spPr>
          <a:xfrm>
            <a:off x="2863557" y="4906821"/>
            <a:ext cx="1977346" cy="738664"/>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50% Needs</a:t>
            </a:r>
          </a:p>
          <a:p>
            <a:pPr algn="ctr"/>
            <a:r>
              <a:rPr lang="en-US" sz="1400" kern="0" dirty="0">
                <a:solidFill>
                  <a:schemeClr val="accent3">
                    <a:lumMod val="75000"/>
                  </a:schemeClr>
                </a:solidFill>
                <a:latin typeface="Lato" panose="020F0502020204030203" pitchFamily="34" charset="0"/>
                <a:cs typeface="Segoe UI" panose="020B0502040204020203" pitchFamily="34" charset="0"/>
              </a:rPr>
              <a:t>30% Wants</a:t>
            </a:r>
          </a:p>
          <a:p>
            <a:pPr algn="ctr"/>
            <a:r>
              <a:rPr lang="en-US" sz="1400" kern="0" dirty="0">
                <a:solidFill>
                  <a:schemeClr val="accent3">
                    <a:lumMod val="75000"/>
                  </a:schemeClr>
                </a:solidFill>
                <a:latin typeface="Lato" panose="020F0502020204030203" pitchFamily="34" charset="0"/>
                <a:cs typeface="Segoe UI" panose="020B0502040204020203" pitchFamily="34" charset="0"/>
              </a:rPr>
              <a:t>20% Savings/Debt</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50" name="TextBox 49">
            <a:extLst>
              <a:ext uri="{FF2B5EF4-FFF2-40B4-BE49-F238E27FC236}">
                <a16:creationId xmlns:a16="http://schemas.microsoft.com/office/drawing/2014/main" id="{21FC8E53-AF09-2B91-24F0-30110872208E}"/>
              </a:ext>
            </a:extLst>
          </p:cNvPr>
          <p:cNvSpPr txBox="1"/>
          <p:nvPr/>
        </p:nvSpPr>
        <p:spPr>
          <a:xfrm>
            <a:off x="4329334" y="1447176"/>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Snowball</a:t>
            </a:r>
            <a:endParaRPr lang="es-UY" sz="2000" b="1" kern="0" dirty="0">
              <a:latin typeface="Lato" panose="020F0502020204030203" pitchFamily="34" charset="0"/>
              <a:cs typeface="Segoe UI" panose="020B0502040204020203" pitchFamily="34" charset="0"/>
            </a:endParaRPr>
          </a:p>
        </p:txBody>
      </p:sp>
      <p:sp>
        <p:nvSpPr>
          <p:cNvPr id="51" name="TextBox 50">
            <a:extLst>
              <a:ext uri="{FF2B5EF4-FFF2-40B4-BE49-F238E27FC236}">
                <a16:creationId xmlns:a16="http://schemas.microsoft.com/office/drawing/2014/main" id="{2AA9DF42-9D98-691C-191D-BE2DA1B14821}"/>
              </a:ext>
            </a:extLst>
          </p:cNvPr>
          <p:cNvSpPr txBox="1"/>
          <p:nvPr/>
        </p:nvSpPr>
        <p:spPr>
          <a:xfrm>
            <a:off x="3964063" y="1821812"/>
            <a:ext cx="1965561" cy="738664"/>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Based around snowball debt repayment plan</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7D611BC4-0D93-2330-9EE6-EED864A9424C}"/>
              </a:ext>
            </a:extLst>
          </p:cNvPr>
          <p:cNvSpPr txBox="1"/>
          <p:nvPr/>
        </p:nvSpPr>
        <p:spPr>
          <a:xfrm>
            <a:off x="5307630" y="4458588"/>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Zero Based</a:t>
            </a:r>
            <a:endParaRPr lang="es-UY" sz="2000" b="1" kern="0" dirty="0">
              <a:latin typeface="Lato" panose="020F050202020403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02369C93-9E17-E534-A2CB-C09AE756D1EF}"/>
              </a:ext>
            </a:extLst>
          </p:cNvPr>
          <p:cNvSpPr txBox="1"/>
          <p:nvPr/>
        </p:nvSpPr>
        <p:spPr>
          <a:xfrm>
            <a:off x="5081474" y="4832688"/>
            <a:ext cx="2313141" cy="307777"/>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Income – Expenses = Zero</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54" name="TextBox 53">
            <a:extLst>
              <a:ext uri="{FF2B5EF4-FFF2-40B4-BE49-F238E27FC236}">
                <a16:creationId xmlns:a16="http://schemas.microsoft.com/office/drawing/2014/main" id="{5D8DEBE4-0B7B-B4CA-7B0D-1DD086660C69}"/>
              </a:ext>
            </a:extLst>
          </p:cNvPr>
          <p:cNvSpPr txBox="1"/>
          <p:nvPr/>
        </p:nvSpPr>
        <p:spPr>
          <a:xfrm>
            <a:off x="6514034" y="1462129"/>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Reverse</a:t>
            </a:r>
            <a:endParaRPr lang="es-UY" sz="2000" b="1" kern="0" dirty="0">
              <a:latin typeface="Lato" panose="020F0502020204030203" pitchFamily="34" charset="0"/>
              <a:cs typeface="Segoe UI" panose="020B0502040204020203" pitchFamily="34" charset="0"/>
            </a:endParaRPr>
          </a:p>
        </p:txBody>
      </p:sp>
      <p:sp>
        <p:nvSpPr>
          <p:cNvPr id="55" name="TextBox 54">
            <a:extLst>
              <a:ext uri="{FF2B5EF4-FFF2-40B4-BE49-F238E27FC236}">
                <a16:creationId xmlns:a16="http://schemas.microsoft.com/office/drawing/2014/main" id="{8B22C679-604F-73C2-979E-FBEB1C34D51E}"/>
              </a:ext>
            </a:extLst>
          </p:cNvPr>
          <p:cNvSpPr txBox="1"/>
          <p:nvPr/>
        </p:nvSpPr>
        <p:spPr>
          <a:xfrm>
            <a:off x="6216629" y="1812937"/>
            <a:ext cx="1782819" cy="738664"/>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Automate your saving and use the rest for expenses</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0F70DE20-DED3-A925-E7EA-B88FFBAFD673}"/>
              </a:ext>
            </a:extLst>
          </p:cNvPr>
          <p:cNvSpPr txBox="1"/>
          <p:nvPr/>
        </p:nvSpPr>
        <p:spPr>
          <a:xfrm>
            <a:off x="7853609" y="4431284"/>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80/20</a:t>
            </a:r>
            <a:endParaRPr lang="es-UY" sz="2000" b="1" kern="0" dirty="0">
              <a:latin typeface="Lato" panose="020F050202020403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708560CC-7DD0-6083-27BF-5A6E6F69592F}"/>
              </a:ext>
            </a:extLst>
          </p:cNvPr>
          <p:cNvSpPr txBox="1"/>
          <p:nvPr/>
        </p:nvSpPr>
        <p:spPr>
          <a:xfrm>
            <a:off x="7548038" y="4817269"/>
            <a:ext cx="1603660" cy="523220"/>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80% Expenses</a:t>
            </a:r>
          </a:p>
          <a:p>
            <a:pPr algn="ctr"/>
            <a:r>
              <a:rPr lang="en-US" sz="1400" kern="0" dirty="0">
                <a:solidFill>
                  <a:schemeClr val="accent3">
                    <a:lumMod val="75000"/>
                  </a:schemeClr>
                </a:solidFill>
                <a:latin typeface="Lato" panose="020F0502020204030203" pitchFamily="34" charset="0"/>
                <a:cs typeface="Segoe UI" panose="020B0502040204020203" pitchFamily="34" charset="0"/>
              </a:rPr>
              <a:t>20% Savings</a:t>
            </a:r>
          </a:p>
        </p:txBody>
      </p:sp>
      <p:sp>
        <p:nvSpPr>
          <p:cNvPr id="58" name="TextBox 57">
            <a:extLst>
              <a:ext uri="{FF2B5EF4-FFF2-40B4-BE49-F238E27FC236}">
                <a16:creationId xmlns:a16="http://schemas.microsoft.com/office/drawing/2014/main" id="{44A38D11-9A35-4FA5-F1E9-522F86071D7E}"/>
              </a:ext>
            </a:extLst>
          </p:cNvPr>
          <p:cNvSpPr txBox="1"/>
          <p:nvPr/>
        </p:nvSpPr>
        <p:spPr>
          <a:xfrm>
            <a:off x="8800496" y="1471976"/>
            <a:ext cx="1606919" cy="400110"/>
          </a:xfrm>
          <a:prstGeom prst="rect">
            <a:avLst/>
          </a:prstGeom>
          <a:noFill/>
        </p:spPr>
        <p:txBody>
          <a:bodyPr wrap="square" rtlCol="0">
            <a:spAutoFit/>
          </a:bodyPr>
          <a:lstStyle/>
          <a:p>
            <a:r>
              <a:rPr lang="en-US" sz="2000" b="1" kern="0" dirty="0">
                <a:latin typeface="Lato" panose="020F0502020204030203" pitchFamily="34" charset="0"/>
                <a:cs typeface="Segoe UI" panose="020B0502040204020203" pitchFamily="34" charset="0"/>
              </a:rPr>
              <a:t>Cash</a:t>
            </a:r>
            <a:r>
              <a:rPr lang="en-US" sz="1200" b="1" dirty="0">
                <a:latin typeface="Arial" panose="020B0604020202020204" pitchFamily="34" charset="0"/>
                <a:cs typeface="Arial" panose="020B0604020202020204" pitchFamily="34" charset="0"/>
              </a:rPr>
              <a:t> </a:t>
            </a:r>
            <a:r>
              <a:rPr lang="en-US" sz="2000" b="1" kern="0" dirty="0">
                <a:latin typeface="Lato" panose="020F0502020204030203" pitchFamily="34" charset="0"/>
                <a:cs typeface="Segoe UI" panose="020B0502040204020203" pitchFamily="34" charset="0"/>
              </a:rPr>
              <a:t>Only</a:t>
            </a:r>
            <a:endParaRPr lang="es-UY" sz="2000" b="1" kern="0" dirty="0">
              <a:latin typeface="Lato" panose="020F0502020204030203" pitchFamily="34" charset="0"/>
              <a:cs typeface="Segoe UI" panose="020B0502040204020203" pitchFamily="34" charset="0"/>
            </a:endParaRPr>
          </a:p>
        </p:txBody>
      </p:sp>
      <p:sp>
        <p:nvSpPr>
          <p:cNvPr id="59" name="TextBox 58">
            <a:extLst>
              <a:ext uri="{FF2B5EF4-FFF2-40B4-BE49-F238E27FC236}">
                <a16:creationId xmlns:a16="http://schemas.microsoft.com/office/drawing/2014/main" id="{5B1827FD-C3DD-E8F3-DE60-741750592B49}"/>
              </a:ext>
            </a:extLst>
          </p:cNvPr>
          <p:cNvSpPr txBox="1"/>
          <p:nvPr/>
        </p:nvSpPr>
        <p:spPr>
          <a:xfrm>
            <a:off x="8678991" y="1801250"/>
            <a:ext cx="1606919" cy="738664"/>
          </a:xfrm>
          <a:prstGeom prst="rect">
            <a:avLst/>
          </a:prstGeom>
          <a:noFill/>
        </p:spPr>
        <p:txBody>
          <a:bodyPr wrap="square" rtlCol="0">
            <a:spAutoFit/>
          </a:bodyPr>
          <a:lstStyle/>
          <a:p>
            <a:pPr algn="ctr"/>
            <a:r>
              <a:rPr lang="en-US" sz="1400" kern="0" dirty="0">
                <a:solidFill>
                  <a:schemeClr val="accent3">
                    <a:lumMod val="75000"/>
                  </a:schemeClr>
                </a:solidFill>
                <a:latin typeface="Lato" panose="020F0502020204030203" pitchFamily="34" charset="0"/>
                <a:cs typeface="Segoe UI" panose="020B0502040204020203" pitchFamily="34" charset="0"/>
              </a:rPr>
              <a:t>Expenses are paid in cash only (envelope system)</a:t>
            </a:r>
            <a:endParaRPr lang="es-UY" sz="1400" kern="0" dirty="0">
              <a:solidFill>
                <a:schemeClr val="accent3">
                  <a:lumMod val="75000"/>
                </a:schemeClr>
              </a:solidFill>
              <a:latin typeface="Lato" panose="020F0502020204030203" pitchFamily="34" charset="0"/>
              <a:cs typeface="Segoe UI" panose="020B0502040204020203" pitchFamily="34" charset="0"/>
            </a:endParaRPr>
          </a:p>
        </p:txBody>
      </p:sp>
      <p:grpSp>
        <p:nvGrpSpPr>
          <p:cNvPr id="66" name="Group 65">
            <a:extLst>
              <a:ext uri="{FF2B5EF4-FFF2-40B4-BE49-F238E27FC236}">
                <a16:creationId xmlns:a16="http://schemas.microsoft.com/office/drawing/2014/main" id="{E501C525-A55C-B32E-F531-015BEF7FF0E6}"/>
              </a:ext>
            </a:extLst>
          </p:cNvPr>
          <p:cNvGrpSpPr/>
          <p:nvPr/>
        </p:nvGrpSpPr>
        <p:grpSpPr>
          <a:xfrm>
            <a:off x="3509336" y="5962768"/>
            <a:ext cx="5203506" cy="633936"/>
            <a:chOff x="3838734" y="5806741"/>
            <a:chExt cx="5203506" cy="633936"/>
          </a:xfrm>
        </p:grpSpPr>
        <p:sp>
          <p:nvSpPr>
            <p:cNvPr id="62" name="TextBox 61">
              <a:extLst>
                <a:ext uri="{FF2B5EF4-FFF2-40B4-BE49-F238E27FC236}">
                  <a16:creationId xmlns:a16="http://schemas.microsoft.com/office/drawing/2014/main" id="{AD0CAF63-6F0E-1CDC-BCE4-0878C5C87F55}"/>
                </a:ext>
              </a:extLst>
            </p:cNvPr>
            <p:cNvSpPr txBox="1"/>
            <p:nvPr/>
          </p:nvSpPr>
          <p:spPr>
            <a:xfrm>
              <a:off x="3838734" y="6040567"/>
              <a:ext cx="5203506" cy="400110"/>
            </a:xfrm>
            <a:prstGeom prst="rect">
              <a:avLst/>
            </a:prstGeom>
            <a:noFill/>
          </p:spPr>
          <p:txBody>
            <a:bodyPr wrap="square" rtlCol="0">
              <a:spAutoFit/>
            </a:bodyPr>
            <a:lstStyle/>
            <a:p>
              <a:pPr algn="ctr"/>
              <a:r>
                <a:rPr lang="en-US" sz="2000" b="1" kern="0" dirty="0">
                  <a:latin typeface="Lato" panose="020F0502020204030203" pitchFamily="34" charset="0"/>
                  <a:cs typeface="Segoe UI" panose="020B0502040204020203" pitchFamily="34" charset="0"/>
                </a:rPr>
                <a:t>Choose the technique that works for you!</a:t>
              </a:r>
              <a:endParaRPr lang="es-UY" sz="2000" b="1" kern="0" dirty="0">
                <a:latin typeface="Lato" panose="020F0502020204030203" pitchFamily="34" charset="0"/>
                <a:cs typeface="Segoe UI" panose="020B0502040204020203" pitchFamily="34" charset="0"/>
              </a:endParaRPr>
            </a:p>
          </p:txBody>
        </p:sp>
        <p:cxnSp>
          <p:nvCxnSpPr>
            <p:cNvPr id="64" name="Straight Connector 63">
              <a:extLst>
                <a:ext uri="{FF2B5EF4-FFF2-40B4-BE49-F238E27FC236}">
                  <a16:creationId xmlns:a16="http://schemas.microsoft.com/office/drawing/2014/main" id="{B2CEB78E-2FB4-F0A2-7E7E-D4A41915A100}"/>
                </a:ext>
              </a:extLst>
            </p:cNvPr>
            <p:cNvCxnSpPr/>
            <p:nvPr/>
          </p:nvCxnSpPr>
          <p:spPr>
            <a:xfrm>
              <a:off x="4003710" y="5806741"/>
              <a:ext cx="4858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2B05E05-CC4E-DCC7-2614-BA520B419CBF}"/>
                </a:ext>
              </a:extLst>
            </p:cNvPr>
            <p:cNvCxnSpPr/>
            <p:nvPr/>
          </p:nvCxnSpPr>
          <p:spPr>
            <a:xfrm flipV="1">
              <a:off x="6433121" y="5806741"/>
              <a:ext cx="0" cy="259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250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1"/>
          <p:cNvSpPr>
            <a:spLocks noGrp="1"/>
          </p:cNvSpPr>
          <p:nvPr>
            <p:ph type="sldNum" sz="quarter" idx="12"/>
          </p:nvPr>
        </p:nvSpPr>
        <p:spPr>
          <a:prstGeom prst="rect">
            <a:avLst/>
          </a:prstGeom>
        </p:spPr>
        <p:txBody>
          <a:bodyPr/>
          <a:lstStyle/>
          <a:p>
            <a:fld id="{96E69268-9C8B-4EBF-A9EE-DC5DC2D48DC3}" type="slidenum">
              <a:rPr lang="en-US" smtClean="0"/>
              <a:pPr/>
              <a:t>12</a:t>
            </a:fld>
            <a:endParaRPr lang="en-US"/>
          </a:p>
        </p:txBody>
      </p:sp>
      <p:sp>
        <p:nvSpPr>
          <p:cNvPr id="6" name="Title 5">
            <a:extLst>
              <a:ext uri="{FF2B5EF4-FFF2-40B4-BE49-F238E27FC236}">
                <a16:creationId xmlns:a16="http://schemas.microsoft.com/office/drawing/2014/main" id="{460F8706-16F2-015E-00C3-9E18A542B03C}"/>
              </a:ext>
            </a:extLst>
          </p:cNvPr>
          <p:cNvSpPr>
            <a:spLocks noGrp="1"/>
          </p:cNvSpPr>
          <p:nvPr>
            <p:ph type="title"/>
          </p:nvPr>
        </p:nvSpPr>
        <p:spPr/>
        <p:txBody>
          <a:bodyPr/>
          <a:lstStyle/>
          <a:p>
            <a:r>
              <a:rPr lang="en-US" dirty="0"/>
              <a:t>Zero-Based Budgeting</a:t>
            </a:r>
          </a:p>
        </p:txBody>
      </p:sp>
      <p:sp>
        <p:nvSpPr>
          <p:cNvPr id="19" name="Rectangle 18"/>
          <p:cNvSpPr/>
          <p:nvPr/>
        </p:nvSpPr>
        <p:spPr>
          <a:xfrm>
            <a:off x="2904424" y="4652021"/>
            <a:ext cx="1221809" cy="348813"/>
          </a:xfrm>
          <a:prstGeom prst="rect">
            <a:avLst/>
          </a:prstGeom>
        </p:spPr>
        <p:txBody>
          <a:bodyPr wrap="none" anchor="ctr">
            <a:spAutoFit/>
          </a:bodyPr>
          <a:lstStyle/>
          <a:p>
            <a:pPr algn="r" defTabSz="1218987">
              <a:lnSpc>
                <a:spcPts val="2000"/>
              </a:lnSpc>
              <a:defRPr/>
            </a:pPr>
            <a:r>
              <a:rPr lang="en-US" sz="2000" b="1" kern="0" dirty="0">
                <a:latin typeface="Lato" panose="020F0502020204030203" pitchFamily="34" charset="0"/>
                <a:cs typeface="Segoe UI" panose="020B0502040204020203" pitchFamily="34" charset="0"/>
              </a:rPr>
              <a:t>INCOME</a:t>
            </a:r>
          </a:p>
        </p:txBody>
      </p:sp>
      <p:sp>
        <p:nvSpPr>
          <p:cNvPr id="20" name="Rectangle 19"/>
          <p:cNvSpPr/>
          <p:nvPr/>
        </p:nvSpPr>
        <p:spPr>
          <a:xfrm>
            <a:off x="2504127" y="5138940"/>
            <a:ext cx="2165684" cy="393890"/>
          </a:xfrm>
          <a:prstGeom prst="rect">
            <a:avLst/>
          </a:prstGeom>
        </p:spPr>
        <p:txBody>
          <a:bodyPr wrap="square">
            <a:spAutoFit/>
          </a:bodyPr>
          <a:lstStyle/>
          <a:p>
            <a:pPr algn="ctr">
              <a:lnSpc>
                <a:spcPct val="120000"/>
              </a:lnSpc>
            </a:pPr>
            <a:r>
              <a:rPr lang="en-US" kern="0" dirty="0">
                <a:solidFill>
                  <a:schemeClr val="accent3">
                    <a:lumMod val="75000"/>
                  </a:schemeClr>
                </a:solidFill>
                <a:latin typeface="Lato" panose="020F0502020204030203" pitchFamily="34" charset="0"/>
                <a:cs typeface="Segoe UI" panose="020B0502040204020203" pitchFamily="34" charset="0"/>
              </a:rPr>
              <a:t>Money coming </a:t>
            </a:r>
            <a:r>
              <a:rPr lang="en-US" b="1" kern="0" dirty="0">
                <a:solidFill>
                  <a:schemeClr val="accent2"/>
                </a:solidFill>
                <a:latin typeface="Lato" panose="020F0502020204030203" pitchFamily="34" charset="0"/>
                <a:cs typeface="Segoe UI" panose="020B0502040204020203" pitchFamily="34" charset="0"/>
              </a:rPr>
              <a:t>IN</a:t>
            </a:r>
          </a:p>
        </p:txBody>
      </p:sp>
      <p:sp>
        <p:nvSpPr>
          <p:cNvPr id="54" name="Freeform 53"/>
          <p:cNvSpPr/>
          <p:nvPr/>
        </p:nvSpPr>
        <p:spPr>
          <a:xfrm>
            <a:off x="2903310" y="2575419"/>
            <a:ext cx="1241671" cy="883358"/>
          </a:xfrm>
          <a:custGeom>
            <a:avLst/>
            <a:gdLst>
              <a:gd name="connsiteX0" fmla="*/ 43383370 w 48079431"/>
              <a:gd name="connsiteY0" fmla="*/ 34205034 h 34205036"/>
              <a:gd name="connsiteX1" fmla="*/ 48053796 w 48079431"/>
              <a:gd name="connsiteY1" fmla="*/ 34205034 h 34205036"/>
              <a:gd name="connsiteX2" fmla="*/ 48053796 w 48079431"/>
              <a:gd name="connsiteY2" fmla="*/ 34205036 h 34205036"/>
              <a:gd name="connsiteX3" fmla="*/ 43383368 w 48079431"/>
              <a:gd name="connsiteY3" fmla="*/ 34205036 h 34205036"/>
              <a:gd name="connsiteX4" fmla="*/ 32010504 w 48079431"/>
              <a:gd name="connsiteY4" fmla="*/ 34205034 h 34205036"/>
              <a:gd name="connsiteX5" fmla="*/ 36708404 w 48079431"/>
              <a:gd name="connsiteY5" fmla="*/ 34205034 h 34205036"/>
              <a:gd name="connsiteX6" fmla="*/ 36708404 w 48079431"/>
              <a:gd name="connsiteY6" fmla="*/ 34205036 h 34205036"/>
              <a:gd name="connsiteX7" fmla="*/ 32010504 w 48079431"/>
              <a:gd name="connsiteY7" fmla="*/ 34205036 h 34205036"/>
              <a:gd name="connsiteX8" fmla="*/ 7112 w 48079431"/>
              <a:gd name="connsiteY8" fmla="*/ 197082 h 34205036"/>
              <a:gd name="connsiteX9" fmla="*/ 4584392 w 48079431"/>
              <a:gd name="connsiteY9" fmla="*/ 197082 h 34205036"/>
              <a:gd name="connsiteX10" fmla="*/ 4535880 w 48079431"/>
              <a:gd name="connsiteY10" fmla="*/ 261956 h 34205036"/>
              <a:gd name="connsiteX11" fmla="*/ 3798088 w 48079431"/>
              <a:gd name="connsiteY11" fmla="*/ 2677309 h 34205036"/>
              <a:gd name="connsiteX12" fmla="*/ 8118084 w 48079431"/>
              <a:gd name="connsiteY12" fmla="*/ 6997308 h 34205036"/>
              <a:gd name="connsiteX13" fmla="*/ 12438084 w 48079431"/>
              <a:gd name="connsiteY13" fmla="*/ 2677309 h 34205036"/>
              <a:gd name="connsiteX14" fmla="*/ 11700296 w 48079431"/>
              <a:gd name="connsiteY14" fmla="*/ 261956 h 34205036"/>
              <a:gd name="connsiteX15" fmla="*/ 11651784 w 48079431"/>
              <a:gd name="connsiteY15" fmla="*/ 197082 h 34205036"/>
              <a:gd name="connsiteX16" fmla="*/ 16293404 w 48079431"/>
              <a:gd name="connsiteY16" fmla="*/ 197082 h 34205036"/>
              <a:gd name="connsiteX17" fmla="*/ 16378800 w 48079431"/>
              <a:gd name="connsiteY17" fmla="*/ 399342 h 34205036"/>
              <a:gd name="connsiteX18" fmla="*/ 19163536 w 48079431"/>
              <a:gd name="connsiteY18" fmla="*/ 3843978 h 34205036"/>
              <a:gd name="connsiteX19" fmla="*/ 29141760 w 48079431"/>
              <a:gd name="connsiteY19" fmla="*/ 9778050 h 34205036"/>
              <a:gd name="connsiteX20" fmla="*/ 43484016 w 48079431"/>
              <a:gd name="connsiteY20" fmla="*/ 19401971 h 34205036"/>
              <a:gd name="connsiteX21" fmla="*/ 48079172 w 48079431"/>
              <a:gd name="connsiteY21" fmla="*/ 33238952 h 34205036"/>
              <a:gd name="connsiteX22" fmla="*/ 48058524 w 48079431"/>
              <a:gd name="connsiteY22" fmla="*/ 34025034 h 34205036"/>
              <a:gd name="connsiteX23" fmla="*/ 43517970 w 48079431"/>
              <a:gd name="connsiteY23" fmla="*/ 34025034 h 34205036"/>
              <a:gd name="connsiteX24" fmla="*/ 43628096 w 48079431"/>
              <a:gd name="connsiteY24" fmla="*/ 33877764 h 34205036"/>
              <a:gd name="connsiteX25" fmla="*/ 44365888 w 48079431"/>
              <a:gd name="connsiteY25" fmla="*/ 31462412 h 34205036"/>
              <a:gd name="connsiteX26" fmla="*/ 40045888 w 48079431"/>
              <a:gd name="connsiteY26" fmla="*/ 27142411 h 34205036"/>
              <a:gd name="connsiteX27" fmla="*/ 35725888 w 48079431"/>
              <a:gd name="connsiteY27" fmla="*/ 31462412 h 34205036"/>
              <a:gd name="connsiteX28" fmla="*/ 36463676 w 48079431"/>
              <a:gd name="connsiteY28" fmla="*/ 33877764 h 34205036"/>
              <a:gd name="connsiteX29" fmla="*/ 36573800 w 48079431"/>
              <a:gd name="connsiteY29" fmla="*/ 34025034 h 34205036"/>
              <a:gd name="connsiteX30" fmla="*/ 32000784 w 48079431"/>
              <a:gd name="connsiteY30" fmla="*/ 34025034 h 34205036"/>
              <a:gd name="connsiteX31" fmla="*/ 31986712 w 48079431"/>
              <a:gd name="connsiteY31" fmla="*/ 33764392 h 34205036"/>
              <a:gd name="connsiteX32" fmla="*/ 28927100 w 48079431"/>
              <a:gd name="connsiteY32" fmla="*/ 27497631 h 34205036"/>
              <a:gd name="connsiteX33" fmla="*/ 18250060 w 48079431"/>
              <a:gd name="connsiteY33" fmla="*/ 21122983 h 34205036"/>
              <a:gd name="connsiteX34" fmla="*/ 5102968 w 48079431"/>
              <a:gd name="connsiteY34" fmla="*/ 12435303 h 34205036"/>
              <a:gd name="connsiteX35" fmla="*/ 7800 w 48079431"/>
              <a:gd name="connsiteY35" fmla="*/ 216212 h 34205036"/>
              <a:gd name="connsiteX36" fmla="*/ 11504408 w 48079431"/>
              <a:gd name="connsiteY36" fmla="*/ 0 h 34205036"/>
              <a:gd name="connsiteX37" fmla="*/ 16210192 w 48079431"/>
              <a:gd name="connsiteY37" fmla="*/ 0 h 34205036"/>
              <a:gd name="connsiteX38" fmla="*/ 16217404 w 48079431"/>
              <a:gd name="connsiteY38" fmla="*/ 17080 h 34205036"/>
              <a:gd name="connsiteX39" fmla="*/ 11517180 w 48079431"/>
              <a:gd name="connsiteY39" fmla="*/ 17080 h 34205036"/>
              <a:gd name="connsiteX40" fmla="*/ 0 w 48079431"/>
              <a:gd name="connsiteY40" fmla="*/ 0 h 34205036"/>
              <a:gd name="connsiteX41" fmla="*/ 4731760 w 48079431"/>
              <a:gd name="connsiteY41" fmla="*/ 0 h 34205036"/>
              <a:gd name="connsiteX42" fmla="*/ 4718992 w 48079431"/>
              <a:gd name="connsiteY42" fmla="*/ 17080 h 34205036"/>
              <a:gd name="connsiteX43" fmla="*/ 616 w 48079431"/>
              <a:gd name="connsiteY43" fmla="*/ 17080 h 3420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079431" h="34205036">
                <a:moveTo>
                  <a:pt x="43383370" y="34205034"/>
                </a:moveTo>
                <a:lnTo>
                  <a:pt x="48053796" y="34205034"/>
                </a:lnTo>
                <a:lnTo>
                  <a:pt x="48053796" y="34205036"/>
                </a:lnTo>
                <a:lnTo>
                  <a:pt x="43383368" y="34205036"/>
                </a:lnTo>
                <a:close/>
                <a:moveTo>
                  <a:pt x="32010504" y="34205034"/>
                </a:moveTo>
                <a:lnTo>
                  <a:pt x="36708404" y="34205034"/>
                </a:lnTo>
                <a:lnTo>
                  <a:pt x="36708404" y="34205036"/>
                </a:lnTo>
                <a:lnTo>
                  <a:pt x="32010504" y="34205036"/>
                </a:lnTo>
                <a:close/>
                <a:moveTo>
                  <a:pt x="7112" y="197082"/>
                </a:moveTo>
                <a:lnTo>
                  <a:pt x="4584392" y="197082"/>
                </a:lnTo>
                <a:lnTo>
                  <a:pt x="4535880" y="261956"/>
                </a:lnTo>
                <a:cubicBezTo>
                  <a:pt x="4070072" y="951430"/>
                  <a:pt x="3798088" y="1782606"/>
                  <a:pt x="3798088" y="2677309"/>
                </a:cubicBezTo>
                <a:cubicBezTo>
                  <a:pt x="3798088" y="5063178"/>
                  <a:pt x="5732216" y="6997308"/>
                  <a:pt x="8118084" y="6997308"/>
                </a:cubicBezTo>
                <a:cubicBezTo>
                  <a:pt x="10503952" y="6997308"/>
                  <a:pt x="12438084" y="5063178"/>
                  <a:pt x="12438084" y="2677309"/>
                </a:cubicBezTo>
                <a:cubicBezTo>
                  <a:pt x="12438084" y="1782606"/>
                  <a:pt x="12166096" y="951430"/>
                  <a:pt x="11700296" y="261956"/>
                </a:cubicBezTo>
                <a:lnTo>
                  <a:pt x="11651784" y="197082"/>
                </a:lnTo>
                <a:lnTo>
                  <a:pt x="16293404" y="197082"/>
                </a:lnTo>
                <a:lnTo>
                  <a:pt x="16378800" y="399342"/>
                </a:lnTo>
                <a:cubicBezTo>
                  <a:pt x="16947476" y="1641219"/>
                  <a:pt x="17875720" y="2789429"/>
                  <a:pt x="19163536" y="3843978"/>
                </a:cubicBezTo>
                <a:cubicBezTo>
                  <a:pt x="21452972" y="5718737"/>
                  <a:pt x="24779052" y="7696764"/>
                  <a:pt x="29141760" y="9778050"/>
                </a:cubicBezTo>
                <a:cubicBezTo>
                  <a:pt x="35616624" y="12593625"/>
                  <a:pt x="40397372" y="15801605"/>
                  <a:pt x="43484016" y="19401971"/>
                </a:cubicBezTo>
                <a:cubicBezTo>
                  <a:pt x="46570644" y="23002347"/>
                  <a:pt x="48102364" y="27614663"/>
                  <a:pt x="48079172" y="33238952"/>
                </a:cubicBezTo>
                <a:lnTo>
                  <a:pt x="48058524" y="34025034"/>
                </a:lnTo>
                <a:lnTo>
                  <a:pt x="43517970" y="34025034"/>
                </a:lnTo>
                <a:lnTo>
                  <a:pt x="43628096" y="33877764"/>
                </a:lnTo>
                <a:cubicBezTo>
                  <a:pt x="44093896" y="33188288"/>
                  <a:pt x="44365888" y="32357112"/>
                  <a:pt x="44365888" y="31462412"/>
                </a:cubicBezTo>
                <a:cubicBezTo>
                  <a:pt x="44365888" y="29076541"/>
                  <a:pt x="42431756" y="27142411"/>
                  <a:pt x="40045888" y="27142411"/>
                </a:cubicBezTo>
                <a:cubicBezTo>
                  <a:pt x="37660016" y="27142411"/>
                  <a:pt x="35725888" y="29076541"/>
                  <a:pt x="35725888" y="31462412"/>
                </a:cubicBezTo>
                <a:cubicBezTo>
                  <a:pt x="35725888" y="32357112"/>
                  <a:pt x="35997876" y="33188288"/>
                  <a:pt x="36463676" y="33877764"/>
                </a:cubicBezTo>
                <a:lnTo>
                  <a:pt x="36573800" y="34025034"/>
                </a:lnTo>
                <a:lnTo>
                  <a:pt x="32000784" y="34025034"/>
                </a:lnTo>
                <a:lnTo>
                  <a:pt x="31986712" y="33764392"/>
                </a:lnTo>
                <a:cubicBezTo>
                  <a:pt x="31800096" y="31427756"/>
                  <a:pt x="30780228" y="29338839"/>
                  <a:pt x="28927100" y="27497631"/>
                </a:cubicBezTo>
                <a:cubicBezTo>
                  <a:pt x="26809248" y="25393403"/>
                  <a:pt x="23250232" y="23268519"/>
                  <a:pt x="18250060" y="21122983"/>
                </a:cubicBezTo>
                <a:cubicBezTo>
                  <a:pt x="12812788" y="18688327"/>
                  <a:pt x="8430424" y="15792433"/>
                  <a:pt x="5102968" y="12435303"/>
                </a:cubicBezTo>
                <a:cubicBezTo>
                  <a:pt x="1983488" y="9287994"/>
                  <a:pt x="285096" y="5214967"/>
                  <a:pt x="7800" y="216212"/>
                </a:cubicBezTo>
                <a:close/>
                <a:moveTo>
                  <a:pt x="11504408" y="0"/>
                </a:moveTo>
                <a:lnTo>
                  <a:pt x="16210192" y="0"/>
                </a:lnTo>
                <a:lnTo>
                  <a:pt x="16217404" y="17080"/>
                </a:lnTo>
                <a:lnTo>
                  <a:pt x="11517180" y="17080"/>
                </a:lnTo>
                <a:close/>
                <a:moveTo>
                  <a:pt x="0" y="0"/>
                </a:moveTo>
                <a:lnTo>
                  <a:pt x="4731760" y="0"/>
                </a:lnTo>
                <a:lnTo>
                  <a:pt x="4718992" y="17080"/>
                </a:lnTo>
                <a:lnTo>
                  <a:pt x="616" y="17080"/>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903310" y="1667871"/>
            <a:ext cx="1168529" cy="1082985"/>
          </a:xfrm>
          <a:custGeom>
            <a:avLst/>
            <a:gdLst>
              <a:gd name="connsiteX0" fmla="*/ 10855016 w 26392304"/>
              <a:gd name="connsiteY0" fmla="*/ 0 h 24460204"/>
              <a:gd name="connsiteX1" fmla="*/ 17141620 w 26392304"/>
              <a:gd name="connsiteY1" fmla="*/ 0 h 24460204"/>
              <a:gd name="connsiteX2" fmla="*/ 17141620 w 26392304"/>
              <a:gd name="connsiteY2" fmla="*/ 6808472 h 24460204"/>
              <a:gd name="connsiteX3" fmla="*/ 22516512 w 26392304"/>
              <a:gd name="connsiteY3" fmla="*/ 7602408 h 24460204"/>
              <a:gd name="connsiteX4" fmla="*/ 26392304 w 26392304"/>
              <a:gd name="connsiteY4" fmla="*/ 9118124 h 24460204"/>
              <a:gd name="connsiteX5" fmla="*/ 24467028 w 26392304"/>
              <a:gd name="connsiteY5" fmla="*/ 16114530 h 24460204"/>
              <a:gd name="connsiteX6" fmla="*/ 20743632 w 26392304"/>
              <a:gd name="connsiteY6" fmla="*/ 14596693 h 24460204"/>
              <a:gd name="connsiteX7" fmla="*/ 15665424 w 26392304"/>
              <a:gd name="connsiteY7" fmla="*/ 13801609 h 24460204"/>
              <a:gd name="connsiteX8" fmla="*/ 10809472 w 26392304"/>
              <a:gd name="connsiteY8" fmla="*/ 15431895 h 24460204"/>
              <a:gd name="connsiteX9" fmla="*/ 9176992 w 26392304"/>
              <a:gd name="connsiteY9" fmla="*/ 18941385 h 24460204"/>
              <a:gd name="connsiteX10" fmla="*/ 9467544 w 26392304"/>
              <a:gd name="connsiteY10" fmla="*/ 20487253 h 24460204"/>
              <a:gd name="connsiteX11" fmla="*/ 9472000 w 26392304"/>
              <a:gd name="connsiteY11" fmla="*/ 20497801 h 24460204"/>
              <a:gd name="connsiteX12" fmla="*/ 6547744 w 26392304"/>
              <a:gd name="connsiteY12" fmla="*/ 20497801 h 24460204"/>
              <a:gd name="connsiteX13" fmla="*/ 6579816 w 26392304"/>
              <a:gd name="connsiteY13" fmla="*/ 20533087 h 24460204"/>
              <a:gd name="connsiteX14" fmla="*/ 7127928 w 26392304"/>
              <a:gd name="connsiteY14" fmla="*/ 22059902 h 24460204"/>
              <a:gd name="connsiteX15" fmla="*/ 4727624 w 26392304"/>
              <a:gd name="connsiteY15" fmla="*/ 24460204 h 24460204"/>
              <a:gd name="connsiteX16" fmla="*/ 2327320 w 26392304"/>
              <a:gd name="connsiteY16" fmla="*/ 22059902 h 24460204"/>
              <a:gd name="connsiteX17" fmla="*/ 2875432 w 26392304"/>
              <a:gd name="connsiteY17" fmla="*/ 20533087 h 24460204"/>
              <a:gd name="connsiteX18" fmla="*/ 2907504 w 26392304"/>
              <a:gd name="connsiteY18" fmla="*/ 20497801 h 24460204"/>
              <a:gd name="connsiteX19" fmla="*/ 16744 w 26392304"/>
              <a:gd name="connsiteY19" fmla="*/ 20497801 h 24460204"/>
              <a:gd name="connsiteX20" fmla="*/ 0 w 26392304"/>
              <a:gd name="connsiteY20" fmla="*/ 20033573 h 24460204"/>
              <a:gd name="connsiteX21" fmla="*/ 2873016 w 26392304"/>
              <a:gd name="connsiteY21" fmla="*/ 11894012 h 24460204"/>
              <a:gd name="connsiteX22" fmla="*/ 10855016 w 26392304"/>
              <a:gd name="connsiteY22" fmla="*/ 7321716 h 244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392304" h="24460204">
                <a:moveTo>
                  <a:pt x="10855016" y="0"/>
                </a:moveTo>
                <a:lnTo>
                  <a:pt x="17141620" y="0"/>
                </a:lnTo>
                <a:lnTo>
                  <a:pt x="17141620" y="6808472"/>
                </a:lnTo>
                <a:cubicBezTo>
                  <a:pt x="19195720" y="6892668"/>
                  <a:pt x="20987344" y="7157320"/>
                  <a:pt x="22516512" y="7602408"/>
                </a:cubicBezTo>
                <a:cubicBezTo>
                  <a:pt x="24045672" y="8047500"/>
                  <a:pt x="25337608" y="8552740"/>
                  <a:pt x="26392304" y="9118124"/>
                </a:cubicBezTo>
                <a:lnTo>
                  <a:pt x="24467028" y="16114530"/>
                </a:lnTo>
                <a:cubicBezTo>
                  <a:pt x="23491212" y="15596539"/>
                  <a:pt x="22250084" y="15090596"/>
                  <a:pt x="20743632" y="14596693"/>
                </a:cubicBezTo>
                <a:cubicBezTo>
                  <a:pt x="19237184" y="14102773"/>
                  <a:pt x="17544448" y="13837757"/>
                  <a:pt x="15665424" y="13801609"/>
                </a:cubicBezTo>
                <a:cubicBezTo>
                  <a:pt x="13514716" y="13859167"/>
                  <a:pt x="11896064" y="14402592"/>
                  <a:pt x="10809472" y="15431895"/>
                </a:cubicBezTo>
                <a:cubicBezTo>
                  <a:pt x="9722880" y="16461187"/>
                  <a:pt x="9178720" y="17631021"/>
                  <a:pt x="9176992" y="18941385"/>
                </a:cubicBezTo>
                <a:cubicBezTo>
                  <a:pt x="9180632" y="19480955"/>
                  <a:pt x="9277480" y="19996245"/>
                  <a:pt x="9467544" y="20487253"/>
                </a:cubicBezTo>
                <a:lnTo>
                  <a:pt x="9472000" y="20497801"/>
                </a:lnTo>
                <a:lnTo>
                  <a:pt x="6547744" y="20497801"/>
                </a:lnTo>
                <a:lnTo>
                  <a:pt x="6579816" y="20533087"/>
                </a:lnTo>
                <a:cubicBezTo>
                  <a:pt x="6922232" y="20948001"/>
                  <a:pt x="7127928" y="21479930"/>
                  <a:pt x="7127928" y="22059902"/>
                </a:cubicBezTo>
                <a:cubicBezTo>
                  <a:pt x="7127928" y="23385552"/>
                  <a:pt x="6053272" y="24460204"/>
                  <a:pt x="4727624" y="24460204"/>
                </a:cubicBezTo>
                <a:cubicBezTo>
                  <a:pt x="3401976" y="24460204"/>
                  <a:pt x="2327320" y="23385552"/>
                  <a:pt x="2327320" y="22059902"/>
                </a:cubicBezTo>
                <a:cubicBezTo>
                  <a:pt x="2327320" y="21479930"/>
                  <a:pt x="2533016" y="20948001"/>
                  <a:pt x="2875432" y="20533087"/>
                </a:cubicBezTo>
                <a:lnTo>
                  <a:pt x="2907504" y="20497801"/>
                </a:lnTo>
                <a:lnTo>
                  <a:pt x="16744" y="20497801"/>
                </a:lnTo>
                <a:lnTo>
                  <a:pt x="0" y="20033573"/>
                </a:lnTo>
                <a:cubicBezTo>
                  <a:pt x="26544" y="16845597"/>
                  <a:pt x="984216" y="14132414"/>
                  <a:pt x="2873016" y="11894012"/>
                </a:cubicBezTo>
                <a:cubicBezTo>
                  <a:pt x="4761816" y="9655624"/>
                  <a:pt x="7422480" y="8131520"/>
                  <a:pt x="10855016" y="7321716"/>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2882471" y="3281654"/>
            <a:ext cx="1261658" cy="1084671"/>
          </a:xfrm>
          <a:custGeom>
            <a:avLst/>
            <a:gdLst>
              <a:gd name="connsiteX0" fmla="*/ 23816736 w 28495688"/>
              <a:gd name="connsiteY0" fmla="*/ 0 h 24498302"/>
              <a:gd name="connsiteX1" fmla="*/ 26217036 w 28495688"/>
              <a:gd name="connsiteY1" fmla="*/ 2400302 h 24498302"/>
              <a:gd name="connsiteX2" fmla="*/ 25668924 w 28495688"/>
              <a:gd name="connsiteY2" fmla="*/ 3927117 h 24498302"/>
              <a:gd name="connsiteX3" fmla="*/ 25602228 w 28495688"/>
              <a:gd name="connsiteY3" fmla="*/ 4000502 h 24498302"/>
              <a:gd name="connsiteX4" fmla="*/ 28495688 w 28495688"/>
              <a:gd name="connsiteY4" fmla="*/ 4000502 h 24498302"/>
              <a:gd name="connsiteX5" fmla="*/ 28494240 w 28495688"/>
              <a:gd name="connsiteY5" fmla="*/ 4055683 h 24498302"/>
              <a:gd name="connsiteX6" fmla="*/ 25484968 w 28495688"/>
              <a:gd name="connsiteY6" fmla="*/ 11977974 h 24498302"/>
              <a:gd name="connsiteX7" fmla="*/ 17013156 w 28495688"/>
              <a:gd name="connsiteY7" fmla="*/ 16662714 h 24498302"/>
              <a:gd name="connsiteX8" fmla="*/ 17013156 w 28495688"/>
              <a:gd name="connsiteY8" fmla="*/ 24498302 h 24498302"/>
              <a:gd name="connsiteX9" fmla="*/ 10726560 w 28495688"/>
              <a:gd name="connsiteY9" fmla="*/ 24498302 h 24498302"/>
              <a:gd name="connsiteX10" fmla="*/ 10726560 w 28495688"/>
              <a:gd name="connsiteY10" fmla="*/ 17175986 h 24498302"/>
              <a:gd name="connsiteX11" fmla="*/ 4737024 w 28495688"/>
              <a:gd name="connsiteY11" fmla="*/ 16245686 h 24498302"/>
              <a:gd name="connsiteX12" fmla="*/ 0 w 28495688"/>
              <a:gd name="connsiteY12" fmla="*/ 14353014 h 24498302"/>
              <a:gd name="connsiteX13" fmla="*/ 1925640 w 28495688"/>
              <a:gd name="connsiteY13" fmla="*/ 7163291 h 24498302"/>
              <a:gd name="connsiteX14" fmla="*/ 6515192 w 28495688"/>
              <a:gd name="connsiteY14" fmla="*/ 9162962 h 24498302"/>
              <a:gd name="connsiteX15" fmla="*/ 12266120 w 28495688"/>
              <a:gd name="connsiteY15" fmla="*/ 10054386 h 24498302"/>
              <a:gd name="connsiteX16" fmla="*/ 17435476 w 28495688"/>
              <a:gd name="connsiteY16" fmla="*/ 8400034 h 24498302"/>
              <a:gd name="connsiteX17" fmla="*/ 19140800 w 28495688"/>
              <a:gd name="connsiteY17" fmla="*/ 4336442 h 24498302"/>
              <a:gd name="connsiteX18" fmla="*/ 19139792 w 28495688"/>
              <a:gd name="connsiteY18" fmla="*/ 4037750 h 24498302"/>
              <a:gd name="connsiteX19" fmla="*/ 19137780 w 28495688"/>
              <a:gd name="connsiteY19" fmla="*/ 4000502 h 24498302"/>
              <a:gd name="connsiteX20" fmla="*/ 22031240 w 28495688"/>
              <a:gd name="connsiteY20" fmla="*/ 4000502 h 24498302"/>
              <a:gd name="connsiteX21" fmla="*/ 21964544 w 28495688"/>
              <a:gd name="connsiteY21" fmla="*/ 3927117 h 24498302"/>
              <a:gd name="connsiteX22" fmla="*/ 21416432 w 28495688"/>
              <a:gd name="connsiteY22" fmla="*/ 2400302 h 24498302"/>
              <a:gd name="connsiteX23" fmla="*/ 23816736 w 28495688"/>
              <a:gd name="connsiteY23" fmla="*/ 0 h 2449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95688" h="24498302">
                <a:moveTo>
                  <a:pt x="23816736" y="0"/>
                </a:moveTo>
                <a:cubicBezTo>
                  <a:pt x="25142384" y="0"/>
                  <a:pt x="26217036" y="1074652"/>
                  <a:pt x="26217036" y="2400302"/>
                </a:cubicBezTo>
                <a:cubicBezTo>
                  <a:pt x="26217036" y="2980274"/>
                  <a:pt x="26011340" y="3512204"/>
                  <a:pt x="25668924" y="3927117"/>
                </a:cubicBezTo>
                <a:lnTo>
                  <a:pt x="25602228" y="4000502"/>
                </a:lnTo>
                <a:lnTo>
                  <a:pt x="28495688" y="4000502"/>
                </a:lnTo>
                <a:lnTo>
                  <a:pt x="28494240" y="4055683"/>
                </a:lnTo>
                <a:cubicBezTo>
                  <a:pt x="28355376" y="7120834"/>
                  <a:pt x="27352292" y="9761596"/>
                  <a:pt x="25484968" y="11977974"/>
                </a:cubicBezTo>
                <a:cubicBezTo>
                  <a:pt x="23493156" y="14342114"/>
                  <a:pt x="20669216" y="15903694"/>
                  <a:pt x="17013156" y="16662714"/>
                </a:cubicBezTo>
                <a:lnTo>
                  <a:pt x="17013156" y="24498302"/>
                </a:lnTo>
                <a:lnTo>
                  <a:pt x="10726560" y="24498302"/>
                </a:lnTo>
                <a:lnTo>
                  <a:pt x="10726560" y="17175986"/>
                </a:lnTo>
                <a:cubicBezTo>
                  <a:pt x="8633704" y="17090434"/>
                  <a:pt x="6637192" y="16780338"/>
                  <a:pt x="4737024" y="16245686"/>
                </a:cubicBezTo>
                <a:cubicBezTo>
                  <a:pt x="2836872" y="15711034"/>
                  <a:pt x="1257856" y="15080146"/>
                  <a:pt x="0" y="14353014"/>
                </a:cubicBezTo>
                <a:lnTo>
                  <a:pt x="1925640" y="7163291"/>
                </a:lnTo>
                <a:cubicBezTo>
                  <a:pt x="3198272" y="7930230"/>
                  <a:pt x="4728128" y="8596790"/>
                  <a:pt x="6515192" y="9162962"/>
                </a:cubicBezTo>
                <a:cubicBezTo>
                  <a:pt x="8302264" y="9729138"/>
                  <a:pt x="10219240" y="10026278"/>
                  <a:pt x="12266120" y="10054386"/>
                </a:cubicBezTo>
                <a:cubicBezTo>
                  <a:pt x="14573248" y="10016910"/>
                  <a:pt x="16296360" y="9465454"/>
                  <a:pt x="17435476" y="8400034"/>
                </a:cubicBezTo>
                <a:cubicBezTo>
                  <a:pt x="18574584" y="7334610"/>
                  <a:pt x="19143024" y="5980078"/>
                  <a:pt x="19140800" y="4336442"/>
                </a:cubicBezTo>
                <a:cubicBezTo>
                  <a:pt x="19142944" y="4236141"/>
                  <a:pt x="19142608" y="4136576"/>
                  <a:pt x="19139792" y="4037750"/>
                </a:cubicBezTo>
                <a:lnTo>
                  <a:pt x="19137780" y="4000502"/>
                </a:lnTo>
                <a:lnTo>
                  <a:pt x="22031240" y="4000502"/>
                </a:lnTo>
                <a:lnTo>
                  <a:pt x="21964544" y="3927117"/>
                </a:lnTo>
                <a:cubicBezTo>
                  <a:pt x="21622128" y="3512204"/>
                  <a:pt x="21416432" y="2980274"/>
                  <a:pt x="21416432" y="2400302"/>
                </a:cubicBezTo>
                <a:cubicBezTo>
                  <a:pt x="21416432" y="1074652"/>
                  <a:pt x="22491084" y="0"/>
                  <a:pt x="23816736" y="0"/>
                </a:cubicBez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230780" y="4657336"/>
            <a:ext cx="1292340" cy="348813"/>
          </a:xfrm>
          <a:prstGeom prst="rect">
            <a:avLst/>
          </a:prstGeom>
        </p:spPr>
        <p:txBody>
          <a:bodyPr wrap="none" anchor="ctr">
            <a:spAutoFit/>
          </a:bodyPr>
          <a:lstStyle/>
          <a:p>
            <a:pPr algn="r" defTabSz="1218987">
              <a:lnSpc>
                <a:spcPts val="2000"/>
              </a:lnSpc>
              <a:defRPr/>
            </a:pPr>
            <a:r>
              <a:rPr lang="en-US" sz="2000" b="1" kern="0" dirty="0">
                <a:latin typeface="Lato" panose="020F0502020204030203" pitchFamily="34" charset="0"/>
                <a:cs typeface="Segoe UI" panose="020B0502040204020203" pitchFamily="34" charset="0"/>
              </a:rPr>
              <a:t>SAVINGS</a:t>
            </a:r>
          </a:p>
        </p:txBody>
      </p:sp>
      <p:sp>
        <p:nvSpPr>
          <p:cNvPr id="24" name="Rectangle 23"/>
          <p:cNvSpPr/>
          <p:nvPr/>
        </p:nvSpPr>
        <p:spPr>
          <a:xfrm>
            <a:off x="7708891" y="5126298"/>
            <a:ext cx="2333466" cy="393890"/>
          </a:xfrm>
          <a:prstGeom prst="rect">
            <a:avLst/>
          </a:prstGeom>
        </p:spPr>
        <p:txBody>
          <a:bodyPr wrap="square">
            <a:spAutoFit/>
          </a:bodyPr>
          <a:lstStyle/>
          <a:p>
            <a:pPr algn="ctr">
              <a:lnSpc>
                <a:spcPct val="120000"/>
              </a:lnSpc>
            </a:pPr>
            <a:r>
              <a:rPr lang="en-US" kern="0" dirty="0">
                <a:solidFill>
                  <a:schemeClr val="accent3">
                    <a:lumMod val="75000"/>
                  </a:schemeClr>
                </a:solidFill>
                <a:latin typeface="Lato" panose="020F0502020204030203" pitchFamily="34" charset="0"/>
                <a:cs typeface="Segoe UI" panose="020B0502040204020203" pitchFamily="34" charset="0"/>
              </a:rPr>
              <a:t>Excess for </a:t>
            </a:r>
            <a:r>
              <a:rPr lang="en-US" b="1" kern="0" dirty="0">
                <a:solidFill>
                  <a:schemeClr val="accent2"/>
                </a:solidFill>
                <a:latin typeface="Lato" panose="020F0502020204030203" pitchFamily="34" charset="0"/>
                <a:cs typeface="Segoe UI" panose="020B0502040204020203" pitchFamily="34" charset="0"/>
              </a:rPr>
              <a:t>SAVING</a:t>
            </a:r>
          </a:p>
        </p:txBody>
      </p:sp>
      <p:grpSp>
        <p:nvGrpSpPr>
          <p:cNvPr id="58" name="Group 57"/>
          <p:cNvGrpSpPr/>
          <p:nvPr/>
        </p:nvGrpSpPr>
        <p:grpSpPr>
          <a:xfrm>
            <a:off x="8249839" y="1667872"/>
            <a:ext cx="1262509" cy="2698453"/>
            <a:chOff x="8534400" y="762000"/>
            <a:chExt cx="2385584" cy="5098885"/>
          </a:xfrm>
          <a:solidFill>
            <a:schemeClr val="tx1"/>
          </a:solidFill>
          <a:effectLst>
            <a:outerShdw blurRad="50800" dist="25400" dir="2700000" algn="tl" rotWithShape="0">
              <a:prstClr val="black">
                <a:alpha val="20000"/>
              </a:prstClr>
            </a:outerShdw>
          </a:effectLst>
        </p:grpSpPr>
        <p:sp>
          <p:nvSpPr>
            <p:cNvPr id="59" name="Freeform 58"/>
            <p:cNvSpPr/>
            <p:nvPr/>
          </p:nvSpPr>
          <p:spPr>
            <a:xfrm>
              <a:off x="8573776" y="2476864"/>
              <a:ext cx="2346208" cy="1669157"/>
            </a:xfrm>
            <a:custGeom>
              <a:avLst/>
              <a:gdLst>
                <a:gd name="connsiteX0" fmla="*/ 43383370 w 48079431"/>
                <a:gd name="connsiteY0" fmla="*/ 34205034 h 34205036"/>
                <a:gd name="connsiteX1" fmla="*/ 48053796 w 48079431"/>
                <a:gd name="connsiteY1" fmla="*/ 34205034 h 34205036"/>
                <a:gd name="connsiteX2" fmla="*/ 48053796 w 48079431"/>
                <a:gd name="connsiteY2" fmla="*/ 34205036 h 34205036"/>
                <a:gd name="connsiteX3" fmla="*/ 43383368 w 48079431"/>
                <a:gd name="connsiteY3" fmla="*/ 34205036 h 34205036"/>
                <a:gd name="connsiteX4" fmla="*/ 32010504 w 48079431"/>
                <a:gd name="connsiteY4" fmla="*/ 34205034 h 34205036"/>
                <a:gd name="connsiteX5" fmla="*/ 36708404 w 48079431"/>
                <a:gd name="connsiteY5" fmla="*/ 34205034 h 34205036"/>
                <a:gd name="connsiteX6" fmla="*/ 36708404 w 48079431"/>
                <a:gd name="connsiteY6" fmla="*/ 34205036 h 34205036"/>
                <a:gd name="connsiteX7" fmla="*/ 32010504 w 48079431"/>
                <a:gd name="connsiteY7" fmla="*/ 34205036 h 34205036"/>
                <a:gd name="connsiteX8" fmla="*/ 7112 w 48079431"/>
                <a:gd name="connsiteY8" fmla="*/ 197082 h 34205036"/>
                <a:gd name="connsiteX9" fmla="*/ 4584392 w 48079431"/>
                <a:gd name="connsiteY9" fmla="*/ 197082 h 34205036"/>
                <a:gd name="connsiteX10" fmla="*/ 4535880 w 48079431"/>
                <a:gd name="connsiteY10" fmla="*/ 261956 h 34205036"/>
                <a:gd name="connsiteX11" fmla="*/ 3798088 w 48079431"/>
                <a:gd name="connsiteY11" fmla="*/ 2677309 h 34205036"/>
                <a:gd name="connsiteX12" fmla="*/ 8118084 w 48079431"/>
                <a:gd name="connsiteY12" fmla="*/ 6997308 h 34205036"/>
                <a:gd name="connsiteX13" fmla="*/ 12438084 w 48079431"/>
                <a:gd name="connsiteY13" fmla="*/ 2677309 h 34205036"/>
                <a:gd name="connsiteX14" fmla="*/ 11700296 w 48079431"/>
                <a:gd name="connsiteY14" fmla="*/ 261956 h 34205036"/>
                <a:gd name="connsiteX15" fmla="*/ 11651784 w 48079431"/>
                <a:gd name="connsiteY15" fmla="*/ 197082 h 34205036"/>
                <a:gd name="connsiteX16" fmla="*/ 16293404 w 48079431"/>
                <a:gd name="connsiteY16" fmla="*/ 197082 h 34205036"/>
                <a:gd name="connsiteX17" fmla="*/ 16378800 w 48079431"/>
                <a:gd name="connsiteY17" fmla="*/ 399342 h 34205036"/>
                <a:gd name="connsiteX18" fmla="*/ 19163536 w 48079431"/>
                <a:gd name="connsiteY18" fmla="*/ 3843978 h 34205036"/>
                <a:gd name="connsiteX19" fmla="*/ 29141760 w 48079431"/>
                <a:gd name="connsiteY19" fmla="*/ 9778050 h 34205036"/>
                <a:gd name="connsiteX20" fmla="*/ 43484016 w 48079431"/>
                <a:gd name="connsiteY20" fmla="*/ 19401971 h 34205036"/>
                <a:gd name="connsiteX21" fmla="*/ 48079172 w 48079431"/>
                <a:gd name="connsiteY21" fmla="*/ 33238952 h 34205036"/>
                <a:gd name="connsiteX22" fmla="*/ 48058524 w 48079431"/>
                <a:gd name="connsiteY22" fmla="*/ 34025034 h 34205036"/>
                <a:gd name="connsiteX23" fmla="*/ 43517970 w 48079431"/>
                <a:gd name="connsiteY23" fmla="*/ 34025034 h 34205036"/>
                <a:gd name="connsiteX24" fmla="*/ 43628096 w 48079431"/>
                <a:gd name="connsiteY24" fmla="*/ 33877764 h 34205036"/>
                <a:gd name="connsiteX25" fmla="*/ 44365888 w 48079431"/>
                <a:gd name="connsiteY25" fmla="*/ 31462412 h 34205036"/>
                <a:gd name="connsiteX26" fmla="*/ 40045888 w 48079431"/>
                <a:gd name="connsiteY26" fmla="*/ 27142411 h 34205036"/>
                <a:gd name="connsiteX27" fmla="*/ 35725888 w 48079431"/>
                <a:gd name="connsiteY27" fmla="*/ 31462412 h 34205036"/>
                <a:gd name="connsiteX28" fmla="*/ 36463676 w 48079431"/>
                <a:gd name="connsiteY28" fmla="*/ 33877764 h 34205036"/>
                <a:gd name="connsiteX29" fmla="*/ 36573800 w 48079431"/>
                <a:gd name="connsiteY29" fmla="*/ 34025034 h 34205036"/>
                <a:gd name="connsiteX30" fmla="*/ 32000784 w 48079431"/>
                <a:gd name="connsiteY30" fmla="*/ 34025034 h 34205036"/>
                <a:gd name="connsiteX31" fmla="*/ 31986712 w 48079431"/>
                <a:gd name="connsiteY31" fmla="*/ 33764392 h 34205036"/>
                <a:gd name="connsiteX32" fmla="*/ 28927100 w 48079431"/>
                <a:gd name="connsiteY32" fmla="*/ 27497631 h 34205036"/>
                <a:gd name="connsiteX33" fmla="*/ 18250060 w 48079431"/>
                <a:gd name="connsiteY33" fmla="*/ 21122983 h 34205036"/>
                <a:gd name="connsiteX34" fmla="*/ 5102968 w 48079431"/>
                <a:gd name="connsiteY34" fmla="*/ 12435303 h 34205036"/>
                <a:gd name="connsiteX35" fmla="*/ 7800 w 48079431"/>
                <a:gd name="connsiteY35" fmla="*/ 216212 h 34205036"/>
                <a:gd name="connsiteX36" fmla="*/ 11504408 w 48079431"/>
                <a:gd name="connsiteY36" fmla="*/ 0 h 34205036"/>
                <a:gd name="connsiteX37" fmla="*/ 16210192 w 48079431"/>
                <a:gd name="connsiteY37" fmla="*/ 0 h 34205036"/>
                <a:gd name="connsiteX38" fmla="*/ 16217404 w 48079431"/>
                <a:gd name="connsiteY38" fmla="*/ 17080 h 34205036"/>
                <a:gd name="connsiteX39" fmla="*/ 11517180 w 48079431"/>
                <a:gd name="connsiteY39" fmla="*/ 17080 h 34205036"/>
                <a:gd name="connsiteX40" fmla="*/ 0 w 48079431"/>
                <a:gd name="connsiteY40" fmla="*/ 0 h 34205036"/>
                <a:gd name="connsiteX41" fmla="*/ 4731760 w 48079431"/>
                <a:gd name="connsiteY41" fmla="*/ 0 h 34205036"/>
                <a:gd name="connsiteX42" fmla="*/ 4718992 w 48079431"/>
                <a:gd name="connsiteY42" fmla="*/ 17080 h 34205036"/>
                <a:gd name="connsiteX43" fmla="*/ 616 w 48079431"/>
                <a:gd name="connsiteY43" fmla="*/ 17080 h 3420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079431" h="34205036">
                  <a:moveTo>
                    <a:pt x="43383370" y="34205034"/>
                  </a:moveTo>
                  <a:lnTo>
                    <a:pt x="48053796" y="34205034"/>
                  </a:lnTo>
                  <a:lnTo>
                    <a:pt x="48053796" y="34205036"/>
                  </a:lnTo>
                  <a:lnTo>
                    <a:pt x="43383368" y="34205036"/>
                  </a:lnTo>
                  <a:close/>
                  <a:moveTo>
                    <a:pt x="32010504" y="34205034"/>
                  </a:moveTo>
                  <a:lnTo>
                    <a:pt x="36708404" y="34205034"/>
                  </a:lnTo>
                  <a:lnTo>
                    <a:pt x="36708404" y="34205036"/>
                  </a:lnTo>
                  <a:lnTo>
                    <a:pt x="32010504" y="34205036"/>
                  </a:lnTo>
                  <a:close/>
                  <a:moveTo>
                    <a:pt x="7112" y="197082"/>
                  </a:moveTo>
                  <a:lnTo>
                    <a:pt x="4584392" y="197082"/>
                  </a:lnTo>
                  <a:lnTo>
                    <a:pt x="4535880" y="261956"/>
                  </a:lnTo>
                  <a:cubicBezTo>
                    <a:pt x="4070072" y="951430"/>
                    <a:pt x="3798088" y="1782606"/>
                    <a:pt x="3798088" y="2677309"/>
                  </a:cubicBezTo>
                  <a:cubicBezTo>
                    <a:pt x="3798088" y="5063178"/>
                    <a:pt x="5732216" y="6997308"/>
                    <a:pt x="8118084" y="6997308"/>
                  </a:cubicBezTo>
                  <a:cubicBezTo>
                    <a:pt x="10503952" y="6997308"/>
                    <a:pt x="12438084" y="5063178"/>
                    <a:pt x="12438084" y="2677309"/>
                  </a:cubicBezTo>
                  <a:cubicBezTo>
                    <a:pt x="12438084" y="1782606"/>
                    <a:pt x="12166096" y="951430"/>
                    <a:pt x="11700296" y="261956"/>
                  </a:cubicBezTo>
                  <a:lnTo>
                    <a:pt x="11651784" y="197082"/>
                  </a:lnTo>
                  <a:lnTo>
                    <a:pt x="16293404" y="197082"/>
                  </a:lnTo>
                  <a:lnTo>
                    <a:pt x="16378800" y="399342"/>
                  </a:lnTo>
                  <a:cubicBezTo>
                    <a:pt x="16947476" y="1641219"/>
                    <a:pt x="17875720" y="2789429"/>
                    <a:pt x="19163536" y="3843978"/>
                  </a:cubicBezTo>
                  <a:cubicBezTo>
                    <a:pt x="21452972" y="5718737"/>
                    <a:pt x="24779052" y="7696764"/>
                    <a:pt x="29141760" y="9778050"/>
                  </a:cubicBezTo>
                  <a:cubicBezTo>
                    <a:pt x="35616624" y="12593625"/>
                    <a:pt x="40397372" y="15801605"/>
                    <a:pt x="43484016" y="19401971"/>
                  </a:cubicBezTo>
                  <a:cubicBezTo>
                    <a:pt x="46570644" y="23002347"/>
                    <a:pt x="48102364" y="27614663"/>
                    <a:pt x="48079172" y="33238952"/>
                  </a:cubicBezTo>
                  <a:lnTo>
                    <a:pt x="48058524" y="34025034"/>
                  </a:lnTo>
                  <a:lnTo>
                    <a:pt x="43517970" y="34025034"/>
                  </a:lnTo>
                  <a:lnTo>
                    <a:pt x="43628096" y="33877764"/>
                  </a:lnTo>
                  <a:cubicBezTo>
                    <a:pt x="44093896" y="33188288"/>
                    <a:pt x="44365888" y="32357112"/>
                    <a:pt x="44365888" y="31462412"/>
                  </a:cubicBezTo>
                  <a:cubicBezTo>
                    <a:pt x="44365888" y="29076541"/>
                    <a:pt x="42431756" y="27142411"/>
                    <a:pt x="40045888" y="27142411"/>
                  </a:cubicBezTo>
                  <a:cubicBezTo>
                    <a:pt x="37660016" y="27142411"/>
                    <a:pt x="35725888" y="29076541"/>
                    <a:pt x="35725888" y="31462412"/>
                  </a:cubicBezTo>
                  <a:cubicBezTo>
                    <a:pt x="35725888" y="32357112"/>
                    <a:pt x="35997876" y="33188288"/>
                    <a:pt x="36463676" y="33877764"/>
                  </a:cubicBezTo>
                  <a:lnTo>
                    <a:pt x="36573800" y="34025034"/>
                  </a:lnTo>
                  <a:lnTo>
                    <a:pt x="32000784" y="34025034"/>
                  </a:lnTo>
                  <a:lnTo>
                    <a:pt x="31986712" y="33764392"/>
                  </a:lnTo>
                  <a:cubicBezTo>
                    <a:pt x="31800096" y="31427756"/>
                    <a:pt x="30780228" y="29338839"/>
                    <a:pt x="28927100" y="27497631"/>
                  </a:cubicBezTo>
                  <a:cubicBezTo>
                    <a:pt x="26809248" y="25393403"/>
                    <a:pt x="23250232" y="23268519"/>
                    <a:pt x="18250060" y="21122983"/>
                  </a:cubicBezTo>
                  <a:cubicBezTo>
                    <a:pt x="12812788" y="18688327"/>
                    <a:pt x="8430424" y="15792433"/>
                    <a:pt x="5102968" y="12435303"/>
                  </a:cubicBezTo>
                  <a:cubicBezTo>
                    <a:pt x="1983488" y="9287994"/>
                    <a:pt x="285096" y="5214967"/>
                    <a:pt x="7800" y="216212"/>
                  </a:cubicBezTo>
                  <a:close/>
                  <a:moveTo>
                    <a:pt x="11504408" y="0"/>
                  </a:moveTo>
                  <a:lnTo>
                    <a:pt x="16210192" y="0"/>
                  </a:lnTo>
                  <a:lnTo>
                    <a:pt x="16217404" y="17080"/>
                  </a:lnTo>
                  <a:lnTo>
                    <a:pt x="11517180" y="17080"/>
                  </a:lnTo>
                  <a:close/>
                  <a:moveTo>
                    <a:pt x="0" y="0"/>
                  </a:moveTo>
                  <a:lnTo>
                    <a:pt x="4731760" y="0"/>
                  </a:lnTo>
                  <a:lnTo>
                    <a:pt x="4718992" y="17080"/>
                  </a:lnTo>
                  <a:lnTo>
                    <a:pt x="616" y="17080"/>
                  </a:ln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8573776" y="762000"/>
              <a:ext cx="2208002" cy="2046362"/>
            </a:xfrm>
            <a:custGeom>
              <a:avLst/>
              <a:gdLst>
                <a:gd name="connsiteX0" fmla="*/ 10855016 w 26392304"/>
                <a:gd name="connsiteY0" fmla="*/ 0 h 24460204"/>
                <a:gd name="connsiteX1" fmla="*/ 17141620 w 26392304"/>
                <a:gd name="connsiteY1" fmla="*/ 0 h 24460204"/>
                <a:gd name="connsiteX2" fmla="*/ 17141620 w 26392304"/>
                <a:gd name="connsiteY2" fmla="*/ 6808472 h 24460204"/>
                <a:gd name="connsiteX3" fmla="*/ 22516512 w 26392304"/>
                <a:gd name="connsiteY3" fmla="*/ 7602408 h 24460204"/>
                <a:gd name="connsiteX4" fmla="*/ 26392304 w 26392304"/>
                <a:gd name="connsiteY4" fmla="*/ 9118124 h 24460204"/>
                <a:gd name="connsiteX5" fmla="*/ 24467028 w 26392304"/>
                <a:gd name="connsiteY5" fmla="*/ 16114530 h 24460204"/>
                <a:gd name="connsiteX6" fmla="*/ 20743632 w 26392304"/>
                <a:gd name="connsiteY6" fmla="*/ 14596693 h 24460204"/>
                <a:gd name="connsiteX7" fmla="*/ 15665424 w 26392304"/>
                <a:gd name="connsiteY7" fmla="*/ 13801609 h 24460204"/>
                <a:gd name="connsiteX8" fmla="*/ 10809472 w 26392304"/>
                <a:gd name="connsiteY8" fmla="*/ 15431895 h 24460204"/>
                <a:gd name="connsiteX9" fmla="*/ 9176992 w 26392304"/>
                <a:gd name="connsiteY9" fmla="*/ 18941385 h 24460204"/>
                <a:gd name="connsiteX10" fmla="*/ 9467544 w 26392304"/>
                <a:gd name="connsiteY10" fmla="*/ 20487253 h 24460204"/>
                <a:gd name="connsiteX11" fmla="*/ 9472000 w 26392304"/>
                <a:gd name="connsiteY11" fmla="*/ 20497801 h 24460204"/>
                <a:gd name="connsiteX12" fmla="*/ 6547744 w 26392304"/>
                <a:gd name="connsiteY12" fmla="*/ 20497801 h 24460204"/>
                <a:gd name="connsiteX13" fmla="*/ 6579816 w 26392304"/>
                <a:gd name="connsiteY13" fmla="*/ 20533087 h 24460204"/>
                <a:gd name="connsiteX14" fmla="*/ 7127928 w 26392304"/>
                <a:gd name="connsiteY14" fmla="*/ 22059902 h 24460204"/>
                <a:gd name="connsiteX15" fmla="*/ 4727624 w 26392304"/>
                <a:gd name="connsiteY15" fmla="*/ 24460204 h 24460204"/>
                <a:gd name="connsiteX16" fmla="*/ 2327320 w 26392304"/>
                <a:gd name="connsiteY16" fmla="*/ 22059902 h 24460204"/>
                <a:gd name="connsiteX17" fmla="*/ 2875432 w 26392304"/>
                <a:gd name="connsiteY17" fmla="*/ 20533087 h 24460204"/>
                <a:gd name="connsiteX18" fmla="*/ 2907504 w 26392304"/>
                <a:gd name="connsiteY18" fmla="*/ 20497801 h 24460204"/>
                <a:gd name="connsiteX19" fmla="*/ 16744 w 26392304"/>
                <a:gd name="connsiteY19" fmla="*/ 20497801 h 24460204"/>
                <a:gd name="connsiteX20" fmla="*/ 0 w 26392304"/>
                <a:gd name="connsiteY20" fmla="*/ 20033573 h 24460204"/>
                <a:gd name="connsiteX21" fmla="*/ 2873016 w 26392304"/>
                <a:gd name="connsiteY21" fmla="*/ 11894012 h 24460204"/>
                <a:gd name="connsiteX22" fmla="*/ 10855016 w 26392304"/>
                <a:gd name="connsiteY22" fmla="*/ 7321716 h 244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392304" h="24460204">
                  <a:moveTo>
                    <a:pt x="10855016" y="0"/>
                  </a:moveTo>
                  <a:lnTo>
                    <a:pt x="17141620" y="0"/>
                  </a:lnTo>
                  <a:lnTo>
                    <a:pt x="17141620" y="6808472"/>
                  </a:lnTo>
                  <a:cubicBezTo>
                    <a:pt x="19195720" y="6892668"/>
                    <a:pt x="20987344" y="7157320"/>
                    <a:pt x="22516512" y="7602408"/>
                  </a:cubicBezTo>
                  <a:cubicBezTo>
                    <a:pt x="24045672" y="8047500"/>
                    <a:pt x="25337608" y="8552740"/>
                    <a:pt x="26392304" y="9118124"/>
                  </a:cubicBezTo>
                  <a:lnTo>
                    <a:pt x="24467028" y="16114530"/>
                  </a:lnTo>
                  <a:cubicBezTo>
                    <a:pt x="23491212" y="15596539"/>
                    <a:pt x="22250084" y="15090596"/>
                    <a:pt x="20743632" y="14596693"/>
                  </a:cubicBezTo>
                  <a:cubicBezTo>
                    <a:pt x="19237184" y="14102773"/>
                    <a:pt x="17544448" y="13837757"/>
                    <a:pt x="15665424" y="13801609"/>
                  </a:cubicBezTo>
                  <a:cubicBezTo>
                    <a:pt x="13514716" y="13859167"/>
                    <a:pt x="11896064" y="14402592"/>
                    <a:pt x="10809472" y="15431895"/>
                  </a:cubicBezTo>
                  <a:cubicBezTo>
                    <a:pt x="9722880" y="16461187"/>
                    <a:pt x="9178720" y="17631021"/>
                    <a:pt x="9176992" y="18941385"/>
                  </a:cubicBezTo>
                  <a:cubicBezTo>
                    <a:pt x="9180632" y="19480955"/>
                    <a:pt x="9277480" y="19996245"/>
                    <a:pt x="9467544" y="20487253"/>
                  </a:cubicBezTo>
                  <a:lnTo>
                    <a:pt x="9472000" y="20497801"/>
                  </a:lnTo>
                  <a:lnTo>
                    <a:pt x="6547744" y="20497801"/>
                  </a:lnTo>
                  <a:lnTo>
                    <a:pt x="6579816" y="20533087"/>
                  </a:lnTo>
                  <a:cubicBezTo>
                    <a:pt x="6922232" y="20948001"/>
                    <a:pt x="7127928" y="21479930"/>
                    <a:pt x="7127928" y="22059902"/>
                  </a:cubicBezTo>
                  <a:cubicBezTo>
                    <a:pt x="7127928" y="23385552"/>
                    <a:pt x="6053272" y="24460204"/>
                    <a:pt x="4727624" y="24460204"/>
                  </a:cubicBezTo>
                  <a:cubicBezTo>
                    <a:pt x="3401976" y="24460204"/>
                    <a:pt x="2327320" y="23385552"/>
                    <a:pt x="2327320" y="22059902"/>
                  </a:cubicBezTo>
                  <a:cubicBezTo>
                    <a:pt x="2327320" y="21479930"/>
                    <a:pt x="2533016" y="20948001"/>
                    <a:pt x="2875432" y="20533087"/>
                  </a:cubicBezTo>
                  <a:lnTo>
                    <a:pt x="2907504" y="20497801"/>
                  </a:lnTo>
                  <a:lnTo>
                    <a:pt x="16744" y="20497801"/>
                  </a:lnTo>
                  <a:lnTo>
                    <a:pt x="0" y="20033573"/>
                  </a:lnTo>
                  <a:cubicBezTo>
                    <a:pt x="26544" y="16845597"/>
                    <a:pt x="984216" y="14132414"/>
                    <a:pt x="2873016" y="11894012"/>
                  </a:cubicBezTo>
                  <a:cubicBezTo>
                    <a:pt x="4761816" y="9655624"/>
                    <a:pt x="7422480" y="8131520"/>
                    <a:pt x="10855016" y="7321716"/>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534400" y="3811336"/>
              <a:ext cx="2383974" cy="2049549"/>
            </a:xfrm>
            <a:custGeom>
              <a:avLst/>
              <a:gdLst>
                <a:gd name="connsiteX0" fmla="*/ 23816736 w 28495688"/>
                <a:gd name="connsiteY0" fmla="*/ 0 h 24498302"/>
                <a:gd name="connsiteX1" fmla="*/ 26217036 w 28495688"/>
                <a:gd name="connsiteY1" fmla="*/ 2400302 h 24498302"/>
                <a:gd name="connsiteX2" fmla="*/ 25668924 w 28495688"/>
                <a:gd name="connsiteY2" fmla="*/ 3927117 h 24498302"/>
                <a:gd name="connsiteX3" fmla="*/ 25602228 w 28495688"/>
                <a:gd name="connsiteY3" fmla="*/ 4000502 h 24498302"/>
                <a:gd name="connsiteX4" fmla="*/ 28495688 w 28495688"/>
                <a:gd name="connsiteY4" fmla="*/ 4000502 h 24498302"/>
                <a:gd name="connsiteX5" fmla="*/ 28494240 w 28495688"/>
                <a:gd name="connsiteY5" fmla="*/ 4055683 h 24498302"/>
                <a:gd name="connsiteX6" fmla="*/ 25484968 w 28495688"/>
                <a:gd name="connsiteY6" fmla="*/ 11977974 h 24498302"/>
                <a:gd name="connsiteX7" fmla="*/ 17013156 w 28495688"/>
                <a:gd name="connsiteY7" fmla="*/ 16662714 h 24498302"/>
                <a:gd name="connsiteX8" fmla="*/ 17013156 w 28495688"/>
                <a:gd name="connsiteY8" fmla="*/ 24498302 h 24498302"/>
                <a:gd name="connsiteX9" fmla="*/ 10726560 w 28495688"/>
                <a:gd name="connsiteY9" fmla="*/ 24498302 h 24498302"/>
                <a:gd name="connsiteX10" fmla="*/ 10726560 w 28495688"/>
                <a:gd name="connsiteY10" fmla="*/ 17175986 h 24498302"/>
                <a:gd name="connsiteX11" fmla="*/ 4737024 w 28495688"/>
                <a:gd name="connsiteY11" fmla="*/ 16245686 h 24498302"/>
                <a:gd name="connsiteX12" fmla="*/ 0 w 28495688"/>
                <a:gd name="connsiteY12" fmla="*/ 14353014 h 24498302"/>
                <a:gd name="connsiteX13" fmla="*/ 1925640 w 28495688"/>
                <a:gd name="connsiteY13" fmla="*/ 7163291 h 24498302"/>
                <a:gd name="connsiteX14" fmla="*/ 6515192 w 28495688"/>
                <a:gd name="connsiteY14" fmla="*/ 9162962 h 24498302"/>
                <a:gd name="connsiteX15" fmla="*/ 12266120 w 28495688"/>
                <a:gd name="connsiteY15" fmla="*/ 10054386 h 24498302"/>
                <a:gd name="connsiteX16" fmla="*/ 17435476 w 28495688"/>
                <a:gd name="connsiteY16" fmla="*/ 8400034 h 24498302"/>
                <a:gd name="connsiteX17" fmla="*/ 19140800 w 28495688"/>
                <a:gd name="connsiteY17" fmla="*/ 4336442 h 24498302"/>
                <a:gd name="connsiteX18" fmla="*/ 19139792 w 28495688"/>
                <a:gd name="connsiteY18" fmla="*/ 4037750 h 24498302"/>
                <a:gd name="connsiteX19" fmla="*/ 19137780 w 28495688"/>
                <a:gd name="connsiteY19" fmla="*/ 4000502 h 24498302"/>
                <a:gd name="connsiteX20" fmla="*/ 22031240 w 28495688"/>
                <a:gd name="connsiteY20" fmla="*/ 4000502 h 24498302"/>
                <a:gd name="connsiteX21" fmla="*/ 21964544 w 28495688"/>
                <a:gd name="connsiteY21" fmla="*/ 3927117 h 24498302"/>
                <a:gd name="connsiteX22" fmla="*/ 21416432 w 28495688"/>
                <a:gd name="connsiteY22" fmla="*/ 2400302 h 24498302"/>
                <a:gd name="connsiteX23" fmla="*/ 23816736 w 28495688"/>
                <a:gd name="connsiteY23" fmla="*/ 0 h 2449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95688" h="24498302">
                  <a:moveTo>
                    <a:pt x="23816736" y="0"/>
                  </a:moveTo>
                  <a:cubicBezTo>
                    <a:pt x="25142384" y="0"/>
                    <a:pt x="26217036" y="1074652"/>
                    <a:pt x="26217036" y="2400302"/>
                  </a:cubicBezTo>
                  <a:cubicBezTo>
                    <a:pt x="26217036" y="2980274"/>
                    <a:pt x="26011340" y="3512204"/>
                    <a:pt x="25668924" y="3927117"/>
                  </a:cubicBezTo>
                  <a:lnTo>
                    <a:pt x="25602228" y="4000502"/>
                  </a:lnTo>
                  <a:lnTo>
                    <a:pt x="28495688" y="4000502"/>
                  </a:lnTo>
                  <a:lnTo>
                    <a:pt x="28494240" y="4055683"/>
                  </a:lnTo>
                  <a:cubicBezTo>
                    <a:pt x="28355376" y="7120834"/>
                    <a:pt x="27352292" y="9761596"/>
                    <a:pt x="25484968" y="11977974"/>
                  </a:cubicBezTo>
                  <a:cubicBezTo>
                    <a:pt x="23493156" y="14342114"/>
                    <a:pt x="20669216" y="15903694"/>
                    <a:pt x="17013156" y="16662714"/>
                  </a:cubicBezTo>
                  <a:lnTo>
                    <a:pt x="17013156" y="24498302"/>
                  </a:lnTo>
                  <a:lnTo>
                    <a:pt x="10726560" y="24498302"/>
                  </a:lnTo>
                  <a:lnTo>
                    <a:pt x="10726560" y="17175986"/>
                  </a:lnTo>
                  <a:cubicBezTo>
                    <a:pt x="8633704" y="17090434"/>
                    <a:pt x="6637192" y="16780338"/>
                    <a:pt x="4737024" y="16245686"/>
                  </a:cubicBezTo>
                  <a:cubicBezTo>
                    <a:pt x="2836872" y="15711034"/>
                    <a:pt x="1257856" y="15080146"/>
                    <a:pt x="0" y="14353014"/>
                  </a:cubicBezTo>
                  <a:lnTo>
                    <a:pt x="1925640" y="7163291"/>
                  </a:lnTo>
                  <a:cubicBezTo>
                    <a:pt x="3198272" y="7930230"/>
                    <a:pt x="4728128" y="8596790"/>
                    <a:pt x="6515192" y="9162962"/>
                  </a:cubicBezTo>
                  <a:cubicBezTo>
                    <a:pt x="8302264" y="9729138"/>
                    <a:pt x="10219240" y="10026278"/>
                    <a:pt x="12266120" y="10054386"/>
                  </a:cubicBezTo>
                  <a:cubicBezTo>
                    <a:pt x="14573248" y="10016910"/>
                    <a:pt x="16296360" y="9465454"/>
                    <a:pt x="17435476" y="8400034"/>
                  </a:cubicBezTo>
                  <a:cubicBezTo>
                    <a:pt x="18574584" y="7334610"/>
                    <a:pt x="19143024" y="5980078"/>
                    <a:pt x="19140800" y="4336442"/>
                  </a:cubicBezTo>
                  <a:cubicBezTo>
                    <a:pt x="19142944" y="4236141"/>
                    <a:pt x="19142608" y="4136576"/>
                    <a:pt x="19139792" y="4037750"/>
                  </a:cubicBezTo>
                  <a:lnTo>
                    <a:pt x="19137780" y="4000502"/>
                  </a:lnTo>
                  <a:lnTo>
                    <a:pt x="22031240" y="4000502"/>
                  </a:lnTo>
                  <a:lnTo>
                    <a:pt x="21964544" y="3927117"/>
                  </a:lnTo>
                  <a:cubicBezTo>
                    <a:pt x="21622128" y="3512204"/>
                    <a:pt x="21416432" y="2980274"/>
                    <a:pt x="21416432" y="2400302"/>
                  </a:cubicBezTo>
                  <a:cubicBezTo>
                    <a:pt x="21416432" y="1074652"/>
                    <a:pt x="22491084" y="0"/>
                    <a:pt x="23816736" y="0"/>
                  </a:cubicBezTo>
                  <a:close/>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5451384" y="4652021"/>
            <a:ext cx="1431802" cy="348813"/>
          </a:xfrm>
          <a:prstGeom prst="rect">
            <a:avLst/>
          </a:prstGeom>
        </p:spPr>
        <p:txBody>
          <a:bodyPr wrap="none" anchor="ctr">
            <a:spAutoFit/>
          </a:bodyPr>
          <a:lstStyle/>
          <a:p>
            <a:pPr algn="r" defTabSz="1218987">
              <a:lnSpc>
                <a:spcPts val="2000"/>
              </a:lnSpc>
              <a:defRPr/>
            </a:pPr>
            <a:r>
              <a:rPr lang="en-US" sz="2000" b="1" kern="0" dirty="0">
                <a:latin typeface="Lato" panose="020F0502020204030203" pitchFamily="34" charset="0"/>
                <a:cs typeface="Segoe UI" panose="020B0502040204020203" pitchFamily="34" charset="0"/>
              </a:rPr>
              <a:t>EXPENSES</a:t>
            </a:r>
          </a:p>
        </p:txBody>
      </p:sp>
      <p:sp>
        <p:nvSpPr>
          <p:cNvPr id="22" name="Rectangle 21"/>
          <p:cNvSpPr/>
          <p:nvPr/>
        </p:nvSpPr>
        <p:spPr>
          <a:xfrm>
            <a:off x="5053073" y="5124130"/>
            <a:ext cx="2272556" cy="393890"/>
          </a:xfrm>
          <a:prstGeom prst="rect">
            <a:avLst/>
          </a:prstGeom>
        </p:spPr>
        <p:txBody>
          <a:bodyPr wrap="square">
            <a:spAutoFit/>
          </a:bodyPr>
          <a:lstStyle/>
          <a:p>
            <a:pPr algn="ctr">
              <a:lnSpc>
                <a:spcPct val="120000"/>
              </a:lnSpc>
            </a:pPr>
            <a:r>
              <a:rPr lang="en-US" kern="0" dirty="0">
                <a:solidFill>
                  <a:schemeClr val="accent3">
                    <a:lumMod val="75000"/>
                  </a:schemeClr>
                </a:solidFill>
                <a:latin typeface="Lato" panose="020F0502020204030203" pitchFamily="34" charset="0"/>
                <a:cs typeface="Segoe UI" panose="020B0502040204020203" pitchFamily="34" charset="0"/>
              </a:rPr>
              <a:t>Money going </a:t>
            </a:r>
            <a:r>
              <a:rPr lang="en-US" b="1" kern="0" dirty="0">
                <a:solidFill>
                  <a:schemeClr val="accent2"/>
                </a:solidFill>
                <a:latin typeface="Lato" panose="020F0502020204030203" pitchFamily="34" charset="0"/>
                <a:cs typeface="Segoe UI" panose="020B0502040204020203" pitchFamily="34" charset="0"/>
              </a:rPr>
              <a:t>OUT</a:t>
            </a:r>
          </a:p>
        </p:txBody>
      </p:sp>
      <p:grpSp>
        <p:nvGrpSpPr>
          <p:cNvPr id="62" name="Group 61"/>
          <p:cNvGrpSpPr/>
          <p:nvPr/>
        </p:nvGrpSpPr>
        <p:grpSpPr>
          <a:xfrm>
            <a:off x="5547678" y="1667872"/>
            <a:ext cx="1262509" cy="2698453"/>
            <a:chOff x="4953000" y="762000"/>
            <a:chExt cx="2385584" cy="5098885"/>
          </a:xfrm>
          <a:effectLst>
            <a:outerShdw blurRad="50800" dist="25400" dir="5400000" algn="t" rotWithShape="0">
              <a:prstClr val="black">
                <a:alpha val="20000"/>
              </a:prstClr>
            </a:outerShdw>
          </a:effectLst>
        </p:grpSpPr>
        <p:sp>
          <p:nvSpPr>
            <p:cNvPr id="63" name="Freeform 62"/>
            <p:cNvSpPr/>
            <p:nvPr/>
          </p:nvSpPr>
          <p:spPr>
            <a:xfrm>
              <a:off x="4992376" y="2476864"/>
              <a:ext cx="2346208" cy="1669157"/>
            </a:xfrm>
            <a:custGeom>
              <a:avLst/>
              <a:gdLst>
                <a:gd name="connsiteX0" fmla="*/ 43383370 w 48079431"/>
                <a:gd name="connsiteY0" fmla="*/ 34205034 h 34205036"/>
                <a:gd name="connsiteX1" fmla="*/ 48053796 w 48079431"/>
                <a:gd name="connsiteY1" fmla="*/ 34205034 h 34205036"/>
                <a:gd name="connsiteX2" fmla="*/ 48053796 w 48079431"/>
                <a:gd name="connsiteY2" fmla="*/ 34205036 h 34205036"/>
                <a:gd name="connsiteX3" fmla="*/ 43383368 w 48079431"/>
                <a:gd name="connsiteY3" fmla="*/ 34205036 h 34205036"/>
                <a:gd name="connsiteX4" fmla="*/ 32010504 w 48079431"/>
                <a:gd name="connsiteY4" fmla="*/ 34205034 h 34205036"/>
                <a:gd name="connsiteX5" fmla="*/ 36708404 w 48079431"/>
                <a:gd name="connsiteY5" fmla="*/ 34205034 h 34205036"/>
                <a:gd name="connsiteX6" fmla="*/ 36708404 w 48079431"/>
                <a:gd name="connsiteY6" fmla="*/ 34205036 h 34205036"/>
                <a:gd name="connsiteX7" fmla="*/ 32010504 w 48079431"/>
                <a:gd name="connsiteY7" fmla="*/ 34205036 h 34205036"/>
                <a:gd name="connsiteX8" fmla="*/ 7112 w 48079431"/>
                <a:gd name="connsiteY8" fmla="*/ 197082 h 34205036"/>
                <a:gd name="connsiteX9" fmla="*/ 4584392 w 48079431"/>
                <a:gd name="connsiteY9" fmla="*/ 197082 h 34205036"/>
                <a:gd name="connsiteX10" fmla="*/ 4535880 w 48079431"/>
                <a:gd name="connsiteY10" fmla="*/ 261956 h 34205036"/>
                <a:gd name="connsiteX11" fmla="*/ 3798088 w 48079431"/>
                <a:gd name="connsiteY11" fmla="*/ 2677309 h 34205036"/>
                <a:gd name="connsiteX12" fmla="*/ 8118084 w 48079431"/>
                <a:gd name="connsiteY12" fmla="*/ 6997308 h 34205036"/>
                <a:gd name="connsiteX13" fmla="*/ 12438084 w 48079431"/>
                <a:gd name="connsiteY13" fmla="*/ 2677309 h 34205036"/>
                <a:gd name="connsiteX14" fmla="*/ 11700296 w 48079431"/>
                <a:gd name="connsiteY14" fmla="*/ 261956 h 34205036"/>
                <a:gd name="connsiteX15" fmla="*/ 11651784 w 48079431"/>
                <a:gd name="connsiteY15" fmla="*/ 197082 h 34205036"/>
                <a:gd name="connsiteX16" fmla="*/ 16293404 w 48079431"/>
                <a:gd name="connsiteY16" fmla="*/ 197082 h 34205036"/>
                <a:gd name="connsiteX17" fmla="*/ 16378800 w 48079431"/>
                <a:gd name="connsiteY17" fmla="*/ 399342 h 34205036"/>
                <a:gd name="connsiteX18" fmla="*/ 19163536 w 48079431"/>
                <a:gd name="connsiteY18" fmla="*/ 3843978 h 34205036"/>
                <a:gd name="connsiteX19" fmla="*/ 29141760 w 48079431"/>
                <a:gd name="connsiteY19" fmla="*/ 9778050 h 34205036"/>
                <a:gd name="connsiteX20" fmla="*/ 43484016 w 48079431"/>
                <a:gd name="connsiteY20" fmla="*/ 19401971 h 34205036"/>
                <a:gd name="connsiteX21" fmla="*/ 48079172 w 48079431"/>
                <a:gd name="connsiteY21" fmla="*/ 33238952 h 34205036"/>
                <a:gd name="connsiteX22" fmla="*/ 48058524 w 48079431"/>
                <a:gd name="connsiteY22" fmla="*/ 34025034 h 34205036"/>
                <a:gd name="connsiteX23" fmla="*/ 43517970 w 48079431"/>
                <a:gd name="connsiteY23" fmla="*/ 34025034 h 34205036"/>
                <a:gd name="connsiteX24" fmla="*/ 43628096 w 48079431"/>
                <a:gd name="connsiteY24" fmla="*/ 33877764 h 34205036"/>
                <a:gd name="connsiteX25" fmla="*/ 44365888 w 48079431"/>
                <a:gd name="connsiteY25" fmla="*/ 31462412 h 34205036"/>
                <a:gd name="connsiteX26" fmla="*/ 40045888 w 48079431"/>
                <a:gd name="connsiteY26" fmla="*/ 27142411 h 34205036"/>
                <a:gd name="connsiteX27" fmla="*/ 35725888 w 48079431"/>
                <a:gd name="connsiteY27" fmla="*/ 31462412 h 34205036"/>
                <a:gd name="connsiteX28" fmla="*/ 36463676 w 48079431"/>
                <a:gd name="connsiteY28" fmla="*/ 33877764 h 34205036"/>
                <a:gd name="connsiteX29" fmla="*/ 36573800 w 48079431"/>
                <a:gd name="connsiteY29" fmla="*/ 34025034 h 34205036"/>
                <a:gd name="connsiteX30" fmla="*/ 32000784 w 48079431"/>
                <a:gd name="connsiteY30" fmla="*/ 34025034 h 34205036"/>
                <a:gd name="connsiteX31" fmla="*/ 31986712 w 48079431"/>
                <a:gd name="connsiteY31" fmla="*/ 33764392 h 34205036"/>
                <a:gd name="connsiteX32" fmla="*/ 28927100 w 48079431"/>
                <a:gd name="connsiteY32" fmla="*/ 27497631 h 34205036"/>
                <a:gd name="connsiteX33" fmla="*/ 18250060 w 48079431"/>
                <a:gd name="connsiteY33" fmla="*/ 21122983 h 34205036"/>
                <a:gd name="connsiteX34" fmla="*/ 5102968 w 48079431"/>
                <a:gd name="connsiteY34" fmla="*/ 12435303 h 34205036"/>
                <a:gd name="connsiteX35" fmla="*/ 7800 w 48079431"/>
                <a:gd name="connsiteY35" fmla="*/ 216212 h 34205036"/>
                <a:gd name="connsiteX36" fmla="*/ 11504408 w 48079431"/>
                <a:gd name="connsiteY36" fmla="*/ 0 h 34205036"/>
                <a:gd name="connsiteX37" fmla="*/ 16210192 w 48079431"/>
                <a:gd name="connsiteY37" fmla="*/ 0 h 34205036"/>
                <a:gd name="connsiteX38" fmla="*/ 16217404 w 48079431"/>
                <a:gd name="connsiteY38" fmla="*/ 17080 h 34205036"/>
                <a:gd name="connsiteX39" fmla="*/ 11517180 w 48079431"/>
                <a:gd name="connsiteY39" fmla="*/ 17080 h 34205036"/>
                <a:gd name="connsiteX40" fmla="*/ 0 w 48079431"/>
                <a:gd name="connsiteY40" fmla="*/ 0 h 34205036"/>
                <a:gd name="connsiteX41" fmla="*/ 4731760 w 48079431"/>
                <a:gd name="connsiteY41" fmla="*/ 0 h 34205036"/>
                <a:gd name="connsiteX42" fmla="*/ 4718992 w 48079431"/>
                <a:gd name="connsiteY42" fmla="*/ 17080 h 34205036"/>
                <a:gd name="connsiteX43" fmla="*/ 616 w 48079431"/>
                <a:gd name="connsiteY43" fmla="*/ 17080 h 3420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079431" h="34205036">
                  <a:moveTo>
                    <a:pt x="43383370" y="34205034"/>
                  </a:moveTo>
                  <a:lnTo>
                    <a:pt x="48053796" y="34205034"/>
                  </a:lnTo>
                  <a:lnTo>
                    <a:pt x="48053796" y="34205036"/>
                  </a:lnTo>
                  <a:lnTo>
                    <a:pt x="43383368" y="34205036"/>
                  </a:lnTo>
                  <a:close/>
                  <a:moveTo>
                    <a:pt x="32010504" y="34205034"/>
                  </a:moveTo>
                  <a:lnTo>
                    <a:pt x="36708404" y="34205034"/>
                  </a:lnTo>
                  <a:lnTo>
                    <a:pt x="36708404" y="34205036"/>
                  </a:lnTo>
                  <a:lnTo>
                    <a:pt x="32010504" y="34205036"/>
                  </a:lnTo>
                  <a:close/>
                  <a:moveTo>
                    <a:pt x="7112" y="197082"/>
                  </a:moveTo>
                  <a:lnTo>
                    <a:pt x="4584392" y="197082"/>
                  </a:lnTo>
                  <a:lnTo>
                    <a:pt x="4535880" y="261956"/>
                  </a:lnTo>
                  <a:cubicBezTo>
                    <a:pt x="4070072" y="951430"/>
                    <a:pt x="3798088" y="1782606"/>
                    <a:pt x="3798088" y="2677309"/>
                  </a:cubicBezTo>
                  <a:cubicBezTo>
                    <a:pt x="3798088" y="5063178"/>
                    <a:pt x="5732216" y="6997308"/>
                    <a:pt x="8118084" y="6997308"/>
                  </a:cubicBezTo>
                  <a:cubicBezTo>
                    <a:pt x="10503952" y="6997308"/>
                    <a:pt x="12438084" y="5063178"/>
                    <a:pt x="12438084" y="2677309"/>
                  </a:cubicBezTo>
                  <a:cubicBezTo>
                    <a:pt x="12438084" y="1782606"/>
                    <a:pt x="12166096" y="951430"/>
                    <a:pt x="11700296" y="261956"/>
                  </a:cubicBezTo>
                  <a:lnTo>
                    <a:pt x="11651784" y="197082"/>
                  </a:lnTo>
                  <a:lnTo>
                    <a:pt x="16293404" y="197082"/>
                  </a:lnTo>
                  <a:lnTo>
                    <a:pt x="16378800" y="399342"/>
                  </a:lnTo>
                  <a:cubicBezTo>
                    <a:pt x="16947476" y="1641219"/>
                    <a:pt x="17875720" y="2789429"/>
                    <a:pt x="19163536" y="3843978"/>
                  </a:cubicBezTo>
                  <a:cubicBezTo>
                    <a:pt x="21452972" y="5718737"/>
                    <a:pt x="24779052" y="7696764"/>
                    <a:pt x="29141760" y="9778050"/>
                  </a:cubicBezTo>
                  <a:cubicBezTo>
                    <a:pt x="35616624" y="12593625"/>
                    <a:pt x="40397372" y="15801605"/>
                    <a:pt x="43484016" y="19401971"/>
                  </a:cubicBezTo>
                  <a:cubicBezTo>
                    <a:pt x="46570644" y="23002347"/>
                    <a:pt x="48102364" y="27614663"/>
                    <a:pt x="48079172" y="33238952"/>
                  </a:cubicBezTo>
                  <a:lnTo>
                    <a:pt x="48058524" y="34025034"/>
                  </a:lnTo>
                  <a:lnTo>
                    <a:pt x="43517970" y="34025034"/>
                  </a:lnTo>
                  <a:lnTo>
                    <a:pt x="43628096" y="33877764"/>
                  </a:lnTo>
                  <a:cubicBezTo>
                    <a:pt x="44093896" y="33188288"/>
                    <a:pt x="44365888" y="32357112"/>
                    <a:pt x="44365888" y="31462412"/>
                  </a:cubicBezTo>
                  <a:cubicBezTo>
                    <a:pt x="44365888" y="29076541"/>
                    <a:pt x="42431756" y="27142411"/>
                    <a:pt x="40045888" y="27142411"/>
                  </a:cubicBezTo>
                  <a:cubicBezTo>
                    <a:pt x="37660016" y="27142411"/>
                    <a:pt x="35725888" y="29076541"/>
                    <a:pt x="35725888" y="31462412"/>
                  </a:cubicBezTo>
                  <a:cubicBezTo>
                    <a:pt x="35725888" y="32357112"/>
                    <a:pt x="35997876" y="33188288"/>
                    <a:pt x="36463676" y="33877764"/>
                  </a:cubicBezTo>
                  <a:lnTo>
                    <a:pt x="36573800" y="34025034"/>
                  </a:lnTo>
                  <a:lnTo>
                    <a:pt x="32000784" y="34025034"/>
                  </a:lnTo>
                  <a:lnTo>
                    <a:pt x="31986712" y="33764392"/>
                  </a:lnTo>
                  <a:cubicBezTo>
                    <a:pt x="31800096" y="31427756"/>
                    <a:pt x="30780228" y="29338839"/>
                    <a:pt x="28927100" y="27497631"/>
                  </a:cubicBezTo>
                  <a:cubicBezTo>
                    <a:pt x="26809248" y="25393403"/>
                    <a:pt x="23250232" y="23268519"/>
                    <a:pt x="18250060" y="21122983"/>
                  </a:cubicBezTo>
                  <a:cubicBezTo>
                    <a:pt x="12812788" y="18688327"/>
                    <a:pt x="8430424" y="15792433"/>
                    <a:pt x="5102968" y="12435303"/>
                  </a:cubicBezTo>
                  <a:cubicBezTo>
                    <a:pt x="1983488" y="9287994"/>
                    <a:pt x="285096" y="5214967"/>
                    <a:pt x="7800" y="216212"/>
                  </a:cubicBezTo>
                  <a:close/>
                  <a:moveTo>
                    <a:pt x="11504408" y="0"/>
                  </a:moveTo>
                  <a:lnTo>
                    <a:pt x="16210192" y="0"/>
                  </a:lnTo>
                  <a:lnTo>
                    <a:pt x="16217404" y="17080"/>
                  </a:lnTo>
                  <a:lnTo>
                    <a:pt x="11517180" y="17080"/>
                  </a:lnTo>
                  <a:close/>
                  <a:moveTo>
                    <a:pt x="0" y="0"/>
                  </a:moveTo>
                  <a:lnTo>
                    <a:pt x="4731760" y="0"/>
                  </a:lnTo>
                  <a:lnTo>
                    <a:pt x="4718992" y="17080"/>
                  </a:lnTo>
                  <a:lnTo>
                    <a:pt x="616" y="17080"/>
                  </a:ln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992376" y="762000"/>
              <a:ext cx="2208002" cy="2046362"/>
            </a:xfrm>
            <a:custGeom>
              <a:avLst/>
              <a:gdLst>
                <a:gd name="connsiteX0" fmla="*/ 10855016 w 26392304"/>
                <a:gd name="connsiteY0" fmla="*/ 0 h 24460204"/>
                <a:gd name="connsiteX1" fmla="*/ 17141620 w 26392304"/>
                <a:gd name="connsiteY1" fmla="*/ 0 h 24460204"/>
                <a:gd name="connsiteX2" fmla="*/ 17141620 w 26392304"/>
                <a:gd name="connsiteY2" fmla="*/ 6808472 h 24460204"/>
                <a:gd name="connsiteX3" fmla="*/ 22516512 w 26392304"/>
                <a:gd name="connsiteY3" fmla="*/ 7602408 h 24460204"/>
                <a:gd name="connsiteX4" fmla="*/ 26392304 w 26392304"/>
                <a:gd name="connsiteY4" fmla="*/ 9118124 h 24460204"/>
                <a:gd name="connsiteX5" fmla="*/ 24467028 w 26392304"/>
                <a:gd name="connsiteY5" fmla="*/ 16114530 h 24460204"/>
                <a:gd name="connsiteX6" fmla="*/ 20743632 w 26392304"/>
                <a:gd name="connsiteY6" fmla="*/ 14596693 h 24460204"/>
                <a:gd name="connsiteX7" fmla="*/ 15665424 w 26392304"/>
                <a:gd name="connsiteY7" fmla="*/ 13801609 h 24460204"/>
                <a:gd name="connsiteX8" fmla="*/ 10809472 w 26392304"/>
                <a:gd name="connsiteY8" fmla="*/ 15431895 h 24460204"/>
                <a:gd name="connsiteX9" fmla="*/ 9176992 w 26392304"/>
                <a:gd name="connsiteY9" fmla="*/ 18941385 h 24460204"/>
                <a:gd name="connsiteX10" fmla="*/ 9467544 w 26392304"/>
                <a:gd name="connsiteY10" fmla="*/ 20487253 h 24460204"/>
                <a:gd name="connsiteX11" fmla="*/ 9472000 w 26392304"/>
                <a:gd name="connsiteY11" fmla="*/ 20497801 h 24460204"/>
                <a:gd name="connsiteX12" fmla="*/ 6547744 w 26392304"/>
                <a:gd name="connsiteY12" fmla="*/ 20497801 h 24460204"/>
                <a:gd name="connsiteX13" fmla="*/ 6579816 w 26392304"/>
                <a:gd name="connsiteY13" fmla="*/ 20533087 h 24460204"/>
                <a:gd name="connsiteX14" fmla="*/ 7127928 w 26392304"/>
                <a:gd name="connsiteY14" fmla="*/ 22059902 h 24460204"/>
                <a:gd name="connsiteX15" fmla="*/ 4727624 w 26392304"/>
                <a:gd name="connsiteY15" fmla="*/ 24460204 h 24460204"/>
                <a:gd name="connsiteX16" fmla="*/ 2327320 w 26392304"/>
                <a:gd name="connsiteY16" fmla="*/ 22059902 h 24460204"/>
                <a:gd name="connsiteX17" fmla="*/ 2875432 w 26392304"/>
                <a:gd name="connsiteY17" fmla="*/ 20533087 h 24460204"/>
                <a:gd name="connsiteX18" fmla="*/ 2907504 w 26392304"/>
                <a:gd name="connsiteY18" fmla="*/ 20497801 h 24460204"/>
                <a:gd name="connsiteX19" fmla="*/ 16744 w 26392304"/>
                <a:gd name="connsiteY19" fmla="*/ 20497801 h 24460204"/>
                <a:gd name="connsiteX20" fmla="*/ 0 w 26392304"/>
                <a:gd name="connsiteY20" fmla="*/ 20033573 h 24460204"/>
                <a:gd name="connsiteX21" fmla="*/ 2873016 w 26392304"/>
                <a:gd name="connsiteY21" fmla="*/ 11894012 h 24460204"/>
                <a:gd name="connsiteX22" fmla="*/ 10855016 w 26392304"/>
                <a:gd name="connsiteY22" fmla="*/ 7321716 h 244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392304" h="24460204">
                  <a:moveTo>
                    <a:pt x="10855016" y="0"/>
                  </a:moveTo>
                  <a:lnTo>
                    <a:pt x="17141620" y="0"/>
                  </a:lnTo>
                  <a:lnTo>
                    <a:pt x="17141620" y="6808472"/>
                  </a:lnTo>
                  <a:cubicBezTo>
                    <a:pt x="19195720" y="6892668"/>
                    <a:pt x="20987344" y="7157320"/>
                    <a:pt x="22516512" y="7602408"/>
                  </a:cubicBezTo>
                  <a:cubicBezTo>
                    <a:pt x="24045672" y="8047500"/>
                    <a:pt x="25337608" y="8552740"/>
                    <a:pt x="26392304" y="9118124"/>
                  </a:cubicBezTo>
                  <a:lnTo>
                    <a:pt x="24467028" y="16114530"/>
                  </a:lnTo>
                  <a:cubicBezTo>
                    <a:pt x="23491212" y="15596539"/>
                    <a:pt x="22250084" y="15090596"/>
                    <a:pt x="20743632" y="14596693"/>
                  </a:cubicBezTo>
                  <a:cubicBezTo>
                    <a:pt x="19237184" y="14102773"/>
                    <a:pt x="17544448" y="13837757"/>
                    <a:pt x="15665424" y="13801609"/>
                  </a:cubicBezTo>
                  <a:cubicBezTo>
                    <a:pt x="13514716" y="13859167"/>
                    <a:pt x="11896064" y="14402592"/>
                    <a:pt x="10809472" y="15431895"/>
                  </a:cubicBezTo>
                  <a:cubicBezTo>
                    <a:pt x="9722880" y="16461187"/>
                    <a:pt x="9178720" y="17631021"/>
                    <a:pt x="9176992" y="18941385"/>
                  </a:cubicBezTo>
                  <a:cubicBezTo>
                    <a:pt x="9180632" y="19480955"/>
                    <a:pt x="9277480" y="19996245"/>
                    <a:pt x="9467544" y="20487253"/>
                  </a:cubicBezTo>
                  <a:lnTo>
                    <a:pt x="9472000" y="20497801"/>
                  </a:lnTo>
                  <a:lnTo>
                    <a:pt x="6547744" y="20497801"/>
                  </a:lnTo>
                  <a:lnTo>
                    <a:pt x="6579816" y="20533087"/>
                  </a:lnTo>
                  <a:cubicBezTo>
                    <a:pt x="6922232" y="20948001"/>
                    <a:pt x="7127928" y="21479930"/>
                    <a:pt x="7127928" y="22059902"/>
                  </a:cubicBezTo>
                  <a:cubicBezTo>
                    <a:pt x="7127928" y="23385552"/>
                    <a:pt x="6053272" y="24460204"/>
                    <a:pt x="4727624" y="24460204"/>
                  </a:cubicBezTo>
                  <a:cubicBezTo>
                    <a:pt x="3401976" y="24460204"/>
                    <a:pt x="2327320" y="23385552"/>
                    <a:pt x="2327320" y="22059902"/>
                  </a:cubicBezTo>
                  <a:cubicBezTo>
                    <a:pt x="2327320" y="21479930"/>
                    <a:pt x="2533016" y="20948001"/>
                    <a:pt x="2875432" y="20533087"/>
                  </a:cubicBezTo>
                  <a:lnTo>
                    <a:pt x="2907504" y="20497801"/>
                  </a:lnTo>
                  <a:lnTo>
                    <a:pt x="16744" y="20497801"/>
                  </a:lnTo>
                  <a:lnTo>
                    <a:pt x="0" y="20033573"/>
                  </a:lnTo>
                  <a:cubicBezTo>
                    <a:pt x="26544" y="16845597"/>
                    <a:pt x="984216" y="14132414"/>
                    <a:pt x="2873016" y="11894012"/>
                  </a:cubicBezTo>
                  <a:cubicBezTo>
                    <a:pt x="4761816" y="9655624"/>
                    <a:pt x="7422480" y="8131520"/>
                    <a:pt x="10855016" y="7321716"/>
                  </a:cubicBezTo>
                  <a:close/>
                </a:path>
              </a:pathLst>
            </a:cu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953000" y="3811336"/>
              <a:ext cx="2383974" cy="2049549"/>
            </a:xfrm>
            <a:custGeom>
              <a:avLst/>
              <a:gdLst>
                <a:gd name="connsiteX0" fmla="*/ 23816736 w 28495688"/>
                <a:gd name="connsiteY0" fmla="*/ 0 h 24498302"/>
                <a:gd name="connsiteX1" fmla="*/ 26217036 w 28495688"/>
                <a:gd name="connsiteY1" fmla="*/ 2400302 h 24498302"/>
                <a:gd name="connsiteX2" fmla="*/ 25668924 w 28495688"/>
                <a:gd name="connsiteY2" fmla="*/ 3927117 h 24498302"/>
                <a:gd name="connsiteX3" fmla="*/ 25602228 w 28495688"/>
                <a:gd name="connsiteY3" fmla="*/ 4000502 h 24498302"/>
                <a:gd name="connsiteX4" fmla="*/ 28495688 w 28495688"/>
                <a:gd name="connsiteY4" fmla="*/ 4000502 h 24498302"/>
                <a:gd name="connsiteX5" fmla="*/ 28494240 w 28495688"/>
                <a:gd name="connsiteY5" fmla="*/ 4055683 h 24498302"/>
                <a:gd name="connsiteX6" fmla="*/ 25484968 w 28495688"/>
                <a:gd name="connsiteY6" fmla="*/ 11977974 h 24498302"/>
                <a:gd name="connsiteX7" fmla="*/ 17013156 w 28495688"/>
                <a:gd name="connsiteY7" fmla="*/ 16662714 h 24498302"/>
                <a:gd name="connsiteX8" fmla="*/ 17013156 w 28495688"/>
                <a:gd name="connsiteY8" fmla="*/ 24498302 h 24498302"/>
                <a:gd name="connsiteX9" fmla="*/ 10726560 w 28495688"/>
                <a:gd name="connsiteY9" fmla="*/ 24498302 h 24498302"/>
                <a:gd name="connsiteX10" fmla="*/ 10726560 w 28495688"/>
                <a:gd name="connsiteY10" fmla="*/ 17175986 h 24498302"/>
                <a:gd name="connsiteX11" fmla="*/ 4737024 w 28495688"/>
                <a:gd name="connsiteY11" fmla="*/ 16245686 h 24498302"/>
                <a:gd name="connsiteX12" fmla="*/ 0 w 28495688"/>
                <a:gd name="connsiteY12" fmla="*/ 14353014 h 24498302"/>
                <a:gd name="connsiteX13" fmla="*/ 1925640 w 28495688"/>
                <a:gd name="connsiteY13" fmla="*/ 7163291 h 24498302"/>
                <a:gd name="connsiteX14" fmla="*/ 6515192 w 28495688"/>
                <a:gd name="connsiteY14" fmla="*/ 9162962 h 24498302"/>
                <a:gd name="connsiteX15" fmla="*/ 12266120 w 28495688"/>
                <a:gd name="connsiteY15" fmla="*/ 10054386 h 24498302"/>
                <a:gd name="connsiteX16" fmla="*/ 17435476 w 28495688"/>
                <a:gd name="connsiteY16" fmla="*/ 8400034 h 24498302"/>
                <a:gd name="connsiteX17" fmla="*/ 19140800 w 28495688"/>
                <a:gd name="connsiteY17" fmla="*/ 4336442 h 24498302"/>
                <a:gd name="connsiteX18" fmla="*/ 19139792 w 28495688"/>
                <a:gd name="connsiteY18" fmla="*/ 4037750 h 24498302"/>
                <a:gd name="connsiteX19" fmla="*/ 19137780 w 28495688"/>
                <a:gd name="connsiteY19" fmla="*/ 4000502 h 24498302"/>
                <a:gd name="connsiteX20" fmla="*/ 22031240 w 28495688"/>
                <a:gd name="connsiteY20" fmla="*/ 4000502 h 24498302"/>
                <a:gd name="connsiteX21" fmla="*/ 21964544 w 28495688"/>
                <a:gd name="connsiteY21" fmla="*/ 3927117 h 24498302"/>
                <a:gd name="connsiteX22" fmla="*/ 21416432 w 28495688"/>
                <a:gd name="connsiteY22" fmla="*/ 2400302 h 24498302"/>
                <a:gd name="connsiteX23" fmla="*/ 23816736 w 28495688"/>
                <a:gd name="connsiteY23" fmla="*/ 0 h 2449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95688" h="24498302">
                  <a:moveTo>
                    <a:pt x="23816736" y="0"/>
                  </a:moveTo>
                  <a:cubicBezTo>
                    <a:pt x="25142384" y="0"/>
                    <a:pt x="26217036" y="1074652"/>
                    <a:pt x="26217036" y="2400302"/>
                  </a:cubicBezTo>
                  <a:cubicBezTo>
                    <a:pt x="26217036" y="2980274"/>
                    <a:pt x="26011340" y="3512204"/>
                    <a:pt x="25668924" y="3927117"/>
                  </a:cubicBezTo>
                  <a:lnTo>
                    <a:pt x="25602228" y="4000502"/>
                  </a:lnTo>
                  <a:lnTo>
                    <a:pt x="28495688" y="4000502"/>
                  </a:lnTo>
                  <a:lnTo>
                    <a:pt x="28494240" y="4055683"/>
                  </a:lnTo>
                  <a:cubicBezTo>
                    <a:pt x="28355376" y="7120834"/>
                    <a:pt x="27352292" y="9761596"/>
                    <a:pt x="25484968" y="11977974"/>
                  </a:cubicBezTo>
                  <a:cubicBezTo>
                    <a:pt x="23493156" y="14342114"/>
                    <a:pt x="20669216" y="15903694"/>
                    <a:pt x="17013156" y="16662714"/>
                  </a:cubicBezTo>
                  <a:lnTo>
                    <a:pt x="17013156" y="24498302"/>
                  </a:lnTo>
                  <a:lnTo>
                    <a:pt x="10726560" y="24498302"/>
                  </a:lnTo>
                  <a:lnTo>
                    <a:pt x="10726560" y="17175986"/>
                  </a:lnTo>
                  <a:cubicBezTo>
                    <a:pt x="8633704" y="17090434"/>
                    <a:pt x="6637192" y="16780338"/>
                    <a:pt x="4737024" y="16245686"/>
                  </a:cubicBezTo>
                  <a:cubicBezTo>
                    <a:pt x="2836872" y="15711034"/>
                    <a:pt x="1257856" y="15080146"/>
                    <a:pt x="0" y="14353014"/>
                  </a:cubicBezTo>
                  <a:lnTo>
                    <a:pt x="1925640" y="7163291"/>
                  </a:lnTo>
                  <a:cubicBezTo>
                    <a:pt x="3198272" y="7930230"/>
                    <a:pt x="4728128" y="8596790"/>
                    <a:pt x="6515192" y="9162962"/>
                  </a:cubicBezTo>
                  <a:cubicBezTo>
                    <a:pt x="8302264" y="9729138"/>
                    <a:pt x="10219240" y="10026278"/>
                    <a:pt x="12266120" y="10054386"/>
                  </a:cubicBezTo>
                  <a:cubicBezTo>
                    <a:pt x="14573248" y="10016910"/>
                    <a:pt x="16296360" y="9465454"/>
                    <a:pt x="17435476" y="8400034"/>
                  </a:cubicBezTo>
                  <a:cubicBezTo>
                    <a:pt x="18574584" y="7334610"/>
                    <a:pt x="19143024" y="5980078"/>
                    <a:pt x="19140800" y="4336442"/>
                  </a:cubicBezTo>
                  <a:cubicBezTo>
                    <a:pt x="19142944" y="4236141"/>
                    <a:pt x="19142608" y="4136576"/>
                    <a:pt x="19139792" y="4037750"/>
                  </a:cubicBezTo>
                  <a:lnTo>
                    <a:pt x="19137780" y="4000502"/>
                  </a:lnTo>
                  <a:lnTo>
                    <a:pt x="22031240" y="4000502"/>
                  </a:lnTo>
                  <a:lnTo>
                    <a:pt x="21964544" y="3927117"/>
                  </a:lnTo>
                  <a:cubicBezTo>
                    <a:pt x="21622128" y="3512204"/>
                    <a:pt x="21416432" y="2980274"/>
                    <a:pt x="21416432" y="2400302"/>
                  </a:cubicBezTo>
                  <a:cubicBezTo>
                    <a:pt x="21416432" y="1074652"/>
                    <a:pt x="22491084" y="0"/>
                    <a:pt x="23816736" y="0"/>
                  </a:cubicBez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bwMode="auto">
          <a:xfrm>
            <a:off x="4364879" y="2595377"/>
            <a:ext cx="94185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r>
              <a:rPr lang="en-US" sz="6600" b="1" dirty="0">
                <a:solidFill>
                  <a:schemeClr val="accent4"/>
                </a:solidFill>
              </a:rPr>
              <a:t>-</a:t>
            </a:r>
          </a:p>
        </p:txBody>
      </p:sp>
      <p:sp>
        <p:nvSpPr>
          <p:cNvPr id="26" name="TextBox 25"/>
          <p:cNvSpPr txBox="1"/>
          <p:nvPr/>
        </p:nvSpPr>
        <p:spPr bwMode="auto">
          <a:xfrm>
            <a:off x="7050283" y="2795432"/>
            <a:ext cx="107524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r>
              <a:rPr lang="en-US" sz="4000" b="1" dirty="0">
                <a:solidFill>
                  <a:schemeClr val="accent4"/>
                </a:solidFill>
              </a:rPr>
              <a:t>=</a:t>
            </a:r>
          </a:p>
        </p:txBody>
      </p:sp>
    </p:spTree>
    <p:extLst>
      <p:ext uri="{BB962C8B-B14F-4D97-AF65-F5344CB8AC3E}">
        <p14:creationId xmlns:p14="http://schemas.microsoft.com/office/powerpoint/2010/main" val="281641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B99BAF16-3D06-E420-891C-85A1CD6357A2}"/>
              </a:ext>
            </a:extLst>
          </p:cNvPr>
          <p:cNvSpPr>
            <a:spLocks noGrp="1"/>
          </p:cNvSpPr>
          <p:nvPr>
            <p:ph type="ftr" sz="quarter" idx="13"/>
          </p:nvPr>
        </p:nvSpPr>
        <p:spPr>
          <a:xfrm>
            <a:off x="838199" y="6441276"/>
            <a:ext cx="10515599" cy="196630"/>
          </a:xfrm>
        </p:spPr>
        <p:txBody>
          <a:bodyPr/>
          <a:lstStyle/>
          <a:p>
            <a:r>
              <a:rPr lang="en-US" dirty="0">
                <a:solidFill>
                  <a:schemeClr val="accent3"/>
                </a:solidFill>
                <a:hlinkClick r:id="rId3">
                  <a:extLst>
                    <a:ext uri="{A12FA001-AC4F-418D-AE19-62706E023703}">
                      <ahyp:hlinkClr xmlns:ahyp="http://schemas.microsoft.com/office/drawing/2018/hyperlinkcolor" val="tx"/>
                    </a:ext>
                  </a:extLst>
                </a:hlinkClick>
              </a:rPr>
              <a:t>What Is the 50/30/20 Budgeting Rule?</a:t>
            </a:r>
            <a:endParaRPr lang="en-US" dirty="0">
              <a:solidFill>
                <a:schemeClr val="accent3"/>
              </a:solidFill>
            </a:endParaRPr>
          </a:p>
          <a:p>
            <a:endParaRPr lang="en-US" dirty="0"/>
          </a:p>
        </p:txBody>
      </p:sp>
      <p:pic>
        <p:nvPicPr>
          <p:cNvPr id="53" name="Picture 52">
            <a:extLst>
              <a:ext uri="{FF2B5EF4-FFF2-40B4-BE49-F238E27FC236}">
                <a16:creationId xmlns:a16="http://schemas.microsoft.com/office/drawing/2014/main" id="{EA8B0A7F-4E0C-59C7-9319-D52813B021F6}"/>
              </a:ext>
            </a:extLst>
          </p:cNvPr>
          <p:cNvPicPr>
            <a:picLocks noChangeAspect="1"/>
          </p:cNvPicPr>
          <p:nvPr/>
        </p:nvPicPr>
        <p:blipFill>
          <a:blip r:embed="rId4" cstate="print">
            <a:extLst>
              <a:ext uri="{28A0092B-C50C-407E-A947-70E740481C1C}">
                <a14:useLocalDpi xmlns:a14="http://schemas.microsoft.com/office/drawing/2010/main" val="0"/>
              </a:ext>
            </a:extLst>
          </a:blip>
          <a:srcRect t="699" b="699"/>
          <a:stretch/>
        </p:blipFill>
        <p:spPr>
          <a:xfrm>
            <a:off x="2897842" y="1385291"/>
            <a:ext cx="4137739" cy="3540375"/>
          </a:xfrm>
          <a:prstGeom prst="rect">
            <a:avLst/>
          </a:prstGeom>
          <a:effectLst>
            <a:outerShdw blurRad="50800" dist="25400" dir="5400000" algn="ctr" rotWithShape="0">
              <a:srgbClr val="000000">
                <a:alpha val="43137"/>
              </a:srgbClr>
            </a:outerShdw>
          </a:effectLst>
        </p:spPr>
      </p:pic>
      <p:sp>
        <p:nvSpPr>
          <p:cNvPr id="2" name="Slide Number Placeholder 1">
            <a:extLst>
              <a:ext uri="{FF2B5EF4-FFF2-40B4-BE49-F238E27FC236}">
                <a16:creationId xmlns:a16="http://schemas.microsoft.com/office/drawing/2014/main" id="{C65DAAB5-1EEA-F4E7-415C-F7A89EE02996}"/>
              </a:ext>
            </a:extLst>
          </p:cNvPr>
          <p:cNvSpPr>
            <a:spLocks noGrp="1"/>
          </p:cNvSpPr>
          <p:nvPr>
            <p:ph type="sldNum" sz="quarter" idx="12"/>
          </p:nvPr>
        </p:nvSpPr>
        <p:spPr/>
        <p:txBody>
          <a:bodyPr/>
          <a:lstStyle/>
          <a:p>
            <a:fld id="{A3DA3D6A-6DDB-44AC-922F-0D6A3F925C34}" type="slidenum">
              <a:rPr lang="en-US" smtClean="0"/>
              <a:pPr/>
              <a:t>13</a:t>
            </a:fld>
            <a:endParaRPr lang="en-US" dirty="0"/>
          </a:p>
        </p:txBody>
      </p:sp>
      <p:sp>
        <p:nvSpPr>
          <p:cNvPr id="31" name="Title 30">
            <a:extLst>
              <a:ext uri="{FF2B5EF4-FFF2-40B4-BE49-F238E27FC236}">
                <a16:creationId xmlns:a16="http://schemas.microsoft.com/office/drawing/2014/main" id="{0D3B9713-E9C0-9F77-5E23-32F833BF231C}"/>
              </a:ext>
            </a:extLst>
          </p:cNvPr>
          <p:cNvSpPr>
            <a:spLocks noGrp="1"/>
          </p:cNvSpPr>
          <p:nvPr>
            <p:ph type="title"/>
          </p:nvPr>
        </p:nvSpPr>
        <p:spPr/>
        <p:txBody>
          <a:bodyPr>
            <a:normAutofit/>
          </a:bodyPr>
          <a:lstStyle/>
          <a:p>
            <a:r>
              <a:rPr lang="en-US" dirty="0"/>
              <a:t>50/30/20 Budgeting</a:t>
            </a:r>
          </a:p>
        </p:txBody>
      </p:sp>
      <p:sp>
        <p:nvSpPr>
          <p:cNvPr id="24" name="TextBox 23"/>
          <p:cNvSpPr txBox="1"/>
          <p:nvPr/>
        </p:nvSpPr>
        <p:spPr>
          <a:xfrm>
            <a:off x="2669462" y="4355378"/>
            <a:ext cx="762880" cy="430887"/>
          </a:xfrm>
          <a:prstGeom prst="rect">
            <a:avLst/>
          </a:prstGeom>
          <a:noFill/>
        </p:spPr>
        <p:txBody>
          <a:bodyPr wrap="square" lIns="0" tIns="0" rIns="0" bIns="0" rtlCol="0">
            <a:spAutoFit/>
          </a:bodyPr>
          <a:lstStyle/>
          <a:p>
            <a:pPr algn="ctr"/>
            <a:r>
              <a:rPr lang="en-US" sz="2800" b="1" kern="0" dirty="0">
                <a:solidFill>
                  <a:schemeClr val="tx2"/>
                </a:solidFill>
                <a:latin typeface="Lato" panose="020F0502020204030203" pitchFamily="34" charset="0"/>
                <a:cs typeface="Segoe UI" panose="020B0502040204020203" pitchFamily="34" charset="0"/>
              </a:rPr>
              <a:t>30%</a:t>
            </a:r>
          </a:p>
        </p:txBody>
      </p:sp>
      <p:sp>
        <p:nvSpPr>
          <p:cNvPr id="25" name="TextBox 24"/>
          <p:cNvSpPr txBox="1"/>
          <p:nvPr/>
        </p:nvSpPr>
        <p:spPr>
          <a:xfrm>
            <a:off x="2118690" y="2703056"/>
            <a:ext cx="1295256" cy="430887"/>
          </a:xfrm>
          <a:prstGeom prst="rect">
            <a:avLst/>
          </a:prstGeom>
          <a:noFill/>
        </p:spPr>
        <p:txBody>
          <a:bodyPr wrap="square" lIns="0" tIns="0" rIns="0" bIns="0" rtlCol="0">
            <a:spAutoFit/>
          </a:bodyPr>
          <a:lstStyle/>
          <a:p>
            <a:pPr algn="ctr"/>
            <a:r>
              <a:rPr lang="en-US" sz="2800" b="1" kern="0" dirty="0">
                <a:latin typeface="Lato" panose="020F0502020204030203" pitchFamily="34" charset="0"/>
                <a:cs typeface="Segoe UI" panose="020B0502040204020203" pitchFamily="34" charset="0"/>
              </a:rPr>
              <a:t>50%</a:t>
            </a:r>
          </a:p>
        </p:txBody>
      </p:sp>
      <p:sp>
        <p:nvSpPr>
          <p:cNvPr id="28" name="TextBox 27"/>
          <p:cNvSpPr txBox="1"/>
          <p:nvPr/>
        </p:nvSpPr>
        <p:spPr>
          <a:xfrm>
            <a:off x="6721129" y="3246215"/>
            <a:ext cx="762880" cy="430887"/>
          </a:xfrm>
          <a:prstGeom prst="rect">
            <a:avLst/>
          </a:prstGeom>
          <a:noFill/>
        </p:spPr>
        <p:txBody>
          <a:bodyPr wrap="square" lIns="0" tIns="0" rIns="0" bIns="0" rtlCol="0">
            <a:spAutoFit/>
          </a:bodyPr>
          <a:lstStyle/>
          <a:p>
            <a:pPr algn="ctr"/>
            <a:r>
              <a:rPr lang="en-US" sz="2800" b="1" kern="0" dirty="0">
                <a:solidFill>
                  <a:schemeClr val="accent2"/>
                </a:solidFill>
                <a:latin typeface="Lato" panose="020F0502020204030203" pitchFamily="34" charset="0"/>
                <a:cs typeface="Segoe UI" panose="020B0502040204020203" pitchFamily="34" charset="0"/>
              </a:rPr>
              <a:t>20%</a:t>
            </a:r>
          </a:p>
        </p:txBody>
      </p:sp>
      <p:sp>
        <p:nvSpPr>
          <p:cNvPr id="20" name="Down Arrow 19"/>
          <p:cNvSpPr/>
          <p:nvPr/>
        </p:nvSpPr>
        <p:spPr>
          <a:xfrm rot="10800000">
            <a:off x="7977680" y="1327223"/>
            <a:ext cx="1767738" cy="2325970"/>
          </a:xfrm>
          <a:prstGeom prst="downArrow">
            <a:avLst>
              <a:gd name="adj1" fmla="val 7456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val 20"/>
          <p:cNvSpPr/>
          <p:nvPr/>
        </p:nvSpPr>
        <p:spPr>
          <a:xfrm rot="10800000">
            <a:off x="8061997" y="3271533"/>
            <a:ext cx="1599104" cy="15991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8405228" y="2119470"/>
            <a:ext cx="888930" cy="861774"/>
          </a:xfrm>
          <a:prstGeom prst="rect">
            <a:avLst/>
          </a:prstGeom>
          <a:noFill/>
        </p:spPr>
        <p:txBody>
          <a:bodyPr wrap="square" lIns="0" tIns="0" rIns="0" bIns="0" rtlCol="0">
            <a:spAutoFit/>
          </a:bodyPr>
          <a:lstStyle/>
          <a:p>
            <a:pPr algn="ctr"/>
            <a:r>
              <a:rPr lang="en-US" sz="2800" b="1" kern="0" dirty="0">
                <a:solidFill>
                  <a:schemeClr val="bg1"/>
                </a:solidFill>
                <a:latin typeface="Lato" panose="020F0502020204030203" pitchFamily="34" charset="0"/>
                <a:cs typeface="Segoe UI" panose="020B0502040204020203" pitchFamily="34" charset="0"/>
              </a:rPr>
              <a:t>10%-</a:t>
            </a:r>
          </a:p>
          <a:p>
            <a:pPr algn="ctr"/>
            <a:r>
              <a:rPr lang="en-US" sz="2800" b="1" kern="0" dirty="0">
                <a:solidFill>
                  <a:schemeClr val="bg1"/>
                </a:solidFill>
                <a:latin typeface="Lato" panose="020F0502020204030203" pitchFamily="34" charset="0"/>
                <a:cs typeface="Segoe UI" panose="020B0502040204020203" pitchFamily="34" charset="0"/>
              </a:rPr>
              <a:t>15%</a:t>
            </a:r>
          </a:p>
        </p:txBody>
      </p:sp>
      <p:cxnSp>
        <p:nvCxnSpPr>
          <p:cNvPr id="90" name="Straight Connector 89"/>
          <p:cNvCxnSpPr/>
          <p:nvPr/>
        </p:nvCxnSpPr>
        <p:spPr>
          <a:xfrm>
            <a:off x="2549575" y="5086782"/>
            <a:ext cx="48588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11931" y="5086782"/>
            <a:ext cx="16992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861549" y="5086782"/>
            <a:ext cx="0" cy="259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978986" y="5086782"/>
            <a:ext cx="0" cy="259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642487" y="5403214"/>
            <a:ext cx="2616422" cy="400110"/>
          </a:xfrm>
          <a:prstGeom prst="rect">
            <a:avLst/>
          </a:prstGeom>
          <a:noFill/>
        </p:spPr>
        <p:txBody>
          <a:bodyPr wrap="none" rtlCol="0">
            <a:spAutoFit/>
          </a:bodyPr>
          <a:lstStyle/>
          <a:p>
            <a:pPr algn="ctr"/>
            <a:r>
              <a:rPr lang="en-US" sz="2000" b="1" kern="0" dirty="0">
                <a:latin typeface="Lato" panose="020F0502020204030203" pitchFamily="34" charset="0"/>
                <a:cs typeface="Segoe UI" panose="020B0502040204020203" pitchFamily="34" charset="0"/>
              </a:rPr>
              <a:t>MAXIMIZE INCOME</a:t>
            </a:r>
            <a:r>
              <a:rPr lang="en-US" sz="1200" kern="0" dirty="0">
                <a:solidFill>
                  <a:schemeClr val="tx1">
                    <a:lumMod val="75000"/>
                    <a:lumOff val="25000"/>
                  </a:schemeClr>
                </a:solidFill>
                <a:latin typeface="Arial" panose="020B0604020202020204" pitchFamily="34" charset="0"/>
                <a:cs typeface="Arial" panose="020B0604020202020204" pitchFamily="34" charset="0"/>
              </a:rPr>
              <a:t>.</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0" name="TextBox 99"/>
          <p:cNvSpPr txBox="1"/>
          <p:nvPr/>
        </p:nvSpPr>
        <p:spPr>
          <a:xfrm>
            <a:off x="6338219" y="5377072"/>
            <a:ext cx="5234513" cy="400110"/>
          </a:xfrm>
          <a:prstGeom prst="rect">
            <a:avLst/>
          </a:prstGeom>
          <a:noFill/>
        </p:spPr>
        <p:txBody>
          <a:bodyPr wrap="square" rtlCol="0">
            <a:spAutoFit/>
          </a:bodyPr>
          <a:lstStyle/>
          <a:p>
            <a:pPr algn="ctr"/>
            <a:r>
              <a:rPr lang="en-US" sz="2000" b="1" kern="0" dirty="0">
                <a:latin typeface="Lato" panose="020F0502020204030203" pitchFamily="34" charset="0"/>
                <a:cs typeface="Segoe UI" panose="020B0502040204020203" pitchFamily="34" charset="0"/>
              </a:rPr>
              <a:t>RETIREMENT SAVINGS</a:t>
            </a:r>
          </a:p>
        </p:txBody>
      </p:sp>
      <p:sp>
        <p:nvSpPr>
          <p:cNvPr id="59" name="TextBox 58"/>
          <p:cNvSpPr txBox="1"/>
          <p:nvPr/>
        </p:nvSpPr>
        <p:spPr>
          <a:xfrm>
            <a:off x="8417084" y="4365213"/>
            <a:ext cx="865218" cy="369332"/>
          </a:xfrm>
          <a:prstGeom prst="rect">
            <a:avLst/>
          </a:prstGeom>
          <a:noFill/>
        </p:spPr>
        <p:txBody>
          <a:bodyPr wrap="square" rtlCol="0">
            <a:spAutoFit/>
          </a:bodyPr>
          <a:lstStyle/>
          <a:p>
            <a:pPr algn="ctr"/>
            <a:r>
              <a:rPr lang="en-US"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GOAL</a:t>
            </a:r>
          </a:p>
        </p:txBody>
      </p:sp>
      <p:sp>
        <p:nvSpPr>
          <p:cNvPr id="51" name="TextBox 50">
            <a:extLst>
              <a:ext uri="{FF2B5EF4-FFF2-40B4-BE49-F238E27FC236}">
                <a16:creationId xmlns:a16="http://schemas.microsoft.com/office/drawing/2014/main" id="{3E64546F-F083-C1E6-E6AD-96D01D5FF569}"/>
              </a:ext>
            </a:extLst>
          </p:cNvPr>
          <p:cNvSpPr txBox="1"/>
          <p:nvPr/>
        </p:nvSpPr>
        <p:spPr>
          <a:xfrm>
            <a:off x="4352485" y="590249"/>
            <a:ext cx="1678487" cy="369332"/>
          </a:xfrm>
          <a:prstGeom prst="rect">
            <a:avLst/>
          </a:prstGeom>
          <a:noFill/>
        </p:spPr>
        <p:txBody>
          <a:bodyPr wrap="square" rtlCol="0">
            <a:spAutoFit/>
          </a:bodyPr>
          <a:lstStyle/>
          <a:p>
            <a:r>
              <a:rPr lang="en-US" sz="1800" b="1" dirty="0">
                <a:solidFill>
                  <a:schemeClr val="bg1"/>
                </a:solidFill>
                <a:latin typeface="Lato" panose="020F0502020204030203" pitchFamily="34" charset="0"/>
                <a:cs typeface="Arial" panose="020B0604020202020204" pitchFamily="34" charset="0"/>
              </a:rPr>
              <a:t>SAVINGS</a:t>
            </a:r>
            <a:endParaRPr lang="en-US" b="1" dirty="0">
              <a:latin typeface="Lato" panose="020F0502020204030203" pitchFamily="34" charset="0"/>
            </a:endParaRPr>
          </a:p>
        </p:txBody>
      </p:sp>
      <p:pic>
        <p:nvPicPr>
          <p:cNvPr id="57" name="Graphic 56" descr="Gauge with solid fill">
            <a:extLst>
              <a:ext uri="{FF2B5EF4-FFF2-40B4-BE49-F238E27FC236}">
                <a16:creationId xmlns:a16="http://schemas.microsoft.com/office/drawing/2014/main" id="{A17B4BC0-D56C-7E60-82AF-1CB0257A83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0821" y="3435539"/>
            <a:ext cx="914400" cy="914400"/>
          </a:xfrm>
          <a:prstGeom prst="rect">
            <a:avLst/>
          </a:prstGeom>
        </p:spPr>
      </p:pic>
    </p:spTree>
    <p:extLst>
      <p:ext uri="{BB962C8B-B14F-4D97-AF65-F5344CB8AC3E}">
        <p14:creationId xmlns:p14="http://schemas.microsoft.com/office/powerpoint/2010/main" val="263422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3284" y="1825625"/>
            <a:ext cx="6429213" cy="3709413"/>
          </a:xfrm>
        </p:spPr>
        <p:txBody>
          <a:bodyPr/>
          <a:lstStyle/>
          <a:p>
            <a:pPr marL="0" indent="0">
              <a:lnSpc>
                <a:spcPts val="3200"/>
              </a:lnSpc>
              <a:buNone/>
            </a:pPr>
            <a:r>
              <a:rPr lang="en-US" dirty="0"/>
              <a:t>This method is derived from combining a few different strategies:</a:t>
            </a:r>
          </a:p>
          <a:p>
            <a:pPr lvl="1"/>
            <a:r>
              <a:rPr lang="en-US" sz="2800" dirty="0">
                <a:solidFill>
                  <a:schemeClr val="accent2"/>
                </a:solidFill>
              </a:rPr>
              <a:t>	Paycheck Method</a:t>
            </a:r>
          </a:p>
          <a:p>
            <a:pPr lvl="1"/>
            <a:r>
              <a:rPr lang="en-US" sz="2800" dirty="0">
                <a:solidFill>
                  <a:schemeClr val="accent2"/>
                </a:solidFill>
              </a:rPr>
              <a:t>	Calendar Tracking</a:t>
            </a:r>
          </a:p>
          <a:p>
            <a:pPr lvl="1"/>
            <a:r>
              <a:rPr lang="en-US" sz="2800" dirty="0">
                <a:solidFill>
                  <a:schemeClr val="accent2"/>
                </a:solidFill>
              </a:rPr>
              <a:t>	Envelope System*</a:t>
            </a:r>
          </a:p>
          <a:p>
            <a:pPr marL="0" indent="0">
              <a:buNone/>
            </a:pPr>
            <a:endParaRPr lang="en-US" dirty="0"/>
          </a:p>
          <a:p>
            <a:pPr marL="0" indent="0">
              <a:buNone/>
            </a:pPr>
            <a:r>
              <a:rPr lang="en-US" i="1" dirty="0"/>
              <a:t>*You don’t actually need to use envelopes!</a:t>
            </a:r>
          </a:p>
          <a:p>
            <a:endParaRPr lang="en-US" dirty="0"/>
          </a:p>
          <a:p>
            <a:endParaRPr lang="en-US" dirty="0"/>
          </a:p>
        </p:txBody>
      </p:sp>
      <p:sp>
        <p:nvSpPr>
          <p:cNvPr id="4" name="Slide Number Placeholder 3">
            <a:extLst>
              <a:ext uri="{FF2B5EF4-FFF2-40B4-BE49-F238E27FC236}">
                <a16:creationId xmlns:a16="http://schemas.microsoft.com/office/drawing/2014/main" id="{3CF28E2F-B374-866B-D2D1-B79AB6C582A5}"/>
              </a:ext>
            </a:extLst>
          </p:cNvPr>
          <p:cNvSpPr>
            <a:spLocks noGrp="1"/>
          </p:cNvSpPr>
          <p:nvPr>
            <p:ph type="sldNum" sz="quarter" idx="12"/>
          </p:nvPr>
        </p:nvSpPr>
        <p:spPr/>
        <p:txBody>
          <a:bodyPr/>
          <a:lstStyle/>
          <a:p>
            <a:fld id="{CF7256BA-14D5-AF4F-AF6C-A920B5B175FB}" type="slidenum">
              <a:rPr lang="en-US" smtClean="0"/>
              <a:pPr/>
              <a:t>14</a:t>
            </a:fld>
            <a:endParaRPr lang="en-US" dirty="0"/>
          </a:p>
        </p:txBody>
      </p:sp>
      <p:sp>
        <p:nvSpPr>
          <p:cNvPr id="444" name="Title 443"/>
          <p:cNvSpPr>
            <a:spLocks noGrp="1"/>
          </p:cNvSpPr>
          <p:nvPr>
            <p:ph type="title"/>
          </p:nvPr>
        </p:nvSpPr>
        <p:spPr/>
        <p:txBody>
          <a:bodyPr>
            <a:normAutofit/>
          </a:bodyPr>
          <a:lstStyle/>
          <a:p>
            <a:r>
              <a:rPr lang="en-US" dirty="0"/>
              <a:t>Cash Only Budgeting</a:t>
            </a:r>
          </a:p>
        </p:txBody>
      </p:sp>
      <p:pic>
        <p:nvPicPr>
          <p:cNvPr id="9" name="Picture 8" descr="A brown wallet with green and white paper money inside&#10;&#10;AI-generated content may be incorrect.">
            <a:extLst>
              <a:ext uri="{FF2B5EF4-FFF2-40B4-BE49-F238E27FC236}">
                <a16:creationId xmlns:a16="http://schemas.microsoft.com/office/drawing/2014/main" id="{259E7AC0-92A2-5219-5C5F-06D54BC5E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460" y="1658517"/>
            <a:ext cx="2900021" cy="3751171"/>
          </a:xfrm>
          <a:prstGeom prst="rect">
            <a:avLst/>
          </a:prstGeom>
        </p:spPr>
      </p:pic>
    </p:spTree>
    <p:extLst>
      <p:ext uri="{BB962C8B-B14F-4D97-AF65-F5344CB8AC3E}">
        <p14:creationId xmlns:p14="http://schemas.microsoft.com/office/powerpoint/2010/main" val="168781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a:grpSpLocks noChangeAspect="1"/>
          </p:cNvGrpSpPr>
          <p:nvPr/>
        </p:nvGrpSpPr>
        <p:grpSpPr bwMode="auto">
          <a:xfrm>
            <a:off x="6992310" y="2003110"/>
            <a:ext cx="4203880" cy="3258421"/>
            <a:chOff x="680" y="884"/>
            <a:chExt cx="4064" cy="3150"/>
          </a:xfrm>
        </p:grpSpPr>
        <p:sp>
          <p:nvSpPr>
            <p:cNvPr id="17" name="Rectangle 16"/>
            <p:cNvSpPr>
              <a:spLocks noChangeArrowheads="1"/>
            </p:cNvSpPr>
            <p:nvPr/>
          </p:nvSpPr>
          <p:spPr bwMode="auto">
            <a:xfrm>
              <a:off x="2074" y="1782"/>
              <a:ext cx="1407" cy="13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8" name="Rectangle 17"/>
            <p:cNvSpPr>
              <a:spLocks noChangeArrowheads="1"/>
            </p:cNvSpPr>
            <p:nvPr/>
          </p:nvSpPr>
          <p:spPr bwMode="auto">
            <a:xfrm>
              <a:off x="3481" y="2680"/>
              <a:ext cx="641" cy="64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9" name="Rectangle 18"/>
            <p:cNvSpPr>
              <a:spLocks noChangeArrowheads="1"/>
            </p:cNvSpPr>
            <p:nvPr/>
          </p:nvSpPr>
          <p:spPr bwMode="auto">
            <a:xfrm>
              <a:off x="4122" y="2680"/>
              <a:ext cx="377" cy="3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0" name="Rectangle 19"/>
            <p:cNvSpPr>
              <a:spLocks noChangeArrowheads="1"/>
            </p:cNvSpPr>
            <p:nvPr/>
          </p:nvSpPr>
          <p:spPr bwMode="auto">
            <a:xfrm>
              <a:off x="3481" y="1782"/>
              <a:ext cx="916" cy="90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1" name="Rectangle 20"/>
            <p:cNvSpPr>
              <a:spLocks noChangeArrowheads="1"/>
            </p:cNvSpPr>
            <p:nvPr/>
          </p:nvSpPr>
          <p:spPr bwMode="auto">
            <a:xfrm>
              <a:off x="1230" y="1650"/>
              <a:ext cx="850" cy="81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2" name="Rectangle 21"/>
            <p:cNvSpPr>
              <a:spLocks noChangeArrowheads="1"/>
            </p:cNvSpPr>
            <p:nvPr/>
          </p:nvSpPr>
          <p:spPr bwMode="auto">
            <a:xfrm>
              <a:off x="751" y="1998"/>
              <a:ext cx="479" cy="467"/>
            </a:xfrm>
            <a:prstGeom prst="rect">
              <a:avLst/>
            </a:prstGeom>
            <a:solidFill>
              <a:srgbClr val="3BB2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3" name="Rectangle 22"/>
            <p:cNvSpPr>
              <a:spLocks noChangeArrowheads="1"/>
            </p:cNvSpPr>
            <p:nvPr/>
          </p:nvSpPr>
          <p:spPr bwMode="auto">
            <a:xfrm>
              <a:off x="985" y="2465"/>
              <a:ext cx="1095" cy="108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4" name="Rectangle 23"/>
            <p:cNvSpPr>
              <a:spLocks noChangeArrowheads="1"/>
            </p:cNvSpPr>
            <p:nvPr/>
          </p:nvSpPr>
          <p:spPr bwMode="auto">
            <a:xfrm>
              <a:off x="1440" y="1022"/>
              <a:ext cx="634" cy="62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5" name="Rectangle 24"/>
            <p:cNvSpPr>
              <a:spLocks noChangeArrowheads="1"/>
            </p:cNvSpPr>
            <p:nvPr/>
          </p:nvSpPr>
          <p:spPr bwMode="auto">
            <a:xfrm>
              <a:off x="2978" y="1112"/>
              <a:ext cx="677" cy="67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6" name="Rectangle 25"/>
            <p:cNvSpPr>
              <a:spLocks noChangeArrowheads="1"/>
            </p:cNvSpPr>
            <p:nvPr/>
          </p:nvSpPr>
          <p:spPr bwMode="auto">
            <a:xfrm>
              <a:off x="2074" y="3177"/>
              <a:ext cx="677" cy="677"/>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7" name="Rectangle 26"/>
            <p:cNvSpPr>
              <a:spLocks noChangeArrowheads="1"/>
            </p:cNvSpPr>
            <p:nvPr/>
          </p:nvSpPr>
          <p:spPr bwMode="auto">
            <a:xfrm>
              <a:off x="3343" y="3321"/>
              <a:ext cx="455" cy="45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8" name="Rectangle 27"/>
            <p:cNvSpPr>
              <a:spLocks noChangeArrowheads="1"/>
            </p:cNvSpPr>
            <p:nvPr/>
          </p:nvSpPr>
          <p:spPr bwMode="auto">
            <a:xfrm>
              <a:off x="985" y="884"/>
              <a:ext cx="461" cy="4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9" name="Rectangle 28"/>
            <p:cNvSpPr>
              <a:spLocks noChangeArrowheads="1"/>
            </p:cNvSpPr>
            <p:nvPr/>
          </p:nvSpPr>
          <p:spPr bwMode="auto">
            <a:xfrm>
              <a:off x="680" y="2465"/>
              <a:ext cx="305" cy="30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0" name="Rectangle 29"/>
            <p:cNvSpPr>
              <a:spLocks noChangeArrowheads="1"/>
            </p:cNvSpPr>
            <p:nvPr/>
          </p:nvSpPr>
          <p:spPr bwMode="auto">
            <a:xfrm>
              <a:off x="943" y="1716"/>
              <a:ext cx="287" cy="288"/>
            </a:xfrm>
            <a:prstGeom prst="rect">
              <a:avLst/>
            </a:prstGeom>
            <a:solidFill>
              <a:schemeClr val="accent5"/>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a:p>
          </p:txBody>
        </p:sp>
        <p:sp>
          <p:nvSpPr>
            <p:cNvPr id="31" name="Rectangle 30"/>
            <p:cNvSpPr>
              <a:spLocks noChangeArrowheads="1"/>
            </p:cNvSpPr>
            <p:nvPr/>
          </p:nvSpPr>
          <p:spPr bwMode="auto">
            <a:xfrm>
              <a:off x="4122" y="3058"/>
              <a:ext cx="598" cy="5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2" name="Rectangle 31"/>
            <p:cNvSpPr>
              <a:spLocks noChangeArrowheads="1"/>
            </p:cNvSpPr>
            <p:nvPr/>
          </p:nvSpPr>
          <p:spPr bwMode="auto">
            <a:xfrm>
              <a:off x="4397" y="2333"/>
              <a:ext cx="347" cy="353"/>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3" name="Rectangle 32"/>
            <p:cNvSpPr>
              <a:spLocks noChangeArrowheads="1"/>
            </p:cNvSpPr>
            <p:nvPr/>
          </p:nvSpPr>
          <p:spPr bwMode="auto">
            <a:xfrm>
              <a:off x="2074" y="890"/>
              <a:ext cx="904" cy="89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4" name="Rectangle 33"/>
            <p:cNvSpPr>
              <a:spLocks noChangeArrowheads="1"/>
            </p:cNvSpPr>
            <p:nvPr/>
          </p:nvSpPr>
          <p:spPr bwMode="auto">
            <a:xfrm>
              <a:off x="4014" y="1297"/>
              <a:ext cx="491" cy="48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5" name="Rectangle 34"/>
            <p:cNvSpPr>
              <a:spLocks noChangeArrowheads="1"/>
            </p:cNvSpPr>
            <p:nvPr/>
          </p:nvSpPr>
          <p:spPr bwMode="auto">
            <a:xfrm>
              <a:off x="1583" y="3549"/>
              <a:ext cx="491" cy="485"/>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6" name="Rectangle 35"/>
            <p:cNvSpPr>
              <a:spLocks noChangeArrowheads="1"/>
            </p:cNvSpPr>
            <p:nvPr/>
          </p:nvSpPr>
          <p:spPr bwMode="auto">
            <a:xfrm>
              <a:off x="2751" y="3177"/>
              <a:ext cx="341" cy="33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7" name="Freeform 36"/>
            <p:cNvSpPr>
              <a:spLocks/>
            </p:cNvSpPr>
            <p:nvPr/>
          </p:nvSpPr>
          <p:spPr bwMode="auto">
            <a:xfrm>
              <a:off x="2427" y="2459"/>
              <a:ext cx="713" cy="474"/>
            </a:xfrm>
            <a:custGeom>
              <a:avLst/>
              <a:gdLst>
                <a:gd name="T0" fmla="*/ 434 w 476"/>
                <a:gd name="T1" fmla="*/ 81 h 317"/>
                <a:gd name="T2" fmla="*/ 345 w 476"/>
                <a:gd name="T3" fmla="*/ 29 h 317"/>
                <a:gd name="T4" fmla="*/ 304 w 476"/>
                <a:gd name="T5" fmla="*/ 0 h 317"/>
                <a:gd name="T6" fmla="*/ 163 w 476"/>
                <a:gd name="T7" fmla="*/ 1 h 317"/>
                <a:gd name="T8" fmla="*/ 74 w 476"/>
                <a:gd name="T9" fmla="*/ 47 h 317"/>
                <a:gd name="T10" fmla="*/ 40 w 476"/>
                <a:gd name="T11" fmla="*/ 70 h 317"/>
                <a:gd name="T12" fmla="*/ 0 w 476"/>
                <a:gd name="T13" fmla="*/ 241 h 317"/>
                <a:gd name="T14" fmla="*/ 12 w 476"/>
                <a:gd name="T15" fmla="*/ 271 h 317"/>
                <a:gd name="T16" fmla="*/ 223 w 476"/>
                <a:gd name="T17" fmla="*/ 314 h 317"/>
                <a:gd name="T18" fmla="*/ 452 w 476"/>
                <a:gd name="T19" fmla="*/ 276 h 317"/>
                <a:gd name="T20" fmla="*/ 466 w 476"/>
                <a:gd name="T21" fmla="*/ 261 h 317"/>
                <a:gd name="T22" fmla="*/ 434 w 476"/>
                <a:gd name="T23" fmla="*/ 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 h="317">
                  <a:moveTo>
                    <a:pt x="434" y="81"/>
                  </a:moveTo>
                  <a:cubicBezTo>
                    <a:pt x="422" y="53"/>
                    <a:pt x="345" y="29"/>
                    <a:pt x="345" y="29"/>
                  </a:cubicBezTo>
                  <a:cubicBezTo>
                    <a:pt x="304" y="14"/>
                    <a:pt x="304" y="0"/>
                    <a:pt x="304" y="0"/>
                  </a:cubicBezTo>
                  <a:cubicBezTo>
                    <a:pt x="224" y="158"/>
                    <a:pt x="163" y="1"/>
                    <a:pt x="163" y="1"/>
                  </a:cubicBezTo>
                  <a:cubicBezTo>
                    <a:pt x="157" y="22"/>
                    <a:pt x="74" y="47"/>
                    <a:pt x="74" y="47"/>
                  </a:cubicBezTo>
                  <a:cubicBezTo>
                    <a:pt x="50" y="56"/>
                    <a:pt x="40" y="70"/>
                    <a:pt x="40" y="70"/>
                  </a:cubicBezTo>
                  <a:cubicBezTo>
                    <a:pt x="4" y="123"/>
                    <a:pt x="0" y="241"/>
                    <a:pt x="0" y="241"/>
                  </a:cubicBezTo>
                  <a:cubicBezTo>
                    <a:pt x="0" y="268"/>
                    <a:pt x="12" y="271"/>
                    <a:pt x="12" y="271"/>
                  </a:cubicBezTo>
                  <a:cubicBezTo>
                    <a:pt x="94" y="308"/>
                    <a:pt x="223" y="314"/>
                    <a:pt x="223" y="314"/>
                  </a:cubicBezTo>
                  <a:cubicBezTo>
                    <a:pt x="356" y="317"/>
                    <a:pt x="452" y="276"/>
                    <a:pt x="452" y="276"/>
                  </a:cubicBezTo>
                  <a:cubicBezTo>
                    <a:pt x="466" y="268"/>
                    <a:pt x="466" y="261"/>
                    <a:pt x="466" y="261"/>
                  </a:cubicBezTo>
                  <a:cubicBezTo>
                    <a:pt x="476" y="176"/>
                    <a:pt x="434" y="81"/>
                    <a:pt x="434"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8" name="Freeform 37"/>
            <p:cNvSpPr>
              <a:spLocks noEditPoints="1"/>
            </p:cNvSpPr>
            <p:nvPr/>
          </p:nvSpPr>
          <p:spPr bwMode="auto">
            <a:xfrm>
              <a:off x="2612" y="2019"/>
              <a:ext cx="344" cy="470"/>
            </a:xfrm>
            <a:custGeom>
              <a:avLst/>
              <a:gdLst>
                <a:gd name="T0" fmla="*/ 19 w 230"/>
                <a:gd name="T1" fmla="*/ 210 h 314"/>
                <a:gd name="T2" fmla="*/ 109 w 230"/>
                <a:gd name="T3" fmla="*/ 314 h 314"/>
                <a:gd name="T4" fmla="*/ 205 w 230"/>
                <a:gd name="T5" fmla="*/ 210 h 314"/>
                <a:gd name="T6" fmla="*/ 213 w 230"/>
                <a:gd name="T7" fmla="*/ 194 h 314"/>
                <a:gd name="T8" fmla="*/ 210 w 230"/>
                <a:gd name="T9" fmla="*/ 163 h 314"/>
                <a:gd name="T10" fmla="*/ 201 w 230"/>
                <a:gd name="T11" fmla="*/ 64 h 314"/>
                <a:gd name="T12" fmla="*/ 154 w 230"/>
                <a:gd name="T13" fmla="*/ 36 h 314"/>
                <a:gd name="T14" fmla="*/ 150 w 230"/>
                <a:gd name="T15" fmla="*/ 33 h 314"/>
                <a:gd name="T16" fmla="*/ 152 w 230"/>
                <a:gd name="T17" fmla="*/ 36 h 314"/>
                <a:gd name="T18" fmla="*/ 146 w 230"/>
                <a:gd name="T19" fmla="*/ 34 h 314"/>
                <a:gd name="T20" fmla="*/ 140 w 230"/>
                <a:gd name="T21" fmla="*/ 28 h 314"/>
                <a:gd name="T22" fmla="*/ 145 w 230"/>
                <a:gd name="T23" fmla="*/ 34 h 314"/>
                <a:gd name="T24" fmla="*/ 142 w 230"/>
                <a:gd name="T25" fmla="*/ 33 h 314"/>
                <a:gd name="T26" fmla="*/ 136 w 230"/>
                <a:gd name="T27" fmla="*/ 26 h 314"/>
                <a:gd name="T28" fmla="*/ 139 w 230"/>
                <a:gd name="T29" fmla="*/ 31 h 314"/>
                <a:gd name="T30" fmla="*/ 120 w 230"/>
                <a:gd name="T31" fmla="*/ 5 h 314"/>
                <a:gd name="T32" fmla="*/ 108 w 230"/>
                <a:gd name="T33" fmla="*/ 15 h 314"/>
                <a:gd name="T34" fmla="*/ 118 w 230"/>
                <a:gd name="T35" fmla="*/ 0 h 314"/>
                <a:gd name="T36" fmla="*/ 108 w 230"/>
                <a:gd name="T37" fmla="*/ 8 h 314"/>
                <a:gd name="T38" fmla="*/ 94 w 230"/>
                <a:gd name="T39" fmla="*/ 26 h 314"/>
                <a:gd name="T40" fmla="*/ 91 w 230"/>
                <a:gd name="T41" fmla="*/ 25 h 314"/>
                <a:gd name="T42" fmla="*/ 97 w 230"/>
                <a:gd name="T43" fmla="*/ 16 h 314"/>
                <a:gd name="T44" fmla="*/ 90 w 230"/>
                <a:gd name="T45" fmla="*/ 24 h 314"/>
                <a:gd name="T46" fmla="*/ 85 w 230"/>
                <a:gd name="T47" fmla="*/ 21 h 314"/>
                <a:gd name="T48" fmla="*/ 91 w 230"/>
                <a:gd name="T49" fmla="*/ 12 h 314"/>
                <a:gd name="T50" fmla="*/ 85 w 230"/>
                <a:gd name="T51" fmla="*/ 18 h 314"/>
                <a:gd name="T52" fmla="*/ 75 w 230"/>
                <a:gd name="T53" fmla="*/ 23 h 314"/>
                <a:gd name="T54" fmla="*/ 13 w 230"/>
                <a:gd name="T55" fmla="*/ 87 h 314"/>
                <a:gd name="T56" fmla="*/ 16 w 230"/>
                <a:gd name="T57" fmla="*/ 164 h 314"/>
                <a:gd name="T58" fmla="*/ 11 w 230"/>
                <a:gd name="T59" fmla="*/ 194 h 314"/>
                <a:gd name="T60" fmla="*/ 19 w 230"/>
                <a:gd name="T61" fmla="*/ 210 h 314"/>
                <a:gd name="T62" fmla="*/ 18 w 230"/>
                <a:gd name="T63" fmla="*/ 190 h 314"/>
                <a:gd name="T64" fmla="*/ 18 w 230"/>
                <a:gd name="T65" fmla="*/ 190 h 314"/>
                <a:gd name="T66" fmla="*/ 107 w 230"/>
                <a:gd name="T67" fmla="*/ 10 h 314"/>
                <a:gd name="T68" fmla="*/ 101 w 230"/>
                <a:gd name="T69" fmla="*/ 22 h 314"/>
                <a:gd name="T70" fmla="*/ 100 w 230"/>
                <a:gd name="T71" fmla="*/ 22 h 314"/>
                <a:gd name="T72" fmla="*/ 107 w 230"/>
                <a:gd name="T73" fmla="*/ 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314">
                  <a:moveTo>
                    <a:pt x="19" y="210"/>
                  </a:moveTo>
                  <a:cubicBezTo>
                    <a:pt x="25" y="261"/>
                    <a:pt x="69" y="314"/>
                    <a:pt x="109" y="314"/>
                  </a:cubicBezTo>
                  <a:cubicBezTo>
                    <a:pt x="155" y="314"/>
                    <a:pt x="198" y="259"/>
                    <a:pt x="205" y="210"/>
                  </a:cubicBezTo>
                  <a:cubicBezTo>
                    <a:pt x="207" y="209"/>
                    <a:pt x="212" y="204"/>
                    <a:pt x="213" y="194"/>
                  </a:cubicBezTo>
                  <a:cubicBezTo>
                    <a:pt x="213" y="194"/>
                    <a:pt x="223" y="159"/>
                    <a:pt x="210" y="163"/>
                  </a:cubicBezTo>
                  <a:cubicBezTo>
                    <a:pt x="215" y="149"/>
                    <a:pt x="230" y="97"/>
                    <a:pt x="201" y="64"/>
                  </a:cubicBezTo>
                  <a:cubicBezTo>
                    <a:pt x="201" y="64"/>
                    <a:pt x="187" y="46"/>
                    <a:pt x="154" y="36"/>
                  </a:cubicBezTo>
                  <a:cubicBezTo>
                    <a:pt x="153" y="35"/>
                    <a:pt x="152" y="34"/>
                    <a:pt x="150" y="33"/>
                  </a:cubicBezTo>
                  <a:cubicBezTo>
                    <a:pt x="150" y="33"/>
                    <a:pt x="151" y="34"/>
                    <a:pt x="152" y="36"/>
                  </a:cubicBezTo>
                  <a:cubicBezTo>
                    <a:pt x="150" y="35"/>
                    <a:pt x="148" y="35"/>
                    <a:pt x="146" y="34"/>
                  </a:cubicBezTo>
                  <a:cubicBezTo>
                    <a:pt x="145" y="32"/>
                    <a:pt x="143" y="30"/>
                    <a:pt x="140" y="28"/>
                  </a:cubicBezTo>
                  <a:cubicBezTo>
                    <a:pt x="140" y="28"/>
                    <a:pt x="142" y="30"/>
                    <a:pt x="145" y="34"/>
                  </a:cubicBezTo>
                  <a:cubicBezTo>
                    <a:pt x="144" y="33"/>
                    <a:pt x="143" y="33"/>
                    <a:pt x="142" y="33"/>
                  </a:cubicBezTo>
                  <a:cubicBezTo>
                    <a:pt x="141" y="31"/>
                    <a:pt x="139" y="28"/>
                    <a:pt x="136" y="26"/>
                  </a:cubicBezTo>
                  <a:cubicBezTo>
                    <a:pt x="136" y="26"/>
                    <a:pt x="137" y="28"/>
                    <a:pt x="139" y="31"/>
                  </a:cubicBezTo>
                  <a:cubicBezTo>
                    <a:pt x="133" y="26"/>
                    <a:pt x="120" y="16"/>
                    <a:pt x="120" y="5"/>
                  </a:cubicBezTo>
                  <a:cubicBezTo>
                    <a:pt x="120" y="5"/>
                    <a:pt x="113" y="8"/>
                    <a:pt x="108" y="15"/>
                  </a:cubicBezTo>
                  <a:cubicBezTo>
                    <a:pt x="110" y="9"/>
                    <a:pt x="113" y="4"/>
                    <a:pt x="118" y="0"/>
                  </a:cubicBezTo>
                  <a:cubicBezTo>
                    <a:pt x="118" y="0"/>
                    <a:pt x="113" y="3"/>
                    <a:pt x="108" y="8"/>
                  </a:cubicBezTo>
                  <a:cubicBezTo>
                    <a:pt x="105" y="10"/>
                    <a:pt x="96" y="16"/>
                    <a:pt x="94" y="26"/>
                  </a:cubicBezTo>
                  <a:cubicBezTo>
                    <a:pt x="91" y="25"/>
                    <a:pt x="91" y="25"/>
                    <a:pt x="91" y="25"/>
                  </a:cubicBezTo>
                  <a:cubicBezTo>
                    <a:pt x="92" y="22"/>
                    <a:pt x="94" y="19"/>
                    <a:pt x="97" y="16"/>
                  </a:cubicBezTo>
                  <a:cubicBezTo>
                    <a:pt x="97" y="16"/>
                    <a:pt x="93" y="19"/>
                    <a:pt x="90" y="24"/>
                  </a:cubicBezTo>
                  <a:cubicBezTo>
                    <a:pt x="85" y="21"/>
                    <a:pt x="85" y="21"/>
                    <a:pt x="85" y="21"/>
                  </a:cubicBezTo>
                  <a:cubicBezTo>
                    <a:pt x="86" y="18"/>
                    <a:pt x="88" y="15"/>
                    <a:pt x="91" y="12"/>
                  </a:cubicBezTo>
                  <a:cubicBezTo>
                    <a:pt x="91" y="12"/>
                    <a:pt x="88" y="15"/>
                    <a:pt x="85" y="18"/>
                  </a:cubicBezTo>
                  <a:cubicBezTo>
                    <a:pt x="86" y="15"/>
                    <a:pt x="86" y="11"/>
                    <a:pt x="75" y="23"/>
                  </a:cubicBezTo>
                  <a:cubicBezTo>
                    <a:pt x="75" y="23"/>
                    <a:pt x="27" y="43"/>
                    <a:pt x="13" y="87"/>
                  </a:cubicBezTo>
                  <a:cubicBezTo>
                    <a:pt x="13" y="87"/>
                    <a:pt x="5" y="106"/>
                    <a:pt x="16" y="164"/>
                  </a:cubicBezTo>
                  <a:cubicBezTo>
                    <a:pt x="0" y="156"/>
                    <a:pt x="11" y="194"/>
                    <a:pt x="11" y="194"/>
                  </a:cubicBezTo>
                  <a:cubicBezTo>
                    <a:pt x="12" y="204"/>
                    <a:pt x="17" y="209"/>
                    <a:pt x="19" y="210"/>
                  </a:cubicBezTo>
                  <a:close/>
                  <a:moveTo>
                    <a:pt x="18" y="190"/>
                  </a:moveTo>
                  <a:cubicBezTo>
                    <a:pt x="18" y="190"/>
                    <a:pt x="18" y="190"/>
                    <a:pt x="18" y="190"/>
                  </a:cubicBezTo>
                  <a:close/>
                  <a:moveTo>
                    <a:pt x="107" y="10"/>
                  </a:moveTo>
                  <a:cubicBezTo>
                    <a:pt x="104" y="13"/>
                    <a:pt x="102" y="18"/>
                    <a:pt x="101" y="22"/>
                  </a:cubicBezTo>
                  <a:cubicBezTo>
                    <a:pt x="100" y="22"/>
                    <a:pt x="100" y="22"/>
                    <a:pt x="100" y="22"/>
                  </a:cubicBezTo>
                  <a:cubicBezTo>
                    <a:pt x="101" y="18"/>
                    <a:pt x="103" y="14"/>
                    <a:pt x="107"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9" name="Freeform 38"/>
            <p:cNvSpPr>
              <a:spLocks/>
            </p:cNvSpPr>
            <p:nvPr/>
          </p:nvSpPr>
          <p:spPr bwMode="auto">
            <a:xfrm>
              <a:off x="751" y="2538"/>
              <a:ext cx="152" cy="163"/>
            </a:xfrm>
            <a:custGeom>
              <a:avLst/>
              <a:gdLst>
                <a:gd name="T0" fmla="*/ 99 w 101"/>
                <a:gd name="T1" fmla="*/ 95 h 109"/>
                <a:gd name="T2" fmla="*/ 90 w 101"/>
                <a:gd name="T3" fmla="*/ 101 h 109"/>
                <a:gd name="T4" fmla="*/ 30 w 101"/>
                <a:gd name="T5" fmla="*/ 71 h 109"/>
                <a:gd name="T6" fmla="*/ 12 w 101"/>
                <a:gd name="T7" fmla="*/ 9 h 109"/>
                <a:gd name="T8" fmla="*/ 19 w 101"/>
                <a:gd name="T9" fmla="*/ 1 h 109"/>
                <a:gd name="T10" fmla="*/ 25 w 101"/>
                <a:gd name="T11" fmla="*/ 2 h 109"/>
                <a:gd name="T12" fmla="*/ 44 w 101"/>
                <a:gd name="T13" fmla="*/ 24 h 109"/>
                <a:gd name="T14" fmla="*/ 44 w 101"/>
                <a:gd name="T15" fmla="*/ 24 h 109"/>
                <a:gd name="T16" fmla="*/ 43 w 101"/>
                <a:gd name="T17" fmla="*/ 29 h 109"/>
                <a:gd name="T18" fmla="*/ 43 w 101"/>
                <a:gd name="T19" fmla="*/ 29 h 109"/>
                <a:gd name="T20" fmla="*/ 35 w 101"/>
                <a:gd name="T21" fmla="*/ 35 h 109"/>
                <a:gd name="T22" fmla="*/ 38 w 101"/>
                <a:gd name="T23" fmla="*/ 48 h 109"/>
                <a:gd name="T24" fmla="*/ 54 w 101"/>
                <a:gd name="T25" fmla="*/ 67 h 109"/>
                <a:gd name="T26" fmla="*/ 68 w 101"/>
                <a:gd name="T27" fmla="*/ 75 h 109"/>
                <a:gd name="T28" fmla="*/ 75 w 101"/>
                <a:gd name="T29" fmla="*/ 67 h 109"/>
                <a:gd name="T30" fmla="*/ 81 w 101"/>
                <a:gd name="T31" fmla="*/ 68 h 109"/>
                <a:gd name="T32" fmla="*/ 99 w 101"/>
                <a:gd name="T33" fmla="*/ 90 h 109"/>
                <a:gd name="T34" fmla="*/ 99 w 101"/>
                <a:gd name="T35" fmla="*/ 90 h 109"/>
                <a:gd name="T36" fmla="*/ 99 w 101"/>
                <a:gd name="T37"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09">
                  <a:moveTo>
                    <a:pt x="99" y="95"/>
                  </a:moveTo>
                  <a:cubicBezTo>
                    <a:pt x="90" y="101"/>
                    <a:pt x="90" y="101"/>
                    <a:pt x="90" y="101"/>
                  </a:cubicBezTo>
                  <a:cubicBezTo>
                    <a:pt x="85" y="105"/>
                    <a:pt x="62" y="109"/>
                    <a:pt x="30" y="71"/>
                  </a:cubicBezTo>
                  <a:cubicBezTo>
                    <a:pt x="0" y="34"/>
                    <a:pt x="8" y="13"/>
                    <a:pt x="12" y="9"/>
                  </a:cubicBezTo>
                  <a:cubicBezTo>
                    <a:pt x="19" y="1"/>
                    <a:pt x="19" y="1"/>
                    <a:pt x="19" y="1"/>
                  </a:cubicBezTo>
                  <a:cubicBezTo>
                    <a:pt x="21" y="0"/>
                    <a:pt x="24" y="0"/>
                    <a:pt x="25" y="2"/>
                  </a:cubicBezTo>
                  <a:cubicBezTo>
                    <a:pt x="44" y="24"/>
                    <a:pt x="44" y="24"/>
                    <a:pt x="44" y="24"/>
                  </a:cubicBezTo>
                  <a:cubicBezTo>
                    <a:pt x="44" y="24"/>
                    <a:pt x="44" y="24"/>
                    <a:pt x="44" y="24"/>
                  </a:cubicBezTo>
                  <a:cubicBezTo>
                    <a:pt x="45" y="25"/>
                    <a:pt x="45" y="28"/>
                    <a:pt x="43" y="29"/>
                  </a:cubicBezTo>
                  <a:cubicBezTo>
                    <a:pt x="43" y="29"/>
                    <a:pt x="43" y="29"/>
                    <a:pt x="43" y="29"/>
                  </a:cubicBezTo>
                  <a:cubicBezTo>
                    <a:pt x="35" y="35"/>
                    <a:pt x="35" y="35"/>
                    <a:pt x="35" y="35"/>
                  </a:cubicBezTo>
                  <a:cubicBezTo>
                    <a:pt x="32" y="38"/>
                    <a:pt x="34" y="44"/>
                    <a:pt x="38" y="48"/>
                  </a:cubicBezTo>
                  <a:cubicBezTo>
                    <a:pt x="54" y="67"/>
                    <a:pt x="54" y="67"/>
                    <a:pt x="54" y="67"/>
                  </a:cubicBezTo>
                  <a:cubicBezTo>
                    <a:pt x="61" y="74"/>
                    <a:pt x="65" y="77"/>
                    <a:pt x="68" y="75"/>
                  </a:cubicBezTo>
                  <a:cubicBezTo>
                    <a:pt x="75" y="67"/>
                    <a:pt x="75" y="67"/>
                    <a:pt x="75" y="67"/>
                  </a:cubicBezTo>
                  <a:cubicBezTo>
                    <a:pt x="77" y="66"/>
                    <a:pt x="79" y="66"/>
                    <a:pt x="81" y="68"/>
                  </a:cubicBezTo>
                  <a:cubicBezTo>
                    <a:pt x="99" y="90"/>
                    <a:pt x="99" y="90"/>
                    <a:pt x="99" y="90"/>
                  </a:cubicBezTo>
                  <a:cubicBezTo>
                    <a:pt x="99" y="90"/>
                    <a:pt x="99" y="90"/>
                    <a:pt x="99" y="90"/>
                  </a:cubicBezTo>
                  <a:cubicBezTo>
                    <a:pt x="101" y="91"/>
                    <a:pt x="101" y="94"/>
                    <a:pt x="99" y="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0" name="Freeform 39"/>
            <p:cNvSpPr>
              <a:spLocks/>
            </p:cNvSpPr>
            <p:nvPr/>
          </p:nvSpPr>
          <p:spPr bwMode="auto">
            <a:xfrm>
              <a:off x="2239" y="3526"/>
              <a:ext cx="329" cy="111"/>
            </a:xfrm>
            <a:custGeom>
              <a:avLst/>
              <a:gdLst>
                <a:gd name="T0" fmla="*/ 110 w 220"/>
                <a:gd name="T1" fmla="*/ 25 h 74"/>
                <a:gd name="T2" fmla="*/ 82 w 220"/>
                <a:gd name="T3" fmla="*/ 0 h 74"/>
                <a:gd name="T4" fmla="*/ 0 w 220"/>
                <a:gd name="T5" fmla="*/ 70 h 74"/>
                <a:gd name="T6" fmla="*/ 11 w 220"/>
                <a:gd name="T7" fmla="*/ 74 h 74"/>
                <a:gd name="T8" fmla="*/ 209 w 220"/>
                <a:gd name="T9" fmla="*/ 74 h 74"/>
                <a:gd name="T10" fmla="*/ 220 w 220"/>
                <a:gd name="T11" fmla="*/ 70 h 74"/>
                <a:gd name="T12" fmla="*/ 139 w 220"/>
                <a:gd name="T13" fmla="*/ 0 h 74"/>
                <a:gd name="T14" fmla="*/ 110 w 220"/>
                <a:gd name="T15" fmla="*/ 25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4">
                  <a:moveTo>
                    <a:pt x="110" y="25"/>
                  </a:moveTo>
                  <a:cubicBezTo>
                    <a:pt x="82" y="0"/>
                    <a:pt x="82" y="0"/>
                    <a:pt x="82" y="0"/>
                  </a:cubicBezTo>
                  <a:cubicBezTo>
                    <a:pt x="0" y="70"/>
                    <a:pt x="0" y="70"/>
                    <a:pt x="0" y="70"/>
                  </a:cubicBezTo>
                  <a:cubicBezTo>
                    <a:pt x="3" y="73"/>
                    <a:pt x="7" y="74"/>
                    <a:pt x="11" y="74"/>
                  </a:cubicBezTo>
                  <a:cubicBezTo>
                    <a:pt x="209" y="74"/>
                    <a:pt x="209" y="74"/>
                    <a:pt x="209" y="74"/>
                  </a:cubicBezTo>
                  <a:cubicBezTo>
                    <a:pt x="213" y="74"/>
                    <a:pt x="217" y="73"/>
                    <a:pt x="220" y="70"/>
                  </a:cubicBezTo>
                  <a:cubicBezTo>
                    <a:pt x="139" y="0"/>
                    <a:pt x="139" y="0"/>
                    <a:pt x="139" y="0"/>
                  </a:cubicBezTo>
                  <a:lnTo>
                    <a:pt x="11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1" name="Freeform 40"/>
            <p:cNvSpPr>
              <a:spLocks/>
            </p:cNvSpPr>
            <p:nvPr/>
          </p:nvSpPr>
          <p:spPr bwMode="auto">
            <a:xfrm>
              <a:off x="2239" y="3391"/>
              <a:ext cx="329" cy="147"/>
            </a:xfrm>
            <a:custGeom>
              <a:avLst/>
              <a:gdLst>
                <a:gd name="T0" fmla="*/ 220 w 220"/>
                <a:gd name="T1" fmla="*/ 4 h 98"/>
                <a:gd name="T2" fmla="*/ 209 w 220"/>
                <a:gd name="T3" fmla="*/ 0 h 98"/>
                <a:gd name="T4" fmla="*/ 11 w 220"/>
                <a:gd name="T5" fmla="*/ 0 h 98"/>
                <a:gd name="T6" fmla="*/ 0 w 220"/>
                <a:gd name="T7" fmla="*/ 4 h 98"/>
                <a:gd name="T8" fmla="*/ 110 w 220"/>
                <a:gd name="T9" fmla="*/ 98 h 98"/>
                <a:gd name="T10" fmla="*/ 220 w 220"/>
                <a:gd name="T11" fmla="*/ 4 h 98"/>
              </a:gdLst>
              <a:ahLst/>
              <a:cxnLst>
                <a:cxn ang="0">
                  <a:pos x="T0" y="T1"/>
                </a:cxn>
                <a:cxn ang="0">
                  <a:pos x="T2" y="T3"/>
                </a:cxn>
                <a:cxn ang="0">
                  <a:pos x="T4" y="T5"/>
                </a:cxn>
                <a:cxn ang="0">
                  <a:pos x="T6" y="T7"/>
                </a:cxn>
                <a:cxn ang="0">
                  <a:pos x="T8" y="T9"/>
                </a:cxn>
                <a:cxn ang="0">
                  <a:pos x="T10" y="T11"/>
                </a:cxn>
              </a:cxnLst>
              <a:rect l="0" t="0" r="r" b="b"/>
              <a:pathLst>
                <a:path w="220" h="98">
                  <a:moveTo>
                    <a:pt x="220" y="4"/>
                  </a:moveTo>
                  <a:cubicBezTo>
                    <a:pt x="217" y="1"/>
                    <a:pt x="213" y="0"/>
                    <a:pt x="209" y="0"/>
                  </a:cubicBezTo>
                  <a:cubicBezTo>
                    <a:pt x="11" y="0"/>
                    <a:pt x="11" y="0"/>
                    <a:pt x="11" y="0"/>
                  </a:cubicBezTo>
                  <a:cubicBezTo>
                    <a:pt x="7" y="0"/>
                    <a:pt x="3" y="1"/>
                    <a:pt x="0" y="4"/>
                  </a:cubicBezTo>
                  <a:cubicBezTo>
                    <a:pt x="110" y="98"/>
                    <a:pt x="110" y="98"/>
                    <a:pt x="110" y="98"/>
                  </a:cubicBezTo>
                  <a:lnTo>
                    <a:pt x="22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2" name="Freeform 41"/>
            <p:cNvSpPr>
              <a:spLocks/>
            </p:cNvSpPr>
            <p:nvPr/>
          </p:nvSpPr>
          <p:spPr bwMode="auto">
            <a:xfrm>
              <a:off x="2231" y="3412"/>
              <a:ext cx="119" cy="205"/>
            </a:xfrm>
            <a:custGeom>
              <a:avLst/>
              <a:gdLst>
                <a:gd name="T0" fmla="*/ 0 w 119"/>
                <a:gd name="T1" fmla="*/ 0 h 205"/>
                <a:gd name="T2" fmla="*/ 0 w 119"/>
                <a:gd name="T3" fmla="*/ 205 h 205"/>
                <a:gd name="T4" fmla="*/ 119 w 119"/>
                <a:gd name="T5" fmla="*/ 104 h 205"/>
                <a:gd name="T6" fmla="*/ 0 w 119"/>
                <a:gd name="T7" fmla="*/ 0 h 205"/>
              </a:gdLst>
              <a:ahLst/>
              <a:cxnLst>
                <a:cxn ang="0">
                  <a:pos x="T0" y="T1"/>
                </a:cxn>
                <a:cxn ang="0">
                  <a:pos x="T2" y="T3"/>
                </a:cxn>
                <a:cxn ang="0">
                  <a:pos x="T4" y="T5"/>
                </a:cxn>
                <a:cxn ang="0">
                  <a:pos x="T6" y="T7"/>
                </a:cxn>
              </a:cxnLst>
              <a:rect l="0" t="0" r="r" b="b"/>
              <a:pathLst>
                <a:path w="119" h="205">
                  <a:moveTo>
                    <a:pt x="0" y="0"/>
                  </a:moveTo>
                  <a:lnTo>
                    <a:pt x="0" y="205"/>
                  </a:lnTo>
                  <a:lnTo>
                    <a:pt x="119" y="10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3" name="Freeform 42"/>
            <p:cNvSpPr>
              <a:spLocks/>
            </p:cNvSpPr>
            <p:nvPr/>
          </p:nvSpPr>
          <p:spPr bwMode="auto">
            <a:xfrm>
              <a:off x="2457" y="3412"/>
              <a:ext cx="120" cy="205"/>
            </a:xfrm>
            <a:custGeom>
              <a:avLst/>
              <a:gdLst>
                <a:gd name="T0" fmla="*/ 0 w 120"/>
                <a:gd name="T1" fmla="*/ 104 h 205"/>
                <a:gd name="T2" fmla="*/ 120 w 120"/>
                <a:gd name="T3" fmla="*/ 205 h 205"/>
                <a:gd name="T4" fmla="*/ 120 w 120"/>
                <a:gd name="T5" fmla="*/ 0 h 205"/>
                <a:gd name="T6" fmla="*/ 0 w 120"/>
                <a:gd name="T7" fmla="*/ 104 h 205"/>
              </a:gdLst>
              <a:ahLst/>
              <a:cxnLst>
                <a:cxn ang="0">
                  <a:pos x="T0" y="T1"/>
                </a:cxn>
                <a:cxn ang="0">
                  <a:pos x="T2" y="T3"/>
                </a:cxn>
                <a:cxn ang="0">
                  <a:pos x="T4" y="T5"/>
                </a:cxn>
                <a:cxn ang="0">
                  <a:pos x="T6" y="T7"/>
                </a:cxn>
              </a:cxnLst>
              <a:rect l="0" t="0" r="r" b="b"/>
              <a:pathLst>
                <a:path w="120" h="205">
                  <a:moveTo>
                    <a:pt x="0" y="104"/>
                  </a:moveTo>
                  <a:lnTo>
                    <a:pt x="120" y="205"/>
                  </a:lnTo>
                  <a:lnTo>
                    <a:pt x="120" y="0"/>
                  </a:lnTo>
                  <a:lnTo>
                    <a:pt x="0"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4" name="Freeform 43"/>
            <p:cNvSpPr>
              <a:spLocks/>
            </p:cNvSpPr>
            <p:nvPr/>
          </p:nvSpPr>
          <p:spPr bwMode="auto">
            <a:xfrm>
              <a:off x="1085" y="1137"/>
              <a:ext cx="99" cy="99"/>
            </a:xfrm>
            <a:custGeom>
              <a:avLst/>
              <a:gdLst>
                <a:gd name="T0" fmla="*/ 6 w 66"/>
                <a:gd name="T1" fmla="*/ 59 h 66"/>
                <a:gd name="T2" fmla="*/ 28 w 66"/>
                <a:gd name="T3" fmla="*/ 59 h 66"/>
                <a:gd name="T4" fmla="*/ 66 w 66"/>
                <a:gd name="T5" fmla="*/ 21 h 66"/>
                <a:gd name="T6" fmla="*/ 44 w 66"/>
                <a:gd name="T7" fmla="*/ 0 h 66"/>
                <a:gd name="T8" fmla="*/ 6 w 66"/>
                <a:gd name="T9" fmla="*/ 38 h 66"/>
                <a:gd name="T10" fmla="*/ 6 w 66"/>
                <a:gd name="T11" fmla="*/ 59 h 66"/>
              </a:gdLst>
              <a:ahLst/>
              <a:cxnLst>
                <a:cxn ang="0">
                  <a:pos x="T0" y="T1"/>
                </a:cxn>
                <a:cxn ang="0">
                  <a:pos x="T2" y="T3"/>
                </a:cxn>
                <a:cxn ang="0">
                  <a:pos x="T4" y="T5"/>
                </a:cxn>
                <a:cxn ang="0">
                  <a:pos x="T6" y="T7"/>
                </a:cxn>
                <a:cxn ang="0">
                  <a:pos x="T8" y="T9"/>
                </a:cxn>
                <a:cxn ang="0">
                  <a:pos x="T10" y="T11"/>
                </a:cxn>
              </a:cxnLst>
              <a:rect l="0" t="0" r="r" b="b"/>
              <a:pathLst>
                <a:path w="66" h="66">
                  <a:moveTo>
                    <a:pt x="6" y="59"/>
                  </a:moveTo>
                  <a:cubicBezTo>
                    <a:pt x="12" y="66"/>
                    <a:pt x="22" y="66"/>
                    <a:pt x="28" y="59"/>
                  </a:cubicBezTo>
                  <a:cubicBezTo>
                    <a:pt x="66" y="21"/>
                    <a:pt x="66" y="21"/>
                    <a:pt x="66" y="21"/>
                  </a:cubicBezTo>
                  <a:cubicBezTo>
                    <a:pt x="58" y="16"/>
                    <a:pt x="50" y="8"/>
                    <a:pt x="44" y="0"/>
                  </a:cubicBezTo>
                  <a:cubicBezTo>
                    <a:pt x="6" y="38"/>
                    <a:pt x="6" y="38"/>
                    <a:pt x="6" y="38"/>
                  </a:cubicBezTo>
                  <a:cubicBezTo>
                    <a:pt x="0" y="44"/>
                    <a:pt x="0" y="53"/>
                    <a:pt x="6"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5" name="Freeform 44"/>
            <p:cNvSpPr>
              <a:spLocks noEditPoints="1"/>
            </p:cNvSpPr>
            <p:nvPr/>
          </p:nvSpPr>
          <p:spPr bwMode="auto">
            <a:xfrm>
              <a:off x="1149" y="984"/>
              <a:ext cx="186" cy="187"/>
            </a:xfrm>
            <a:custGeom>
              <a:avLst/>
              <a:gdLst>
                <a:gd name="T0" fmla="*/ 62 w 124"/>
                <a:gd name="T1" fmla="*/ 125 h 125"/>
                <a:gd name="T2" fmla="*/ 124 w 124"/>
                <a:gd name="T3" fmla="*/ 62 h 125"/>
                <a:gd name="T4" fmla="*/ 62 w 124"/>
                <a:gd name="T5" fmla="*/ 0 h 125"/>
                <a:gd name="T6" fmla="*/ 0 w 124"/>
                <a:gd name="T7" fmla="*/ 62 h 125"/>
                <a:gd name="T8" fmla="*/ 62 w 124"/>
                <a:gd name="T9" fmla="*/ 125 h 125"/>
                <a:gd name="T10" fmla="*/ 16 w 124"/>
                <a:gd name="T11" fmla="*/ 62 h 125"/>
                <a:gd name="T12" fmla="*/ 62 w 124"/>
                <a:gd name="T13" fmla="*/ 16 h 125"/>
                <a:gd name="T14" fmla="*/ 109 w 124"/>
                <a:gd name="T15" fmla="*/ 62 h 125"/>
                <a:gd name="T16" fmla="*/ 62 w 124"/>
                <a:gd name="T17" fmla="*/ 109 h 125"/>
                <a:gd name="T18" fmla="*/ 16 w 124"/>
                <a:gd name="T1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125"/>
                  </a:moveTo>
                  <a:cubicBezTo>
                    <a:pt x="97" y="125"/>
                    <a:pt x="124" y="97"/>
                    <a:pt x="124" y="62"/>
                  </a:cubicBezTo>
                  <a:cubicBezTo>
                    <a:pt x="124" y="28"/>
                    <a:pt x="97" y="0"/>
                    <a:pt x="62" y="0"/>
                  </a:cubicBezTo>
                  <a:cubicBezTo>
                    <a:pt x="28" y="0"/>
                    <a:pt x="0" y="28"/>
                    <a:pt x="0" y="62"/>
                  </a:cubicBezTo>
                  <a:cubicBezTo>
                    <a:pt x="0" y="97"/>
                    <a:pt x="28" y="125"/>
                    <a:pt x="62" y="125"/>
                  </a:cubicBezTo>
                  <a:close/>
                  <a:moveTo>
                    <a:pt x="16" y="62"/>
                  </a:moveTo>
                  <a:cubicBezTo>
                    <a:pt x="16" y="37"/>
                    <a:pt x="37" y="16"/>
                    <a:pt x="62" y="16"/>
                  </a:cubicBezTo>
                  <a:cubicBezTo>
                    <a:pt x="88" y="16"/>
                    <a:pt x="109" y="37"/>
                    <a:pt x="109" y="62"/>
                  </a:cubicBezTo>
                  <a:cubicBezTo>
                    <a:pt x="109" y="88"/>
                    <a:pt x="88" y="109"/>
                    <a:pt x="62" y="109"/>
                  </a:cubicBezTo>
                  <a:cubicBezTo>
                    <a:pt x="37" y="109"/>
                    <a:pt x="16" y="88"/>
                    <a:pt x="1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6" name="Freeform 45"/>
            <p:cNvSpPr>
              <a:spLocks/>
            </p:cNvSpPr>
            <p:nvPr/>
          </p:nvSpPr>
          <p:spPr bwMode="auto">
            <a:xfrm>
              <a:off x="1242" y="1023"/>
              <a:ext cx="56" cy="54"/>
            </a:xfrm>
            <a:custGeom>
              <a:avLst/>
              <a:gdLst>
                <a:gd name="T0" fmla="*/ 0 w 37"/>
                <a:gd name="T1" fmla="*/ 0 h 36"/>
                <a:gd name="T2" fmla="*/ 0 w 37"/>
                <a:gd name="T3" fmla="*/ 11 h 36"/>
                <a:gd name="T4" fmla="*/ 26 w 37"/>
                <a:gd name="T5" fmla="*/ 36 h 36"/>
                <a:gd name="T6" fmla="*/ 37 w 37"/>
                <a:gd name="T7" fmla="*/ 36 h 36"/>
                <a:gd name="T8" fmla="*/ 0 w 37"/>
                <a:gd name="T9" fmla="*/ 0 h 36"/>
              </a:gdLst>
              <a:ahLst/>
              <a:cxnLst>
                <a:cxn ang="0">
                  <a:pos x="T0" y="T1"/>
                </a:cxn>
                <a:cxn ang="0">
                  <a:pos x="T2" y="T3"/>
                </a:cxn>
                <a:cxn ang="0">
                  <a:pos x="T4" y="T5"/>
                </a:cxn>
                <a:cxn ang="0">
                  <a:pos x="T6" y="T7"/>
                </a:cxn>
                <a:cxn ang="0">
                  <a:pos x="T8" y="T9"/>
                </a:cxn>
              </a:cxnLst>
              <a:rect l="0" t="0" r="r" b="b"/>
              <a:pathLst>
                <a:path w="37" h="36">
                  <a:moveTo>
                    <a:pt x="0" y="0"/>
                  </a:moveTo>
                  <a:cubicBezTo>
                    <a:pt x="0" y="11"/>
                    <a:pt x="0" y="11"/>
                    <a:pt x="0" y="11"/>
                  </a:cubicBezTo>
                  <a:cubicBezTo>
                    <a:pt x="15" y="11"/>
                    <a:pt x="26" y="22"/>
                    <a:pt x="26" y="36"/>
                  </a:cubicBezTo>
                  <a:cubicBezTo>
                    <a:pt x="37" y="36"/>
                    <a:pt x="37" y="36"/>
                    <a:pt x="37" y="36"/>
                  </a:cubicBezTo>
                  <a:cubicBezTo>
                    <a:pt x="37" y="16"/>
                    <a:pt x="2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7" name="Freeform 46"/>
            <p:cNvSpPr>
              <a:spLocks noEditPoints="1"/>
            </p:cNvSpPr>
            <p:nvPr/>
          </p:nvSpPr>
          <p:spPr bwMode="auto">
            <a:xfrm>
              <a:off x="3174" y="1276"/>
              <a:ext cx="273" cy="379"/>
            </a:xfrm>
            <a:custGeom>
              <a:avLst/>
              <a:gdLst>
                <a:gd name="T0" fmla="*/ 108 w 182"/>
                <a:gd name="T1" fmla="*/ 3 h 253"/>
                <a:gd name="T2" fmla="*/ 14 w 182"/>
                <a:gd name="T3" fmla="*/ 28 h 253"/>
                <a:gd name="T4" fmla="*/ 2 w 182"/>
                <a:gd name="T5" fmla="*/ 48 h 253"/>
                <a:gd name="T6" fmla="*/ 53 w 182"/>
                <a:gd name="T7" fmla="*/ 239 h 253"/>
                <a:gd name="T8" fmla="*/ 74 w 182"/>
                <a:gd name="T9" fmla="*/ 251 h 253"/>
                <a:gd name="T10" fmla="*/ 168 w 182"/>
                <a:gd name="T11" fmla="*/ 226 h 253"/>
                <a:gd name="T12" fmla="*/ 180 w 182"/>
                <a:gd name="T13" fmla="*/ 205 h 253"/>
                <a:gd name="T14" fmla="*/ 129 w 182"/>
                <a:gd name="T15" fmla="*/ 14 h 253"/>
                <a:gd name="T16" fmla="*/ 108 w 182"/>
                <a:gd name="T17" fmla="*/ 3 h 253"/>
                <a:gd name="T18" fmla="*/ 161 w 182"/>
                <a:gd name="T19" fmla="*/ 182 h 253"/>
                <a:gd name="T20" fmla="*/ 59 w 182"/>
                <a:gd name="T21" fmla="*/ 210 h 253"/>
                <a:gd name="T22" fmla="*/ 17 w 182"/>
                <a:gd name="T23" fmla="*/ 56 h 253"/>
                <a:gd name="T24" fmla="*/ 120 w 182"/>
                <a:gd name="T25" fmla="*/ 29 h 253"/>
                <a:gd name="T26" fmla="*/ 161 w 182"/>
                <a:gd name="T27" fmla="*/ 182 h 253"/>
                <a:gd name="T28" fmla="*/ 87 w 182"/>
                <a:gd name="T29" fmla="*/ 26 h 253"/>
                <a:gd name="T30" fmla="*/ 44 w 182"/>
                <a:gd name="T31" fmla="*/ 37 h 253"/>
                <a:gd name="T32" fmla="*/ 43 w 182"/>
                <a:gd name="T33" fmla="*/ 33 h 253"/>
                <a:gd name="T34" fmla="*/ 86 w 182"/>
                <a:gd name="T35" fmla="*/ 21 h 253"/>
                <a:gd name="T36" fmla="*/ 87 w 182"/>
                <a:gd name="T37" fmla="*/ 26 h 253"/>
                <a:gd name="T38" fmla="*/ 105 w 182"/>
                <a:gd name="T39" fmla="*/ 19 h 253"/>
                <a:gd name="T40" fmla="*/ 102 w 182"/>
                <a:gd name="T41" fmla="*/ 24 h 253"/>
                <a:gd name="T42" fmla="*/ 97 w 182"/>
                <a:gd name="T43" fmla="*/ 21 h 253"/>
                <a:gd name="T44" fmla="*/ 100 w 182"/>
                <a:gd name="T45" fmla="*/ 16 h 253"/>
                <a:gd name="T46" fmla="*/ 105 w 182"/>
                <a:gd name="T47" fmla="*/ 19 h 253"/>
                <a:gd name="T48" fmla="*/ 136 w 182"/>
                <a:gd name="T49" fmla="*/ 216 h 253"/>
                <a:gd name="T50" fmla="*/ 96 w 182"/>
                <a:gd name="T51" fmla="*/ 226 h 253"/>
                <a:gd name="T52" fmla="*/ 93 w 182"/>
                <a:gd name="T53" fmla="*/ 214 h 253"/>
                <a:gd name="T54" fmla="*/ 133 w 182"/>
                <a:gd name="T55" fmla="*/ 204 h 253"/>
                <a:gd name="T56" fmla="*/ 136 w 182"/>
                <a:gd name="T57"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253">
                  <a:moveTo>
                    <a:pt x="108" y="3"/>
                  </a:moveTo>
                  <a:cubicBezTo>
                    <a:pt x="14" y="28"/>
                    <a:pt x="14" y="28"/>
                    <a:pt x="14" y="28"/>
                  </a:cubicBezTo>
                  <a:cubicBezTo>
                    <a:pt x="5" y="30"/>
                    <a:pt x="0" y="39"/>
                    <a:pt x="2" y="48"/>
                  </a:cubicBezTo>
                  <a:cubicBezTo>
                    <a:pt x="53" y="239"/>
                    <a:pt x="53" y="239"/>
                    <a:pt x="53" y="239"/>
                  </a:cubicBezTo>
                  <a:cubicBezTo>
                    <a:pt x="56" y="248"/>
                    <a:pt x="65" y="253"/>
                    <a:pt x="74" y="251"/>
                  </a:cubicBezTo>
                  <a:cubicBezTo>
                    <a:pt x="168" y="226"/>
                    <a:pt x="168" y="226"/>
                    <a:pt x="168" y="226"/>
                  </a:cubicBezTo>
                  <a:cubicBezTo>
                    <a:pt x="177" y="223"/>
                    <a:pt x="182" y="214"/>
                    <a:pt x="180" y="205"/>
                  </a:cubicBezTo>
                  <a:cubicBezTo>
                    <a:pt x="129" y="14"/>
                    <a:pt x="129" y="14"/>
                    <a:pt x="129" y="14"/>
                  </a:cubicBezTo>
                  <a:cubicBezTo>
                    <a:pt x="126" y="5"/>
                    <a:pt x="117" y="0"/>
                    <a:pt x="108" y="3"/>
                  </a:cubicBezTo>
                  <a:close/>
                  <a:moveTo>
                    <a:pt x="161" y="182"/>
                  </a:moveTo>
                  <a:cubicBezTo>
                    <a:pt x="59" y="210"/>
                    <a:pt x="59" y="210"/>
                    <a:pt x="59" y="210"/>
                  </a:cubicBezTo>
                  <a:cubicBezTo>
                    <a:pt x="17" y="56"/>
                    <a:pt x="17" y="56"/>
                    <a:pt x="17" y="56"/>
                  </a:cubicBezTo>
                  <a:cubicBezTo>
                    <a:pt x="120" y="29"/>
                    <a:pt x="120" y="29"/>
                    <a:pt x="120" y="29"/>
                  </a:cubicBezTo>
                  <a:lnTo>
                    <a:pt x="161" y="182"/>
                  </a:lnTo>
                  <a:close/>
                  <a:moveTo>
                    <a:pt x="87" y="26"/>
                  </a:moveTo>
                  <a:cubicBezTo>
                    <a:pt x="44" y="37"/>
                    <a:pt x="44" y="37"/>
                    <a:pt x="44" y="37"/>
                  </a:cubicBezTo>
                  <a:cubicBezTo>
                    <a:pt x="43" y="33"/>
                    <a:pt x="43" y="33"/>
                    <a:pt x="43" y="33"/>
                  </a:cubicBezTo>
                  <a:cubicBezTo>
                    <a:pt x="86" y="21"/>
                    <a:pt x="86" y="21"/>
                    <a:pt x="86" y="21"/>
                  </a:cubicBezTo>
                  <a:cubicBezTo>
                    <a:pt x="87" y="26"/>
                    <a:pt x="87" y="26"/>
                    <a:pt x="87" y="26"/>
                  </a:cubicBezTo>
                  <a:close/>
                  <a:moveTo>
                    <a:pt x="105" y="19"/>
                  </a:moveTo>
                  <a:cubicBezTo>
                    <a:pt x="106" y="21"/>
                    <a:pt x="105" y="23"/>
                    <a:pt x="102" y="24"/>
                  </a:cubicBezTo>
                  <a:cubicBezTo>
                    <a:pt x="100" y="25"/>
                    <a:pt x="98" y="23"/>
                    <a:pt x="97" y="21"/>
                  </a:cubicBezTo>
                  <a:cubicBezTo>
                    <a:pt x="96" y="19"/>
                    <a:pt x="98" y="16"/>
                    <a:pt x="100" y="16"/>
                  </a:cubicBezTo>
                  <a:cubicBezTo>
                    <a:pt x="102" y="15"/>
                    <a:pt x="105" y="16"/>
                    <a:pt x="105" y="19"/>
                  </a:cubicBezTo>
                  <a:close/>
                  <a:moveTo>
                    <a:pt x="136" y="216"/>
                  </a:moveTo>
                  <a:cubicBezTo>
                    <a:pt x="96" y="226"/>
                    <a:pt x="96" y="226"/>
                    <a:pt x="96" y="226"/>
                  </a:cubicBezTo>
                  <a:cubicBezTo>
                    <a:pt x="93" y="214"/>
                    <a:pt x="93" y="214"/>
                    <a:pt x="93" y="214"/>
                  </a:cubicBezTo>
                  <a:cubicBezTo>
                    <a:pt x="133" y="204"/>
                    <a:pt x="133" y="204"/>
                    <a:pt x="133" y="204"/>
                  </a:cubicBezTo>
                  <a:lnTo>
                    <a:pt x="136"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8" name="Freeform 47"/>
            <p:cNvSpPr>
              <a:spLocks/>
            </p:cNvSpPr>
            <p:nvPr/>
          </p:nvSpPr>
          <p:spPr bwMode="auto">
            <a:xfrm>
              <a:off x="2231" y="1136"/>
              <a:ext cx="592" cy="401"/>
            </a:xfrm>
            <a:custGeom>
              <a:avLst/>
              <a:gdLst>
                <a:gd name="T0" fmla="*/ 395 w 395"/>
                <a:gd name="T1" fmla="*/ 190 h 268"/>
                <a:gd name="T2" fmla="*/ 318 w 395"/>
                <a:gd name="T3" fmla="*/ 268 h 268"/>
                <a:gd name="T4" fmla="*/ 78 w 395"/>
                <a:gd name="T5" fmla="*/ 268 h 268"/>
                <a:gd name="T6" fmla="*/ 0 w 395"/>
                <a:gd name="T7" fmla="*/ 190 h 268"/>
                <a:gd name="T8" fmla="*/ 65 w 395"/>
                <a:gd name="T9" fmla="*/ 112 h 268"/>
                <a:gd name="T10" fmla="*/ 65 w 395"/>
                <a:gd name="T11" fmla="*/ 104 h 268"/>
                <a:gd name="T12" fmla="*/ 114 w 395"/>
                <a:gd name="T13" fmla="*/ 54 h 268"/>
                <a:gd name="T14" fmla="*/ 146 w 395"/>
                <a:gd name="T15" fmla="*/ 66 h 268"/>
                <a:gd name="T16" fmla="*/ 235 w 395"/>
                <a:gd name="T17" fmla="*/ 0 h 268"/>
                <a:gd name="T18" fmla="*/ 334 w 395"/>
                <a:gd name="T19" fmla="*/ 106 h 268"/>
                <a:gd name="T20" fmla="*/ 333 w 395"/>
                <a:gd name="T21" fmla="*/ 113 h 268"/>
                <a:gd name="T22" fmla="*/ 395 w 395"/>
                <a:gd name="T23" fmla="*/ 19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268">
                  <a:moveTo>
                    <a:pt x="395" y="190"/>
                  </a:moveTo>
                  <a:cubicBezTo>
                    <a:pt x="395" y="233"/>
                    <a:pt x="361" y="268"/>
                    <a:pt x="318" y="268"/>
                  </a:cubicBezTo>
                  <a:cubicBezTo>
                    <a:pt x="78" y="268"/>
                    <a:pt x="78" y="268"/>
                    <a:pt x="78" y="268"/>
                  </a:cubicBezTo>
                  <a:cubicBezTo>
                    <a:pt x="35" y="268"/>
                    <a:pt x="0" y="233"/>
                    <a:pt x="0" y="190"/>
                  </a:cubicBezTo>
                  <a:cubicBezTo>
                    <a:pt x="0" y="151"/>
                    <a:pt x="28" y="118"/>
                    <a:pt x="65" y="112"/>
                  </a:cubicBezTo>
                  <a:cubicBezTo>
                    <a:pt x="65" y="110"/>
                    <a:pt x="65" y="107"/>
                    <a:pt x="65" y="104"/>
                  </a:cubicBezTo>
                  <a:cubicBezTo>
                    <a:pt x="65" y="77"/>
                    <a:pt x="87" y="54"/>
                    <a:pt x="114" y="54"/>
                  </a:cubicBezTo>
                  <a:cubicBezTo>
                    <a:pt x="126" y="54"/>
                    <a:pt x="137" y="59"/>
                    <a:pt x="146" y="66"/>
                  </a:cubicBezTo>
                  <a:cubicBezTo>
                    <a:pt x="161" y="32"/>
                    <a:pt x="180" y="0"/>
                    <a:pt x="235" y="0"/>
                  </a:cubicBezTo>
                  <a:cubicBezTo>
                    <a:pt x="302" y="0"/>
                    <a:pt x="334" y="52"/>
                    <a:pt x="334" y="106"/>
                  </a:cubicBezTo>
                  <a:cubicBezTo>
                    <a:pt x="334" y="109"/>
                    <a:pt x="333" y="111"/>
                    <a:pt x="333" y="113"/>
                  </a:cubicBezTo>
                  <a:cubicBezTo>
                    <a:pt x="369" y="120"/>
                    <a:pt x="395" y="152"/>
                    <a:pt x="395" y="1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9" name="Freeform 48"/>
            <p:cNvSpPr>
              <a:spLocks noEditPoints="1"/>
            </p:cNvSpPr>
            <p:nvPr/>
          </p:nvSpPr>
          <p:spPr bwMode="auto">
            <a:xfrm>
              <a:off x="4231" y="2772"/>
              <a:ext cx="152" cy="203"/>
            </a:xfrm>
            <a:custGeom>
              <a:avLst/>
              <a:gdLst>
                <a:gd name="T0" fmla="*/ 97 w 102"/>
                <a:gd name="T1" fmla="*/ 64 h 136"/>
                <a:gd name="T2" fmla="*/ 92 w 102"/>
                <a:gd name="T3" fmla="*/ 63 h 136"/>
                <a:gd name="T4" fmla="*/ 97 w 102"/>
                <a:gd name="T5" fmla="*/ 46 h 136"/>
                <a:gd name="T6" fmla="*/ 75 w 102"/>
                <a:gd name="T7" fmla="*/ 5 h 136"/>
                <a:gd name="T8" fmla="*/ 34 w 102"/>
                <a:gd name="T9" fmla="*/ 27 h 136"/>
                <a:gd name="T10" fmla="*/ 29 w 102"/>
                <a:gd name="T11" fmla="*/ 45 h 136"/>
                <a:gd name="T12" fmla="*/ 24 w 102"/>
                <a:gd name="T13" fmla="*/ 43 h 136"/>
                <a:gd name="T14" fmla="*/ 18 w 102"/>
                <a:gd name="T15" fmla="*/ 46 h 136"/>
                <a:gd name="T16" fmla="*/ 0 w 102"/>
                <a:gd name="T17" fmla="*/ 108 h 136"/>
                <a:gd name="T18" fmla="*/ 4 w 102"/>
                <a:gd name="T19" fmla="*/ 114 h 136"/>
                <a:gd name="T20" fmla="*/ 77 w 102"/>
                <a:gd name="T21" fmla="*/ 135 h 136"/>
                <a:gd name="T22" fmla="*/ 83 w 102"/>
                <a:gd name="T23" fmla="*/ 132 h 136"/>
                <a:gd name="T24" fmla="*/ 100 w 102"/>
                <a:gd name="T25" fmla="*/ 70 h 136"/>
                <a:gd name="T26" fmla="*/ 97 w 102"/>
                <a:gd name="T27" fmla="*/ 64 h 136"/>
                <a:gd name="T28" fmla="*/ 46 w 102"/>
                <a:gd name="T29" fmla="*/ 31 h 136"/>
                <a:gd name="T30" fmla="*/ 71 w 102"/>
                <a:gd name="T31" fmla="*/ 17 h 136"/>
                <a:gd name="T32" fmla="*/ 85 w 102"/>
                <a:gd name="T33" fmla="*/ 42 h 136"/>
                <a:gd name="T34" fmla="*/ 80 w 102"/>
                <a:gd name="T35" fmla="*/ 59 h 136"/>
                <a:gd name="T36" fmla="*/ 41 w 102"/>
                <a:gd name="T37" fmla="*/ 48 h 136"/>
                <a:gd name="T38" fmla="*/ 46 w 102"/>
                <a:gd name="T39" fmla="*/ 31 h 136"/>
                <a:gd name="T40" fmla="*/ 53 w 102"/>
                <a:gd name="T41" fmla="*/ 101 h 136"/>
                <a:gd name="T42" fmla="*/ 48 w 102"/>
                <a:gd name="T43" fmla="*/ 118 h 136"/>
                <a:gd name="T44" fmla="*/ 37 w 102"/>
                <a:gd name="T45" fmla="*/ 115 h 136"/>
                <a:gd name="T46" fmla="*/ 42 w 102"/>
                <a:gd name="T47" fmla="*/ 98 h 136"/>
                <a:gd name="T48" fmla="*/ 41 w 102"/>
                <a:gd name="T49" fmla="*/ 92 h 136"/>
                <a:gd name="T50" fmla="*/ 51 w 102"/>
                <a:gd name="T51" fmla="*/ 87 h 136"/>
                <a:gd name="T52" fmla="*/ 56 w 102"/>
                <a:gd name="T53" fmla="*/ 97 h 136"/>
                <a:gd name="T54" fmla="*/ 53 w 102"/>
                <a:gd name="T5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36">
                  <a:moveTo>
                    <a:pt x="97" y="64"/>
                  </a:moveTo>
                  <a:cubicBezTo>
                    <a:pt x="92" y="63"/>
                    <a:pt x="92" y="63"/>
                    <a:pt x="92" y="63"/>
                  </a:cubicBezTo>
                  <a:cubicBezTo>
                    <a:pt x="97" y="46"/>
                    <a:pt x="97" y="46"/>
                    <a:pt x="97" y="46"/>
                  </a:cubicBezTo>
                  <a:cubicBezTo>
                    <a:pt x="102" y="28"/>
                    <a:pt x="92" y="10"/>
                    <a:pt x="75" y="5"/>
                  </a:cubicBezTo>
                  <a:cubicBezTo>
                    <a:pt x="57" y="0"/>
                    <a:pt x="39" y="10"/>
                    <a:pt x="34" y="27"/>
                  </a:cubicBezTo>
                  <a:cubicBezTo>
                    <a:pt x="29" y="45"/>
                    <a:pt x="29" y="45"/>
                    <a:pt x="29" y="45"/>
                  </a:cubicBezTo>
                  <a:cubicBezTo>
                    <a:pt x="24" y="43"/>
                    <a:pt x="24" y="43"/>
                    <a:pt x="24" y="43"/>
                  </a:cubicBezTo>
                  <a:cubicBezTo>
                    <a:pt x="22" y="42"/>
                    <a:pt x="19" y="44"/>
                    <a:pt x="18" y="46"/>
                  </a:cubicBezTo>
                  <a:cubicBezTo>
                    <a:pt x="0" y="108"/>
                    <a:pt x="0" y="108"/>
                    <a:pt x="0" y="108"/>
                  </a:cubicBezTo>
                  <a:cubicBezTo>
                    <a:pt x="0" y="110"/>
                    <a:pt x="1" y="113"/>
                    <a:pt x="4" y="114"/>
                  </a:cubicBezTo>
                  <a:cubicBezTo>
                    <a:pt x="77" y="135"/>
                    <a:pt x="77" y="135"/>
                    <a:pt x="77" y="135"/>
                  </a:cubicBezTo>
                  <a:cubicBezTo>
                    <a:pt x="79" y="136"/>
                    <a:pt x="82" y="134"/>
                    <a:pt x="83" y="132"/>
                  </a:cubicBezTo>
                  <a:cubicBezTo>
                    <a:pt x="100" y="70"/>
                    <a:pt x="100" y="70"/>
                    <a:pt x="100" y="70"/>
                  </a:cubicBezTo>
                  <a:cubicBezTo>
                    <a:pt x="101" y="68"/>
                    <a:pt x="100" y="65"/>
                    <a:pt x="97" y="64"/>
                  </a:cubicBezTo>
                  <a:close/>
                  <a:moveTo>
                    <a:pt x="46" y="31"/>
                  </a:moveTo>
                  <a:cubicBezTo>
                    <a:pt x="49" y="20"/>
                    <a:pt x="60" y="14"/>
                    <a:pt x="71" y="17"/>
                  </a:cubicBezTo>
                  <a:cubicBezTo>
                    <a:pt x="82" y="20"/>
                    <a:pt x="89" y="31"/>
                    <a:pt x="85" y="42"/>
                  </a:cubicBezTo>
                  <a:cubicBezTo>
                    <a:pt x="80" y="59"/>
                    <a:pt x="80" y="59"/>
                    <a:pt x="80" y="59"/>
                  </a:cubicBezTo>
                  <a:cubicBezTo>
                    <a:pt x="41" y="48"/>
                    <a:pt x="41" y="48"/>
                    <a:pt x="41" y="48"/>
                  </a:cubicBezTo>
                  <a:lnTo>
                    <a:pt x="46" y="31"/>
                  </a:lnTo>
                  <a:close/>
                  <a:moveTo>
                    <a:pt x="53" y="101"/>
                  </a:moveTo>
                  <a:cubicBezTo>
                    <a:pt x="48" y="118"/>
                    <a:pt x="48" y="118"/>
                    <a:pt x="48" y="118"/>
                  </a:cubicBezTo>
                  <a:cubicBezTo>
                    <a:pt x="37" y="115"/>
                    <a:pt x="37" y="115"/>
                    <a:pt x="37" y="115"/>
                  </a:cubicBezTo>
                  <a:cubicBezTo>
                    <a:pt x="42" y="98"/>
                    <a:pt x="42" y="98"/>
                    <a:pt x="42" y="98"/>
                  </a:cubicBezTo>
                  <a:cubicBezTo>
                    <a:pt x="41" y="96"/>
                    <a:pt x="41" y="94"/>
                    <a:pt x="41" y="92"/>
                  </a:cubicBezTo>
                  <a:cubicBezTo>
                    <a:pt x="43" y="88"/>
                    <a:pt x="47" y="86"/>
                    <a:pt x="51" y="87"/>
                  </a:cubicBezTo>
                  <a:cubicBezTo>
                    <a:pt x="55" y="88"/>
                    <a:pt x="57" y="93"/>
                    <a:pt x="56" y="97"/>
                  </a:cubicBezTo>
                  <a:cubicBezTo>
                    <a:pt x="56" y="99"/>
                    <a:pt x="54" y="100"/>
                    <a:pt x="53" y="1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0" name="Freeform 49"/>
            <p:cNvSpPr>
              <a:spLocks noEditPoints="1"/>
            </p:cNvSpPr>
            <p:nvPr/>
          </p:nvSpPr>
          <p:spPr bwMode="auto">
            <a:xfrm>
              <a:off x="3628" y="2817"/>
              <a:ext cx="356" cy="312"/>
            </a:xfrm>
            <a:custGeom>
              <a:avLst/>
              <a:gdLst>
                <a:gd name="T0" fmla="*/ 127 w 238"/>
                <a:gd name="T1" fmla="*/ 81 h 209"/>
                <a:gd name="T2" fmla="*/ 191 w 238"/>
                <a:gd name="T3" fmla="*/ 8 h 209"/>
                <a:gd name="T4" fmla="*/ 175 w 238"/>
                <a:gd name="T5" fmla="*/ 8 h 209"/>
                <a:gd name="T6" fmla="*/ 111 w 238"/>
                <a:gd name="T7" fmla="*/ 81 h 209"/>
                <a:gd name="T8" fmla="*/ 0 w 238"/>
                <a:gd name="T9" fmla="*/ 108 h 209"/>
                <a:gd name="T10" fmla="*/ 27 w 238"/>
                <a:gd name="T11" fmla="*/ 209 h 209"/>
                <a:gd name="T12" fmla="*/ 238 w 238"/>
                <a:gd name="T13" fmla="*/ 182 h 209"/>
                <a:gd name="T14" fmla="*/ 211 w 238"/>
                <a:gd name="T15" fmla="*/ 81 h 209"/>
                <a:gd name="T16" fmla="*/ 183 w 238"/>
                <a:gd name="T17" fmla="*/ 108 h 209"/>
                <a:gd name="T18" fmla="*/ 165 w 238"/>
                <a:gd name="T19" fmla="*/ 127 h 209"/>
                <a:gd name="T20" fmla="*/ 192 w 238"/>
                <a:gd name="T21" fmla="*/ 136 h 209"/>
                <a:gd name="T22" fmla="*/ 174 w 238"/>
                <a:gd name="T23" fmla="*/ 154 h 209"/>
                <a:gd name="T24" fmla="*/ 192 w 238"/>
                <a:gd name="T25" fmla="*/ 136 h 209"/>
                <a:gd name="T26" fmla="*/ 156 w 238"/>
                <a:gd name="T27" fmla="*/ 108 h 209"/>
                <a:gd name="T28" fmla="*/ 137 w 238"/>
                <a:gd name="T29" fmla="*/ 127 h 209"/>
                <a:gd name="T30" fmla="*/ 165 w 238"/>
                <a:gd name="T31" fmla="*/ 136 h 209"/>
                <a:gd name="T32" fmla="*/ 146 w 238"/>
                <a:gd name="T33" fmla="*/ 154 h 209"/>
                <a:gd name="T34" fmla="*/ 165 w 238"/>
                <a:gd name="T35" fmla="*/ 136 h 209"/>
                <a:gd name="T36" fmla="*/ 128 w 238"/>
                <a:gd name="T37" fmla="*/ 108 h 209"/>
                <a:gd name="T38" fmla="*/ 110 w 238"/>
                <a:gd name="T39" fmla="*/ 127 h 209"/>
                <a:gd name="T40" fmla="*/ 137 w 238"/>
                <a:gd name="T41" fmla="*/ 136 h 209"/>
                <a:gd name="T42" fmla="*/ 119 w 238"/>
                <a:gd name="T43" fmla="*/ 154 h 209"/>
                <a:gd name="T44" fmla="*/ 137 w 238"/>
                <a:gd name="T45" fmla="*/ 136 h 209"/>
                <a:gd name="T46" fmla="*/ 101 w 238"/>
                <a:gd name="T47" fmla="*/ 108 h 209"/>
                <a:gd name="T48" fmla="*/ 82 w 238"/>
                <a:gd name="T49" fmla="*/ 127 h 209"/>
                <a:gd name="T50" fmla="*/ 110 w 238"/>
                <a:gd name="T51" fmla="*/ 136 h 209"/>
                <a:gd name="T52" fmla="*/ 91 w 238"/>
                <a:gd name="T53" fmla="*/ 154 h 209"/>
                <a:gd name="T54" fmla="*/ 110 w 238"/>
                <a:gd name="T55" fmla="*/ 136 h 209"/>
                <a:gd name="T56" fmla="*/ 73 w 238"/>
                <a:gd name="T57" fmla="*/ 108 h 209"/>
                <a:gd name="T58" fmla="*/ 55 w 238"/>
                <a:gd name="T59" fmla="*/ 127 h 209"/>
                <a:gd name="T60" fmla="*/ 82 w 238"/>
                <a:gd name="T61" fmla="*/ 136 h 209"/>
                <a:gd name="T62" fmla="*/ 64 w 238"/>
                <a:gd name="T63" fmla="*/ 154 h 209"/>
                <a:gd name="T64" fmla="*/ 82 w 238"/>
                <a:gd name="T65" fmla="*/ 136 h 209"/>
                <a:gd name="T66" fmla="*/ 46 w 238"/>
                <a:gd name="T67" fmla="*/ 108 h 209"/>
                <a:gd name="T68" fmla="*/ 27 w 238"/>
                <a:gd name="T69" fmla="*/ 127 h 209"/>
                <a:gd name="T70" fmla="*/ 55 w 238"/>
                <a:gd name="T71" fmla="*/ 136 h 209"/>
                <a:gd name="T72" fmla="*/ 36 w 238"/>
                <a:gd name="T73" fmla="*/ 154 h 209"/>
                <a:gd name="T74" fmla="*/ 55 w 238"/>
                <a:gd name="T75" fmla="*/ 136 h 209"/>
                <a:gd name="T76" fmla="*/ 27 w 238"/>
                <a:gd name="T77" fmla="*/ 182 h 209"/>
                <a:gd name="T78" fmla="*/ 46 w 238"/>
                <a:gd name="T79" fmla="*/ 163 h 209"/>
                <a:gd name="T80" fmla="*/ 183 w 238"/>
                <a:gd name="T81" fmla="*/ 182 h 209"/>
                <a:gd name="T82" fmla="*/ 55 w 238"/>
                <a:gd name="T83" fmla="*/ 163 h 209"/>
                <a:gd name="T84" fmla="*/ 183 w 238"/>
                <a:gd name="T85" fmla="*/ 182 h 209"/>
                <a:gd name="T86" fmla="*/ 192 w 238"/>
                <a:gd name="T87" fmla="*/ 182 h 209"/>
                <a:gd name="T88" fmla="*/ 211 w 238"/>
                <a:gd name="T89" fmla="*/ 163 h 209"/>
                <a:gd name="T90" fmla="*/ 211 w 238"/>
                <a:gd name="T91" fmla="*/ 127 h 209"/>
                <a:gd name="T92" fmla="*/ 192 w 238"/>
                <a:gd name="T93" fmla="*/ 108 h 209"/>
                <a:gd name="T94" fmla="*/ 211 w 238"/>
                <a:gd name="T95"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09">
                  <a:moveTo>
                    <a:pt x="211" y="81"/>
                  </a:moveTo>
                  <a:cubicBezTo>
                    <a:pt x="127" y="81"/>
                    <a:pt x="127" y="81"/>
                    <a:pt x="127" y="81"/>
                  </a:cubicBezTo>
                  <a:cubicBezTo>
                    <a:pt x="127" y="56"/>
                    <a:pt x="136" y="54"/>
                    <a:pt x="152" y="52"/>
                  </a:cubicBezTo>
                  <a:cubicBezTo>
                    <a:pt x="168" y="50"/>
                    <a:pt x="191" y="47"/>
                    <a:pt x="191" y="8"/>
                  </a:cubicBezTo>
                  <a:cubicBezTo>
                    <a:pt x="191" y="3"/>
                    <a:pt x="187" y="0"/>
                    <a:pt x="183" y="0"/>
                  </a:cubicBezTo>
                  <a:cubicBezTo>
                    <a:pt x="179" y="0"/>
                    <a:pt x="175" y="3"/>
                    <a:pt x="175" y="8"/>
                  </a:cubicBezTo>
                  <a:cubicBezTo>
                    <a:pt x="175" y="33"/>
                    <a:pt x="166" y="35"/>
                    <a:pt x="150" y="37"/>
                  </a:cubicBezTo>
                  <a:cubicBezTo>
                    <a:pt x="134" y="39"/>
                    <a:pt x="111" y="42"/>
                    <a:pt x="111" y="81"/>
                  </a:cubicBezTo>
                  <a:cubicBezTo>
                    <a:pt x="27" y="81"/>
                    <a:pt x="27" y="81"/>
                    <a:pt x="27" y="81"/>
                  </a:cubicBezTo>
                  <a:cubicBezTo>
                    <a:pt x="12" y="81"/>
                    <a:pt x="0" y="93"/>
                    <a:pt x="0" y="108"/>
                  </a:cubicBezTo>
                  <a:cubicBezTo>
                    <a:pt x="0" y="182"/>
                    <a:pt x="0" y="182"/>
                    <a:pt x="0" y="182"/>
                  </a:cubicBezTo>
                  <a:cubicBezTo>
                    <a:pt x="0" y="197"/>
                    <a:pt x="12" y="209"/>
                    <a:pt x="27" y="209"/>
                  </a:cubicBezTo>
                  <a:cubicBezTo>
                    <a:pt x="211" y="209"/>
                    <a:pt x="211" y="209"/>
                    <a:pt x="211" y="209"/>
                  </a:cubicBezTo>
                  <a:cubicBezTo>
                    <a:pt x="226" y="209"/>
                    <a:pt x="238" y="197"/>
                    <a:pt x="238" y="182"/>
                  </a:cubicBezTo>
                  <a:cubicBezTo>
                    <a:pt x="238" y="108"/>
                    <a:pt x="238" y="108"/>
                    <a:pt x="238" y="108"/>
                  </a:cubicBezTo>
                  <a:cubicBezTo>
                    <a:pt x="238" y="93"/>
                    <a:pt x="226" y="81"/>
                    <a:pt x="211" y="81"/>
                  </a:cubicBezTo>
                  <a:close/>
                  <a:moveTo>
                    <a:pt x="165" y="108"/>
                  </a:moveTo>
                  <a:cubicBezTo>
                    <a:pt x="183" y="108"/>
                    <a:pt x="183" y="108"/>
                    <a:pt x="183" y="108"/>
                  </a:cubicBezTo>
                  <a:cubicBezTo>
                    <a:pt x="183" y="127"/>
                    <a:pt x="183" y="127"/>
                    <a:pt x="183" y="127"/>
                  </a:cubicBezTo>
                  <a:cubicBezTo>
                    <a:pt x="165" y="127"/>
                    <a:pt x="165" y="127"/>
                    <a:pt x="165" y="127"/>
                  </a:cubicBezTo>
                  <a:lnTo>
                    <a:pt x="165" y="108"/>
                  </a:lnTo>
                  <a:close/>
                  <a:moveTo>
                    <a:pt x="192" y="136"/>
                  </a:moveTo>
                  <a:cubicBezTo>
                    <a:pt x="192" y="154"/>
                    <a:pt x="192" y="154"/>
                    <a:pt x="192" y="154"/>
                  </a:cubicBezTo>
                  <a:cubicBezTo>
                    <a:pt x="174" y="154"/>
                    <a:pt x="174" y="154"/>
                    <a:pt x="174" y="154"/>
                  </a:cubicBezTo>
                  <a:cubicBezTo>
                    <a:pt x="174" y="136"/>
                    <a:pt x="174" y="136"/>
                    <a:pt x="174" y="136"/>
                  </a:cubicBezTo>
                  <a:lnTo>
                    <a:pt x="192" y="136"/>
                  </a:lnTo>
                  <a:close/>
                  <a:moveTo>
                    <a:pt x="137" y="108"/>
                  </a:moveTo>
                  <a:cubicBezTo>
                    <a:pt x="156" y="108"/>
                    <a:pt x="156" y="108"/>
                    <a:pt x="156" y="108"/>
                  </a:cubicBezTo>
                  <a:cubicBezTo>
                    <a:pt x="156" y="127"/>
                    <a:pt x="156" y="127"/>
                    <a:pt x="156" y="127"/>
                  </a:cubicBezTo>
                  <a:cubicBezTo>
                    <a:pt x="137" y="127"/>
                    <a:pt x="137" y="127"/>
                    <a:pt x="137" y="127"/>
                  </a:cubicBezTo>
                  <a:lnTo>
                    <a:pt x="137" y="108"/>
                  </a:lnTo>
                  <a:close/>
                  <a:moveTo>
                    <a:pt x="165" y="136"/>
                  </a:moveTo>
                  <a:cubicBezTo>
                    <a:pt x="165" y="154"/>
                    <a:pt x="165" y="154"/>
                    <a:pt x="165" y="154"/>
                  </a:cubicBezTo>
                  <a:cubicBezTo>
                    <a:pt x="146" y="154"/>
                    <a:pt x="146" y="154"/>
                    <a:pt x="146" y="154"/>
                  </a:cubicBezTo>
                  <a:cubicBezTo>
                    <a:pt x="146" y="136"/>
                    <a:pt x="146" y="136"/>
                    <a:pt x="146" y="136"/>
                  </a:cubicBezTo>
                  <a:lnTo>
                    <a:pt x="165" y="136"/>
                  </a:lnTo>
                  <a:close/>
                  <a:moveTo>
                    <a:pt x="110" y="108"/>
                  </a:moveTo>
                  <a:cubicBezTo>
                    <a:pt x="128" y="108"/>
                    <a:pt x="128" y="108"/>
                    <a:pt x="128" y="108"/>
                  </a:cubicBezTo>
                  <a:cubicBezTo>
                    <a:pt x="128" y="127"/>
                    <a:pt x="128" y="127"/>
                    <a:pt x="128" y="127"/>
                  </a:cubicBezTo>
                  <a:cubicBezTo>
                    <a:pt x="110" y="127"/>
                    <a:pt x="110" y="127"/>
                    <a:pt x="110" y="127"/>
                  </a:cubicBezTo>
                  <a:lnTo>
                    <a:pt x="110" y="108"/>
                  </a:lnTo>
                  <a:close/>
                  <a:moveTo>
                    <a:pt x="137" y="136"/>
                  </a:moveTo>
                  <a:cubicBezTo>
                    <a:pt x="137" y="154"/>
                    <a:pt x="137" y="154"/>
                    <a:pt x="137" y="154"/>
                  </a:cubicBezTo>
                  <a:cubicBezTo>
                    <a:pt x="119" y="154"/>
                    <a:pt x="119" y="154"/>
                    <a:pt x="119" y="154"/>
                  </a:cubicBezTo>
                  <a:cubicBezTo>
                    <a:pt x="119" y="136"/>
                    <a:pt x="119" y="136"/>
                    <a:pt x="119" y="136"/>
                  </a:cubicBezTo>
                  <a:lnTo>
                    <a:pt x="137" y="136"/>
                  </a:lnTo>
                  <a:close/>
                  <a:moveTo>
                    <a:pt x="82" y="108"/>
                  </a:moveTo>
                  <a:cubicBezTo>
                    <a:pt x="101" y="108"/>
                    <a:pt x="101" y="108"/>
                    <a:pt x="101" y="108"/>
                  </a:cubicBezTo>
                  <a:cubicBezTo>
                    <a:pt x="101" y="127"/>
                    <a:pt x="101" y="127"/>
                    <a:pt x="101" y="127"/>
                  </a:cubicBezTo>
                  <a:cubicBezTo>
                    <a:pt x="82" y="127"/>
                    <a:pt x="82" y="127"/>
                    <a:pt x="82" y="127"/>
                  </a:cubicBezTo>
                  <a:lnTo>
                    <a:pt x="82" y="108"/>
                  </a:lnTo>
                  <a:close/>
                  <a:moveTo>
                    <a:pt x="110" y="136"/>
                  </a:moveTo>
                  <a:cubicBezTo>
                    <a:pt x="110" y="154"/>
                    <a:pt x="110" y="154"/>
                    <a:pt x="110" y="154"/>
                  </a:cubicBezTo>
                  <a:cubicBezTo>
                    <a:pt x="91" y="154"/>
                    <a:pt x="91" y="154"/>
                    <a:pt x="91" y="154"/>
                  </a:cubicBezTo>
                  <a:cubicBezTo>
                    <a:pt x="91" y="136"/>
                    <a:pt x="91" y="136"/>
                    <a:pt x="91" y="136"/>
                  </a:cubicBezTo>
                  <a:lnTo>
                    <a:pt x="110" y="136"/>
                  </a:lnTo>
                  <a:close/>
                  <a:moveTo>
                    <a:pt x="55" y="108"/>
                  </a:moveTo>
                  <a:cubicBezTo>
                    <a:pt x="73" y="108"/>
                    <a:pt x="73" y="108"/>
                    <a:pt x="73" y="108"/>
                  </a:cubicBezTo>
                  <a:cubicBezTo>
                    <a:pt x="73" y="127"/>
                    <a:pt x="73" y="127"/>
                    <a:pt x="73" y="127"/>
                  </a:cubicBezTo>
                  <a:cubicBezTo>
                    <a:pt x="55" y="127"/>
                    <a:pt x="55" y="127"/>
                    <a:pt x="55" y="127"/>
                  </a:cubicBezTo>
                  <a:lnTo>
                    <a:pt x="55" y="108"/>
                  </a:lnTo>
                  <a:close/>
                  <a:moveTo>
                    <a:pt x="82" y="136"/>
                  </a:moveTo>
                  <a:cubicBezTo>
                    <a:pt x="82" y="154"/>
                    <a:pt x="82" y="154"/>
                    <a:pt x="82" y="154"/>
                  </a:cubicBezTo>
                  <a:cubicBezTo>
                    <a:pt x="64" y="154"/>
                    <a:pt x="64" y="154"/>
                    <a:pt x="64" y="154"/>
                  </a:cubicBezTo>
                  <a:cubicBezTo>
                    <a:pt x="64" y="136"/>
                    <a:pt x="64" y="136"/>
                    <a:pt x="64" y="136"/>
                  </a:cubicBezTo>
                  <a:lnTo>
                    <a:pt x="82" y="136"/>
                  </a:lnTo>
                  <a:close/>
                  <a:moveTo>
                    <a:pt x="27" y="108"/>
                  </a:moveTo>
                  <a:cubicBezTo>
                    <a:pt x="46" y="108"/>
                    <a:pt x="46" y="108"/>
                    <a:pt x="46" y="108"/>
                  </a:cubicBezTo>
                  <a:cubicBezTo>
                    <a:pt x="46" y="127"/>
                    <a:pt x="46" y="127"/>
                    <a:pt x="46" y="127"/>
                  </a:cubicBezTo>
                  <a:cubicBezTo>
                    <a:pt x="27" y="127"/>
                    <a:pt x="27" y="127"/>
                    <a:pt x="27" y="127"/>
                  </a:cubicBezTo>
                  <a:lnTo>
                    <a:pt x="27" y="108"/>
                  </a:lnTo>
                  <a:close/>
                  <a:moveTo>
                    <a:pt x="55" y="136"/>
                  </a:moveTo>
                  <a:cubicBezTo>
                    <a:pt x="55" y="154"/>
                    <a:pt x="55" y="154"/>
                    <a:pt x="55" y="154"/>
                  </a:cubicBezTo>
                  <a:cubicBezTo>
                    <a:pt x="36" y="154"/>
                    <a:pt x="36" y="154"/>
                    <a:pt x="36" y="154"/>
                  </a:cubicBezTo>
                  <a:cubicBezTo>
                    <a:pt x="36" y="136"/>
                    <a:pt x="36" y="136"/>
                    <a:pt x="36" y="136"/>
                  </a:cubicBezTo>
                  <a:lnTo>
                    <a:pt x="55" y="136"/>
                  </a:lnTo>
                  <a:close/>
                  <a:moveTo>
                    <a:pt x="46" y="182"/>
                  </a:moveTo>
                  <a:cubicBezTo>
                    <a:pt x="27" y="182"/>
                    <a:pt x="27" y="182"/>
                    <a:pt x="27" y="182"/>
                  </a:cubicBezTo>
                  <a:cubicBezTo>
                    <a:pt x="27" y="163"/>
                    <a:pt x="27" y="163"/>
                    <a:pt x="27" y="163"/>
                  </a:cubicBezTo>
                  <a:cubicBezTo>
                    <a:pt x="46" y="163"/>
                    <a:pt x="46" y="163"/>
                    <a:pt x="46" y="163"/>
                  </a:cubicBezTo>
                  <a:lnTo>
                    <a:pt x="46" y="182"/>
                  </a:lnTo>
                  <a:close/>
                  <a:moveTo>
                    <a:pt x="183" y="182"/>
                  </a:moveTo>
                  <a:cubicBezTo>
                    <a:pt x="55" y="182"/>
                    <a:pt x="55" y="182"/>
                    <a:pt x="55" y="182"/>
                  </a:cubicBezTo>
                  <a:cubicBezTo>
                    <a:pt x="55" y="163"/>
                    <a:pt x="55" y="163"/>
                    <a:pt x="55" y="163"/>
                  </a:cubicBezTo>
                  <a:cubicBezTo>
                    <a:pt x="183" y="163"/>
                    <a:pt x="183" y="163"/>
                    <a:pt x="183" y="163"/>
                  </a:cubicBezTo>
                  <a:lnTo>
                    <a:pt x="183" y="182"/>
                  </a:lnTo>
                  <a:close/>
                  <a:moveTo>
                    <a:pt x="211" y="182"/>
                  </a:moveTo>
                  <a:cubicBezTo>
                    <a:pt x="192" y="182"/>
                    <a:pt x="192" y="182"/>
                    <a:pt x="192" y="182"/>
                  </a:cubicBezTo>
                  <a:cubicBezTo>
                    <a:pt x="192" y="163"/>
                    <a:pt x="192" y="163"/>
                    <a:pt x="192" y="163"/>
                  </a:cubicBezTo>
                  <a:cubicBezTo>
                    <a:pt x="211" y="163"/>
                    <a:pt x="211" y="163"/>
                    <a:pt x="211" y="163"/>
                  </a:cubicBezTo>
                  <a:lnTo>
                    <a:pt x="211" y="182"/>
                  </a:lnTo>
                  <a:close/>
                  <a:moveTo>
                    <a:pt x="211" y="127"/>
                  </a:moveTo>
                  <a:cubicBezTo>
                    <a:pt x="192" y="127"/>
                    <a:pt x="192" y="127"/>
                    <a:pt x="192" y="127"/>
                  </a:cubicBezTo>
                  <a:cubicBezTo>
                    <a:pt x="192" y="108"/>
                    <a:pt x="192" y="108"/>
                    <a:pt x="192" y="108"/>
                  </a:cubicBezTo>
                  <a:cubicBezTo>
                    <a:pt x="211" y="108"/>
                    <a:pt x="211" y="108"/>
                    <a:pt x="211" y="108"/>
                  </a:cubicBezTo>
                  <a:lnTo>
                    <a:pt x="211" y="1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1" name="Freeform 50"/>
            <p:cNvSpPr>
              <a:spLocks noEditPoints="1"/>
            </p:cNvSpPr>
            <p:nvPr/>
          </p:nvSpPr>
          <p:spPr bwMode="auto">
            <a:xfrm>
              <a:off x="3649" y="2014"/>
              <a:ext cx="579" cy="419"/>
            </a:xfrm>
            <a:custGeom>
              <a:avLst/>
              <a:gdLst>
                <a:gd name="T0" fmla="*/ 357 w 387"/>
                <a:gd name="T1" fmla="*/ 0 h 280"/>
                <a:gd name="T2" fmla="*/ 21 w 387"/>
                <a:gd name="T3" fmla="*/ 0 h 280"/>
                <a:gd name="T4" fmla="*/ 21 w 387"/>
                <a:gd name="T5" fmla="*/ 228 h 280"/>
                <a:gd name="T6" fmla="*/ 357 w 387"/>
                <a:gd name="T7" fmla="*/ 228 h 280"/>
                <a:gd name="T8" fmla="*/ 357 w 387"/>
                <a:gd name="T9" fmla="*/ 0 h 280"/>
                <a:gd name="T10" fmla="*/ 335 w 387"/>
                <a:gd name="T11" fmla="*/ 206 h 280"/>
                <a:gd name="T12" fmla="*/ 43 w 387"/>
                <a:gd name="T13" fmla="*/ 206 h 280"/>
                <a:gd name="T14" fmla="*/ 43 w 387"/>
                <a:gd name="T15" fmla="*/ 22 h 280"/>
                <a:gd name="T16" fmla="*/ 335 w 387"/>
                <a:gd name="T17" fmla="*/ 22 h 280"/>
                <a:gd name="T18" fmla="*/ 335 w 387"/>
                <a:gd name="T19" fmla="*/ 206 h 280"/>
                <a:gd name="T20" fmla="*/ 0 w 387"/>
                <a:gd name="T21" fmla="*/ 240 h 280"/>
                <a:gd name="T22" fmla="*/ 0 w 387"/>
                <a:gd name="T23" fmla="*/ 271 h 280"/>
                <a:gd name="T24" fmla="*/ 387 w 387"/>
                <a:gd name="T25" fmla="*/ 271 h 280"/>
                <a:gd name="T26" fmla="*/ 387 w 387"/>
                <a:gd name="T27" fmla="*/ 240 h 280"/>
                <a:gd name="T28" fmla="*/ 0 w 387"/>
                <a:gd name="T29" fmla="*/ 240 h 280"/>
                <a:gd name="T30" fmla="*/ 237 w 387"/>
                <a:gd name="T31" fmla="*/ 255 h 280"/>
                <a:gd name="T32" fmla="*/ 159 w 387"/>
                <a:gd name="T33" fmla="*/ 255 h 280"/>
                <a:gd name="T34" fmla="*/ 159 w 387"/>
                <a:gd name="T35" fmla="*/ 246 h 280"/>
                <a:gd name="T36" fmla="*/ 237 w 387"/>
                <a:gd name="T37" fmla="*/ 246 h 280"/>
                <a:gd name="T38" fmla="*/ 237 w 387"/>
                <a:gd name="T39" fmla="*/ 255 h 280"/>
                <a:gd name="T40" fmla="*/ 317 w 387"/>
                <a:gd name="T41" fmla="*/ 265 h 280"/>
                <a:gd name="T42" fmla="*/ 309 w 387"/>
                <a:gd name="T43" fmla="*/ 258 h 280"/>
                <a:gd name="T44" fmla="*/ 317 w 387"/>
                <a:gd name="T45" fmla="*/ 250 h 280"/>
                <a:gd name="T46" fmla="*/ 324 w 387"/>
                <a:gd name="T47" fmla="*/ 258 h 280"/>
                <a:gd name="T48" fmla="*/ 317 w 387"/>
                <a:gd name="T49" fmla="*/ 265 h 280"/>
                <a:gd name="T50" fmla="*/ 348 w 387"/>
                <a:gd name="T51" fmla="*/ 265 h 280"/>
                <a:gd name="T52" fmla="*/ 341 w 387"/>
                <a:gd name="T53" fmla="*/ 258 h 280"/>
                <a:gd name="T54" fmla="*/ 348 w 387"/>
                <a:gd name="T55" fmla="*/ 250 h 280"/>
                <a:gd name="T56" fmla="*/ 356 w 387"/>
                <a:gd name="T57" fmla="*/ 258 h 280"/>
                <a:gd name="T58" fmla="*/ 348 w 387"/>
                <a:gd name="T59" fmla="*/ 26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7" h="280">
                  <a:moveTo>
                    <a:pt x="357" y="0"/>
                  </a:moveTo>
                  <a:cubicBezTo>
                    <a:pt x="21" y="0"/>
                    <a:pt x="21" y="0"/>
                    <a:pt x="21" y="0"/>
                  </a:cubicBezTo>
                  <a:cubicBezTo>
                    <a:pt x="21" y="228"/>
                    <a:pt x="21" y="228"/>
                    <a:pt x="21" y="228"/>
                  </a:cubicBezTo>
                  <a:cubicBezTo>
                    <a:pt x="357" y="228"/>
                    <a:pt x="357" y="228"/>
                    <a:pt x="357" y="228"/>
                  </a:cubicBezTo>
                  <a:cubicBezTo>
                    <a:pt x="357" y="0"/>
                    <a:pt x="357" y="0"/>
                    <a:pt x="357" y="0"/>
                  </a:cubicBezTo>
                  <a:close/>
                  <a:moveTo>
                    <a:pt x="335" y="206"/>
                  </a:moveTo>
                  <a:cubicBezTo>
                    <a:pt x="43" y="206"/>
                    <a:pt x="43" y="206"/>
                    <a:pt x="43" y="206"/>
                  </a:cubicBezTo>
                  <a:cubicBezTo>
                    <a:pt x="43" y="22"/>
                    <a:pt x="43" y="22"/>
                    <a:pt x="43" y="22"/>
                  </a:cubicBezTo>
                  <a:cubicBezTo>
                    <a:pt x="335" y="22"/>
                    <a:pt x="335" y="22"/>
                    <a:pt x="335" y="22"/>
                  </a:cubicBezTo>
                  <a:lnTo>
                    <a:pt x="335" y="206"/>
                  </a:lnTo>
                  <a:close/>
                  <a:moveTo>
                    <a:pt x="0" y="240"/>
                  </a:moveTo>
                  <a:cubicBezTo>
                    <a:pt x="0" y="271"/>
                    <a:pt x="0" y="271"/>
                    <a:pt x="0" y="271"/>
                  </a:cubicBezTo>
                  <a:cubicBezTo>
                    <a:pt x="55" y="280"/>
                    <a:pt x="335" y="280"/>
                    <a:pt x="387" y="271"/>
                  </a:cubicBezTo>
                  <a:cubicBezTo>
                    <a:pt x="387" y="240"/>
                    <a:pt x="387" y="240"/>
                    <a:pt x="387" y="240"/>
                  </a:cubicBezTo>
                  <a:lnTo>
                    <a:pt x="0" y="240"/>
                  </a:lnTo>
                  <a:close/>
                  <a:moveTo>
                    <a:pt x="237" y="255"/>
                  </a:moveTo>
                  <a:cubicBezTo>
                    <a:pt x="159" y="255"/>
                    <a:pt x="159" y="255"/>
                    <a:pt x="159" y="255"/>
                  </a:cubicBezTo>
                  <a:cubicBezTo>
                    <a:pt x="159" y="246"/>
                    <a:pt x="159" y="246"/>
                    <a:pt x="159" y="246"/>
                  </a:cubicBezTo>
                  <a:cubicBezTo>
                    <a:pt x="237" y="246"/>
                    <a:pt x="237" y="246"/>
                    <a:pt x="237" y="246"/>
                  </a:cubicBezTo>
                  <a:lnTo>
                    <a:pt x="237" y="255"/>
                  </a:lnTo>
                  <a:close/>
                  <a:moveTo>
                    <a:pt x="317" y="265"/>
                  </a:moveTo>
                  <a:cubicBezTo>
                    <a:pt x="313" y="265"/>
                    <a:pt x="309" y="262"/>
                    <a:pt x="309" y="258"/>
                  </a:cubicBezTo>
                  <a:cubicBezTo>
                    <a:pt x="309" y="254"/>
                    <a:pt x="313" y="250"/>
                    <a:pt x="317" y="250"/>
                  </a:cubicBezTo>
                  <a:cubicBezTo>
                    <a:pt x="321" y="250"/>
                    <a:pt x="324" y="254"/>
                    <a:pt x="324" y="258"/>
                  </a:cubicBezTo>
                  <a:cubicBezTo>
                    <a:pt x="324" y="262"/>
                    <a:pt x="321" y="265"/>
                    <a:pt x="317" y="265"/>
                  </a:cubicBezTo>
                  <a:close/>
                  <a:moveTo>
                    <a:pt x="348" y="265"/>
                  </a:moveTo>
                  <a:cubicBezTo>
                    <a:pt x="344" y="265"/>
                    <a:pt x="341" y="262"/>
                    <a:pt x="341" y="258"/>
                  </a:cubicBezTo>
                  <a:cubicBezTo>
                    <a:pt x="341" y="254"/>
                    <a:pt x="344" y="250"/>
                    <a:pt x="348" y="250"/>
                  </a:cubicBezTo>
                  <a:cubicBezTo>
                    <a:pt x="352" y="250"/>
                    <a:pt x="356" y="254"/>
                    <a:pt x="356" y="258"/>
                  </a:cubicBezTo>
                  <a:cubicBezTo>
                    <a:pt x="356" y="262"/>
                    <a:pt x="352" y="265"/>
                    <a:pt x="348" y="2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2" name="Freeform 51"/>
            <p:cNvSpPr>
              <a:spLocks noEditPoints="1"/>
            </p:cNvSpPr>
            <p:nvPr/>
          </p:nvSpPr>
          <p:spPr bwMode="auto">
            <a:xfrm>
              <a:off x="1036" y="1787"/>
              <a:ext cx="100" cy="160"/>
            </a:xfrm>
            <a:custGeom>
              <a:avLst/>
              <a:gdLst>
                <a:gd name="T0" fmla="*/ 33 w 67"/>
                <a:gd name="T1" fmla="*/ 0 h 107"/>
                <a:gd name="T2" fmla="*/ 0 w 67"/>
                <a:gd name="T3" fmla="*/ 33 h 107"/>
                <a:gd name="T4" fmla="*/ 3 w 67"/>
                <a:gd name="T5" fmla="*/ 47 h 107"/>
                <a:gd name="T6" fmla="*/ 29 w 67"/>
                <a:gd name="T7" fmla="*/ 102 h 107"/>
                <a:gd name="T8" fmla="*/ 33 w 67"/>
                <a:gd name="T9" fmla="*/ 107 h 107"/>
                <a:gd name="T10" fmla="*/ 38 w 67"/>
                <a:gd name="T11" fmla="*/ 102 h 107"/>
                <a:gd name="T12" fmla="*/ 64 w 67"/>
                <a:gd name="T13" fmla="*/ 47 h 107"/>
                <a:gd name="T14" fmla="*/ 67 w 67"/>
                <a:gd name="T15" fmla="*/ 33 h 107"/>
                <a:gd name="T16" fmla="*/ 33 w 67"/>
                <a:gd name="T17" fmla="*/ 0 h 107"/>
                <a:gd name="T18" fmla="*/ 33 w 67"/>
                <a:gd name="T19" fmla="*/ 53 h 107"/>
                <a:gd name="T20" fmla="*/ 13 w 67"/>
                <a:gd name="T21" fmla="*/ 33 h 107"/>
                <a:gd name="T22" fmla="*/ 33 w 67"/>
                <a:gd name="T23" fmla="*/ 13 h 107"/>
                <a:gd name="T24" fmla="*/ 54 w 67"/>
                <a:gd name="T25" fmla="*/ 33 h 107"/>
                <a:gd name="T26" fmla="*/ 33 w 67"/>
                <a:gd name="T27"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07">
                  <a:moveTo>
                    <a:pt x="33" y="0"/>
                  </a:moveTo>
                  <a:cubicBezTo>
                    <a:pt x="15" y="0"/>
                    <a:pt x="0" y="15"/>
                    <a:pt x="0" y="33"/>
                  </a:cubicBezTo>
                  <a:cubicBezTo>
                    <a:pt x="0" y="38"/>
                    <a:pt x="1" y="43"/>
                    <a:pt x="3" y="47"/>
                  </a:cubicBezTo>
                  <a:cubicBezTo>
                    <a:pt x="29" y="102"/>
                    <a:pt x="29" y="102"/>
                    <a:pt x="29" y="102"/>
                  </a:cubicBezTo>
                  <a:cubicBezTo>
                    <a:pt x="30" y="105"/>
                    <a:pt x="32" y="107"/>
                    <a:pt x="33" y="107"/>
                  </a:cubicBezTo>
                  <a:cubicBezTo>
                    <a:pt x="35" y="107"/>
                    <a:pt x="37" y="105"/>
                    <a:pt x="38" y="102"/>
                  </a:cubicBezTo>
                  <a:cubicBezTo>
                    <a:pt x="64" y="47"/>
                    <a:pt x="64" y="47"/>
                    <a:pt x="64" y="47"/>
                  </a:cubicBezTo>
                  <a:cubicBezTo>
                    <a:pt x="66" y="43"/>
                    <a:pt x="67" y="38"/>
                    <a:pt x="67" y="33"/>
                  </a:cubicBezTo>
                  <a:cubicBezTo>
                    <a:pt x="67" y="15"/>
                    <a:pt x="52" y="0"/>
                    <a:pt x="33" y="0"/>
                  </a:cubicBezTo>
                  <a:close/>
                  <a:moveTo>
                    <a:pt x="33" y="53"/>
                  </a:moveTo>
                  <a:cubicBezTo>
                    <a:pt x="22" y="53"/>
                    <a:pt x="13" y="44"/>
                    <a:pt x="13" y="33"/>
                  </a:cubicBezTo>
                  <a:cubicBezTo>
                    <a:pt x="13" y="22"/>
                    <a:pt x="22" y="13"/>
                    <a:pt x="33" y="13"/>
                  </a:cubicBezTo>
                  <a:cubicBezTo>
                    <a:pt x="45" y="13"/>
                    <a:pt x="54" y="22"/>
                    <a:pt x="54" y="33"/>
                  </a:cubicBezTo>
                  <a:cubicBezTo>
                    <a:pt x="54" y="44"/>
                    <a:pt x="45" y="53"/>
                    <a:pt x="33"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3" name="Freeform 52"/>
            <p:cNvSpPr>
              <a:spLocks/>
            </p:cNvSpPr>
            <p:nvPr/>
          </p:nvSpPr>
          <p:spPr bwMode="auto">
            <a:xfrm>
              <a:off x="1711" y="1394"/>
              <a:ext cx="91" cy="92"/>
            </a:xfrm>
            <a:custGeom>
              <a:avLst/>
              <a:gdLst>
                <a:gd name="T0" fmla="*/ 31 w 61"/>
                <a:gd name="T1" fmla="*/ 0 h 61"/>
                <a:gd name="T2" fmla="*/ 61 w 61"/>
                <a:gd name="T3" fmla="*/ 31 h 61"/>
                <a:gd name="T4" fmla="*/ 30 w 61"/>
                <a:gd name="T5" fmla="*/ 61 h 61"/>
                <a:gd name="T6" fmla="*/ 0 w 61"/>
                <a:gd name="T7" fmla="*/ 30 h 61"/>
                <a:gd name="T8" fmla="*/ 31 w 61"/>
                <a:gd name="T9" fmla="*/ 0 h 61"/>
              </a:gdLst>
              <a:ahLst/>
              <a:cxnLst>
                <a:cxn ang="0">
                  <a:pos x="T0" y="T1"/>
                </a:cxn>
                <a:cxn ang="0">
                  <a:pos x="T2" y="T3"/>
                </a:cxn>
                <a:cxn ang="0">
                  <a:pos x="T4" y="T5"/>
                </a:cxn>
                <a:cxn ang="0">
                  <a:pos x="T6" y="T7"/>
                </a:cxn>
                <a:cxn ang="0">
                  <a:pos x="T8" y="T9"/>
                </a:cxn>
              </a:cxnLst>
              <a:rect l="0" t="0" r="r" b="b"/>
              <a:pathLst>
                <a:path w="61" h="61">
                  <a:moveTo>
                    <a:pt x="31" y="0"/>
                  </a:moveTo>
                  <a:cubicBezTo>
                    <a:pt x="48" y="0"/>
                    <a:pt x="61" y="14"/>
                    <a:pt x="61" y="31"/>
                  </a:cubicBezTo>
                  <a:cubicBezTo>
                    <a:pt x="61" y="47"/>
                    <a:pt x="47" y="61"/>
                    <a:pt x="30" y="61"/>
                  </a:cubicBezTo>
                  <a:cubicBezTo>
                    <a:pt x="14" y="60"/>
                    <a:pt x="0" y="47"/>
                    <a:pt x="0" y="30"/>
                  </a:cubicBezTo>
                  <a:cubicBezTo>
                    <a:pt x="0" y="13"/>
                    <a:pt x="14"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4" name="Freeform 53"/>
            <p:cNvSpPr>
              <a:spLocks/>
            </p:cNvSpPr>
            <p:nvPr/>
          </p:nvSpPr>
          <p:spPr bwMode="auto">
            <a:xfrm>
              <a:off x="1630" y="1273"/>
              <a:ext cx="254" cy="124"/>
            </a:xfrm>
            <a:custGeom>
              <a:avLst/>
              <a:gdLst>
                <a:gd name="T0" fmla="*/ 157 w 170"/>
                <a:gd name="T1" fmla="*/ 39 h 83"/>
                <a:gd name="T2" fmla="*/ 156 w 170"/>
                <a:gd name="T3" fmla="*/ 38 h 83"/>
                <a:gd name="T4" fmla="*/ 155 w 170"/>
                <a:gd name="T5" fmla="*/ 36 h 83"/>
                <a:gd name="T6" fmla="*/ 154 w 170"/>
                <a:gd name="T7" fmla="*/ 36 h 83"/>
                <a:gd name="T8" fmla="*/ 18 w 170"/>
                <a:gd name="T9" fmla="*/ 38 h 83"/>
                <a:gd name="T10" fmla="*/ 13 w 170"/>
                <a:gd name="T11" fmla="*/ 42 h 83"/>
                <a:gd name="T12" fmla="*/ 7 w 170"/>
                <a:gd name="T13" fmla="*/ 48 h 83"/>
                <a:gd name="T14" fmla="*/ 7 w 170"/>
                <a:gd name="T15" fmla="*/ 75 h 83"/>
                <a:gd name="T16" fmla="*/ 34 w 170"/>
                <a:gd name="T17" fmla="*/ 75 h 83"/>
                <a:gd name="T18" fmla="*/ 44 w 170"/>
                <a:gd name="T19" fmla="*/ 65 h 83"/>
                <a:gd name="T20" fmla="*/ 130 w 170"/>
                <a:gd name="T21" fmla="*/ 66 h 83"/>
                <a:gd name="T22" fmla="*/ 138 w 170"/>
                <a:gd name="T23" fmla="*/ 73 h 83"/>
                <a:gd name="T24" fmla="*/ 164 w 170"/>
                <a:gd name="T25" fmla="*/ 73 h 83"/>
                <a:gd name="T26" fmla="*/ 170 w 170"/>
                <a:gd name="T27" fmla="*/ 60 h 83"/>
                <a:gd name="T28" fmla="*/ 165 w 170"/>
                <a:gd name="T29" fmla="*/ 47 h 83"/>
                <a:gd name="T30" fmla="*/ 157 w 170"/>
                <a:gd name="T31"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83">
                  <a:moveTo>
                    <a:pt x="157" y="39"/>
                  </a:moveTo>
                  <a:cubicBezTo>
                    <a:pt x="157" y="39"/>
                    <a:pt x="156" y="38"/>
                    <a:pt x="156" y="38"/>
                  </a:cubicBezTo>
                  <a:cubicBezTo>
                    <a:pt x="155" y="36"/>
                    <a:pt x="155" y="36"/>
                    <a:pt x="155" y="36"/>
                  </a:cubicBezTo>
                  <a:cubicBezTo>
                    <a:pt x="154" y="36"/>
                    <a:pt x="154" y="36"/>
                    <a:pt x="154" y="36"/>
                  </a:cubicBezTo>
                  <a:cubicBezTo>
                    <a:pt x="115" y="0"/>
                    <a:pt x="55" y="1"/>
                    <a:pt x="18" y="38"/>
                  </a:cubicBezTo>
                  <a:cubicBezTo>
                    <a:pt x="13" y="42"/>
                    <a:pt x="13" y="42"/>
                    <a:pt x="13" y="42"/>
                  </a:cubicBezTo>
                  <a:cubicBezTo>
                    <a:pt x="7" y="48"/>
                    <a:pt x="7" y="48"/>
                    <a:pt x="7" y="48"/>
                  </a:cubicBezTo>
                  <a:cubicBezTo>
                    <a:pt x="0" y="56"/>
                    <a:pt x="0" y="68"/>
                    <a:pt x="7" y="75"/>
                  </a:cubicBezTo>
                  <a:cubicBezTo>
                    <a:pt x="14" y="83"/>
                    <a:pt x="26" y="83"/>
                    <a:pt x="34" y="75"/>
                  </a:cubicBezTo>
                  <a:cubicBezTo>
                    <a:pt x="44" y="65"/>
                    <a:pt x="44" y="65"/>
                    <a:pt x="44" y="65"/>
                  </a:cubicBezTo>
                  <a:cubicBezTo>
                    <a:pt x="68" y="42"/>
                    <a:pt x="107" y="42"/>
                    <a:pt x="130" y="66"/>
                  </a:cubicBezTo>
                  <a:cubicBezTo>
                    <a:pt x="138" y="73"/>
                    <a:pt x="138" y="73"/>
                    <a:pt x="138" y="73"/>
                  </a:cubicBezTo>
                  <a:cubicBezTo>
                    <a:pt x="145" y="80"/>
                    <a:pt x="157" y="80"/>
                    <a:pt x="164" y="73"/>
                  </a:cubicBezTo>
                  <a:cubicBezTo>
                    <a:pt x="168" y="70"/>
                    <a:pt x="170" y="65"/>
                    <a:pt x="170" y="60"/>
                  </a:cubicBezTo>
                  <a:cubicBezTo>
                    <a:pt x="170" y="55"/>
                    <a:pt x="168" y="50"/>
                    <a:pt x="165" y="47"/>
                  </a:cubicBezTo>
                  <a:lnTo>
                    <a:pt x="157"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5" name="Freeform 54"/>
            <p:cNvSpPr>
              <a:spLocks/>
            </p:cNvSpPr>
            <p:nvPr/>
          </p:nvSpPr>
          <p:spPr bwMode="auto">
            <a:xfrm>
              <a:off x="1561" y="1171"/>
              <a:ext cx="392" cy="155"/>
            </a:xfrm>
            <a:custGeom>
              <a:avLst/>
              <a:gdLst>
                <a:gd name="T0" fmla="*/ 255 w 262"/>
                <a:gd name="T1" fmla="*/ 70 h 103"/>
                <a:gd name="T2" fmla="*/ 249 w 262"/>
                <a:gd name="T3" fmla="*/ 64 h 103"/>
                <a:gd name="T4" fmla="*/ 249 w 262"/>
                <a:gd name="T5" fmla="*/ 64 h 103"/>
                <a:gd name="T6" fmla="*/ 244 w 262"/>
                <a:gd name="T7" fmla="*/ 59 h 103"/>
                <a:gd name="T8" fmla="*/ 241 w 262"/>
                <a:gd name="T9" fmla="*/ 56 h 103"/>
                <a:gd name="T10" fmla="*/ 19 w 262"/>
                <a:gd name="T11" fmla="*/ 60 h 103"/>
                <a:gd name="T12" fmla="*/ 18 w 262"/>
                <a:gd name="T13" fmla="*/ 61 h 103"/>
                <a:gd name="T14" fmla="*/ 6 w 262"/>
                <a:gd name="T15" fmla="*/ 72 h 103"/>
                <a:gd name="T16" fmla="*/ 6 w 262"/>
                <a:gd name="T17" fmla="*/ 96 h 103"/>
                <a:gd name="T18" fmla="*/ 31 w 262"/>
                <a:gd name="T19" fmla="*/ 96 h 103"/>
                <a:gd name="T20" fmla="*/ 42 w 262"/>
                <a:gd name="T21" fmla="*/ 85 h 103"/>
                <a:gd name="T22" fmla="*/ 42 w 262"/>
                <a:gd name="T23" fmla="*/ 85 h 103"/>
                <a:gd name="T24" fmla="*/ 222 w 262"/>
                <a:gd name="T25" fmla="*/ 85 h 103"/>
                <a:gd name="T26" fmla="*/ 231 w 262"/>
                <a:gd name="T27" fmla="*/ 94 h 103"/>
                <a:gd name="T28" fmla="*/ 255 w 262"/>
                <a:gd name="T29" fmla="*/ 95 h 103"/>
                <a:gd name="T30" fmla="*/ 255 w 262"/>
                <a:gd name="T31"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103">
                  <a:moveTo>
                    <a:pt x="255" y="70"/>
                  </a:moveTo>
                  <a:cubicBezTo>
                    <a:pt x="249" y="64"/>
                    <a:pt x="249" y="64"/>
                    <a:pt x="249" y="64"/>
                  </a:cubicBezTo>
                  <a:cubicBezTo>
                    <a:pt x="249" y="64"/>
                    <a:pt x="249" y="64"/>
                    <a:pt x="249" y="64"/>
                  </a:cubicBezTo>
                  <a:cubicBezTo>
                    <a:pt x="244" y="59"/>
                    <a:pt x="244" y="59"/>
                    <a:pt x="244" y="59"/>
                  </a:cubicBezTo>
                  <a:cubicBezTo>
                    <a:pt x="243" y="58"/>
                    <a:pt x="242" y="57"/>
                    <a:pt x="241" y="56"/>
                  </a:cubicBezTo>
                  <a:cubicBezTo>
                    <a:pt x="178" y="0"/>
                    <a:pt x="81" y="1"/>
                    <a:pt x="19" y="60"/>
                  </a:cubicBezTo>
                  <a:cubicBezTo>
                    <a:pt x="19" y="60"/>
                    <a:pt x="18" y="60"/>
                    <a:pt x="18" y="61"/>
                  </a:cubicBezTo>
                  <a:cubicBezTo>
                    <a:pt x="6" y="72"/>
                    <a:pt x="6" y="72"/>
                    <a:pt x="6" y="72"/>
                  </a:cubicBezTo>
                  <a:cubicBezTo>
                    <a:pt x="0" y="78"/>
                    <a:pt x="0" y="89"/>
                    <a:pt x="6" y="96"/>
                  </a:cubicBezTo>
                  <a:cubicBezTo>
                    <a:pt x="13" y="103"/>
                    <a:pt x="24" y="103"/>
                    <a:pt x="31" y="96"/>
                  </a:cubicBezTo>
                  <a:cubicBezTo>
                    <a:pt x="42" y="85"/>
                    <a:pt x="42" y="85"/>
                    <a:pt x="42" y="85"/>
                  </a:cubicBezTo>
                  <a:cubicBezTo>
                    <a:pt x="42" y="85"/>
                    <a:pt x="42" y="85"/>
                    <a:pt x="42" y="85"/>
                  </a:cubicBezTo>
                  <a:cubicBezTo>
                    <a:pt x="93" y="37"/>
                    <a:pt x="172" y="38"/>
                    <a:pt x="222" y="85"/>
                  </a:cubicBezTo>
                  <a:cubicBezTo>
                    <a:pt x="231" y="94"/>
                    <a:pt x="231" y="94"/>
                    <a:pt x="231" y="94"/>
                  </a:cubicBezTo>
                  <a:cubicBezTo>
                    <a:pt x="237" y="101"/>
                    <a:pt x="248" y="101"/>
                    <a:pt x="255" y="95"/>
                  </a:cubicBezTo>
                  <a:cubicBezTo>
                    <a:pt x="262" y="88"/>
                    <a:pt x="262" y="77"/>
                    <a:pt x="25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6" name="Freeform 55"/>
            <p:cNvSpPr>
              <a:spLocks noEditPoints="1"/>
            </p:cNvSpPr>
            <p:nvPr/>
          </p:nvSpPr>
          <p:spPr bwMode="auto">
            <a:xfrm>
              <a:off x="4487" y="2429"/>
              <a:ext cx="164" cy="163"/>
            </a:xfrm>
            <a:custGeom>
              <a:avLst/>
              <a:gdLst>
                <a:gd name="T0" fmla="*/ 65 w 110"/>
                <a:gd name="T1" fmla="*/ 33 h 109"/>
                <a:gd name="T2" fmla="*/ 75 w 110"/>
                <a:gd name="T3" fmla="*/ 51 h 109"/>
                <a:gd name="T4" fmla="*/ 77 w 110"/>
                <a:gd name="T5" fmla="*/ 52 h 109"/>
                <a:gd name="T6" fmla="*/ 78 w 110"/>
                <a:gd name="T7" fmla="*/ 58 h 109"/>
                <a:gd name="T8" fmla="*/ 89 w 110"/>
                <a:gd name="T9" fmla="*/ 69 h 109"/>
                <a:gd name="T10" fmla="*/ 83 w 110"/>
                <a:gd name="T11" fmla="*/ 74 h 109"/>
                <a:gd name="T12" fmla="*/ 110 w 110"/>
                <a:gd name="T13" fmla="*/ 101 h 109"/>
                <a:gd name="T14" fmla="*/ 103 w 110"/>
                <a:gd name="T15" fmla="*/ 109 h 109"/>
                <a:gd name="T16" fmla="*/ 76 w 110"/>
                <a:gd name="T17" fmla="*/ 81 h 109"/>
                <a:gd name="T18" fmla="*/ 71 w 110"/>
                <a:gd name="T19" fmla="*/ 87 h 109"/>
                <a:gd name="T20" fmla="*/ 61 w 110"/>
                <a:gd name="T21" fmla="*/ 76 h 109"/>
                <a:gd name="T22" fmla="*/ 60 w 110"/>
                <a:gd name="T23" fmla="*/ 76 h 109"/>
                <a:gd name="T24" fmla="*/ 53 w 110"/>
                <a:gd name="T25" fmla="*/ 76 h 109"/>
                <a:gd name="T26" fmla="*/ 52 w 110"/>
                <a:gd name="T27" fmla="*/ 74 h 109"/>
                <a:gd name="T28" fmla="*/ 34 w 110"/>
                <a:gd name="T29" fmla="*/ 64 h 109"/>
                <a:gd name="T30" fmla="*/ 18 w 110"/>
                <a:gd name="T31" fmla="*/ 48 h 109"/>
                <a:gd name="T32" fmla="*/ 49 w 110"/>
                <a:gd name="T33" fmla="*/ 17 h 109"/>
                <a:gd name="T34" fmla="*/ 65 w 110"/>
                <a:gd name="T35" fmla="*/ 33 h 109"/>
                <a:gd name="T36" fmla="*/ 0 w 110"/>
                <a:gd name="T37" fmla="*/ 22 h 109"/>
                <a:gd name="T38" fmla="*/ 23 w 110"/>
                <a:gd name="T39" fmla="*/ 0 h 109"/>
                <a:gd name="T40" fmla="*/ 42 w 110"/>
                <a:gd name="T41" fmla="*/ 19 h 109"/>
                <a:gd name="T42" fmla="*/ 20 w 110"/>
                <a:gd name="T43" fmla="*/ 41 h 109"/>
                <a:gd name="T44" fmla="*/ 0 w 110"/>
                <a:gd name="T45" fmla="*/ 22 h 109"/>
                <a:gd name="T46" fmla="*/ 13 w 110"/>
                <a:gd name="T47" fmla="*/ 18 h 109"/>
                <a:gd name="T48" fmla="*/ 8 w 110"/>
                <a:gd name="T49" fmla="*/ 22 h 109"/>
                <a:gd name="T50" fmla="*/ 12 w 110"/>
                <a:gd name="T51" fmla="*/ 26 h 109"/>
                <a:gd name="T52" fmla="*/ 16 w 110"/>
                <a:gd name="T53" fmla="*/ 21 h 109"/>
                <a:gd name="T54" fmla="*/ 13 w 110"/>
                <a:gd name="T55" fmla="*/ 18 h 109"/>
                <a:gd name="T56" fmla="*/ 27 w 110"/>
                <a:gd name="T57" fmla="*/ 10 h 109"/>
                <a:gd name="T58" fmla="*/ 24 w 110"/>
                <a:gd name="T59" fmla="*/ 7 h 109"/>
                <a:gd name="T60" fmla="*/ 19 w 110"/>
                <a:gd name="T61" fmla="*/ 11 h 109"/>
                <a:gd name="T62" fmla="*/ 23 w 110"/>
                <a:gd name="T63" fmla="*/ 15 h 109"/>
                <a:gd name="T64" fmla="*/ 27 w 110"/>
                <a:gd name="T65" fmla="*/ 1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9">
                  <a:moveTo>
                    <a:pt x="65" y="33"/>
                  </a:moveTo>
                  <a:cubicBezTo>
                    <a:pt x="67" y="36"/>
                    <a:pt x="74" y="45"/>
                    <a:pt x="75" y="51"/>
                  </a:cubicBezTo>
                  <a:cubicBezTo>
                    <a:pt x="76" y="52"/>
                    <a:pt x="77" y="52"/>
                    <a:pt x="77" y="52"/>
                  </a:cubicBezTo>
                  <a:cubicBezTo>
                    <a:pt x="79" y="54"/>
                    <a:pt x="79" y="56"/>
                    <a:pt x="78" y="58"/>
                  </a:cubicBezTo>
                  <a:cubicBezTo>
                    <a:pt x="89" y="69"/>
                    <a:pt x="89" y="69"/>
                    <a:pt x="89" y="69"/>
                  </a:cubicBezTo>
                  <a:cubicBezTo>
                    <a:pt x="83" y="74"/>
                    <a:pt x="83" y="74"/>
                    <a:pt x="83" y="74"/>
                  </a:cubicBezTo>
                  <a:cubicBezTo>
                    <a:pt x="110" y="101"/>
                    <a:pt x="110" y="101"/>
                    <a:pt x="110" y="101"/>
                  </a:cubicBezTo>
                  <a:cubicBezTo>
                    <a:pt x="103" y="109"/>
                    <a:pt x="103" y="109"/>
                    <a:pt x="103" y="109"/>
                  </a:cubicBezTo>
                  <a:cubicBezTo>
                    <a:pt x="76" y="81"/>
                    <a:pt x="76" y="81"/>
                    <a:pt x="76" y="81"/>
                  </a:cubicBezTo>
                  <a:cubicBezTo>
                    <a:pt x="71" y="87"/>
                    <a:pt x="71" y="87"/>
                    <a:pt x="71" y="87"/>
                  </a:cubicBezTo>
                  <a:cubicBezTo>
                    <a:pt x="61" y="76"/>
                    <a:pt x="61" y="76"/>
                    <a:pt x="61" y="76"/>
                  </a:cubicBezTo>
                  <a:cubicBezTo>
                    <a:pt x="60" y="76"/>
                    <a:pt x="60" y="76"/>
                    <a:pt x="60" y="76"/>
                  </a:cubicBezTo>
                  <a:cubicBezTo>
                    <a:pt x="58" y="78"/>
                    <a:pt x="55" y="78"/>
                    <a:pt x="53" y="76"/>
                  </a:cubicBezTo>
                  <a:cubicBezTo>
                    <a:pt x="53" y="75"/>
                    <a:pt x="53" y="75"/>
                    <a:pt x="52" y="74"/>
                  </a:cubicBezTo>
                  <a:cubicBezTo>
                    <a:pt x="46" y="72"/>
                    <a:pt x="37" y="67"/>
                    <a:pt x="34" y="64"/>
                  </a:cubicBezTo>
                  <a:cubicBezTo>
                    <a:pt x="18" y="48"/>
                    <a:pt x="18" y="48"/>
                    <a:pt x="18" y="48"/>
                  </a:cubicBezTo>
                  <a:cubicBezTo>
                    <a:pt x="49" y="17"/>
                    <a:pt x="49" y="17"/>
                    <a:pt x="49" y="17"/>
                  </a:cubicBezTo>
                  <a:lnTo>
                    <a:pt x="65" y="33"/>
                  </a:lnTo>
                  <a:close/>
                  <a:moveTo>
                    <a:pt x="0" y="22"/>
                  </a:moveTo>
                  <a:cubicBezTo>
                    <a:pt x="23" y="0"/>
                    <a:pt x="23" y="0"/>
                    <a:pt x="23" y="0"/>
                  </a:cubicBezTo>
                  <a:cubicBezTo>
                    <a:pt x="42" y="19"/>
                    <a:pt x="42" y="19"/>
                    <a:pt x="42" y="19"/>
                  </a:cubicBezTo>
                  <a:cubicBezTo>
                    <a:pt x="20" y="41"/>
                    <a:pt x="20" y="41"/>
                    <a:pt x="20" y="41"/>
                  </a:cubicBezTo>
                  <a:lnTo>
                    <a:pt x="0" y="22"/>
                  </a:lnTo>
                  <a:close/>
                  <a:moveTo>
                    <a:pt x="13" y="18"/>
                  </a:moveTo>
                  <a:cubicBezTo>
                    <a:pt x="8" y="22"/>
                    <a:pt x="8" y="22"/>
                    <a:pt x="8" y="22"/>
                  </a:cubicBezTo>
                  <a:cubicBezTo>
                    <a:pt x="12" y="26"/>
                    <a:pt x="12" y="26"/>
                    <a:pt x="12" y="26"/>
                  </a:cubicBezTo>
                  <a:cubicBezTo>
                    <a:pt x="16" y="21"/>
                    <a:pt x="16" y="21"/>
                    <a:pt x="16" y="21"/>
                  </a:cubicBezTo>
                  <a:lnTo>
                    <a:pt x="13" y="18"/>
                  </a:lnTo>
                  <a:close/>
                  <a:moveTo>
                    <a:pt x="27" y="10"/>
                  </a:moveTo>
                  <a:cubicBezTo>
                    <a:pt x="24" y="7"/>
                    <a:pt x="24" y="7"/>
                    <a:pt x="24" y="7"/>
                  </a:cubicBezTo>
                  <a:cubicBezTo>
                    <a:pt x="19" y="11"/>
                    <a:pt x="19" y="11"/>
                    <a:pt x="19" y="11"/>
                  </a:cubicBezTo>
                  <a:cubicBezTo>
                    <a:pt x="23" y="15"/>
                    <a:pt x="23" y="15"/>
                    <a:pt x="23" y="15"/>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7" name="Oval 56"/>
            <p:cNvSpPr>
              <a:spLocks noChangeArrowheads="1"/>
            </p:cNvSpPr>
            <p:nvPr/>
          </p:nvSpPr>
          <p:spPr bwMode="auto">
            <a:xfrm>
              <a:off x="985" y="2204"/>
              <a:ext cx="73" cy="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8" name="Freeform 57"/>
            <p:cNvSpPr>
              <a:spLocks noEditPoints="1"/>
            </p:cNvSpPr>
            <p:nvPr/>
          </p:nvSpPr>
          <p:spPr bwMode="auto">
            <a:xfrm>
              <a:off x="865" y="2140"/>
              <a:ext cx="250" cy="183"/>
            </a:xfrm>
            <a:custGeom>
              <a:avLst/>
              <a:gdLst>
                <a:gd name="T0" fmla="*/ 145 w 167"/>
                <a:gd name="T1" fmla="*/ 12 h 122"/>
                <a:gd name="T2" fmla="*/ 135 w 167"/>
                <a:gd name="T3" fmla="*/ 12 h 122"/>
                <a:gd name="T4" fmla="*/ 121 w 167"/>
                <a:gd name="T5" fmla="*/ 0 h 122"/>
                <a:gd name="T6" fmla="*/ 84 w 167"/>
                <a:gd name="T7" fmla="*/ 0 h 122"/>
                <a:gd name="T8" fmla="*/ 73 w 167"/>
                <a:gd name="T9" fmla="*/ 12 h 122"/>
                <a:gd name="T10" fmla="*/ 50 w 167"/>
                <a:gd name="T11" fmla="*/ 12 h 122"/>
                <a:gd name="T12" fmla="*/ 43 w 167"/>
                <a:gd name="T13" fmla="*/ 5 h 122"/>
                <a:gd name="T14" fmla="*/ 27 w 167"/>
                <a:gd name="T15" fmla="*/ 5 h 122"/>
                <a:gd name="T16" fmla="*/ 20 w 167"/>
                <a:gd name="T17" fmla="*/ 12 h 122"/>
                <a:gd name="T18" fmla="*/ 0 w 167"/>
                <a:gd name="T19" fmla="*/ 34 h 122"/>
                <a:gd name="T20" fmla="*/ 0 w 167"/>
                <a:gd name="T21" fmla="*/ 99 h 122"/>
                <a:gd name="T22" fmla="*/ 22 w 167"/>
                <a:gd name="T23" fmla="*/ 122 h 122"/>
                <a:gd name="T24" fmla="*/ 145 w 167"/>
                <a:gd name="T25" fmla="*/ 122 h 122"/>
                <a:gd name="T26" fmla="*/ 167 w 167"/>
                <a:gd name="T27" fmla="*/ 99 h 122"/>
                <a:gd name="T28" fmla="*/ 167 w 167"/>
                <a:gd name="T29" fmla="*/ 34 h 122"/>
                <a:gd name="T30" fmla="*/ 145 w 167"/>
                <a:gd name="T31" fmla="*/ 12 h 122"/>
                <a:gd name="T32" fmla="*/ 20 w 167"/>
                <a:gd name="T33" fmla="*/ 93 h 122"/>
                <a:gd name="T34" fmla="*/ 15 w 167"/>
                <a:gd name="T35" fmla="*/ 98 h 122"/>
                <a:gd name="T36" fmla="*/ 11 w 167"/>
                <a:gd name="T37" fmla="*/ 93 h 122"/>
                <a:gd name="T38" fmla="*/ 11 w 167"/>
                <a:gd name="T39" fmla="*/ 49 h 122"/>
                <a:gd name="T40" fmla="*/ 15 w 167"/>
                <a:gd name="T41" fmla="*/ 45 h 122"/>
                <a:gd name="T42" fmla="*/ 20 w 167"/>
                <a:gd name="T43" fmla="*/ 49 h 122"/>
                <a:gd name="T44" fmla="*/ 20 w 167"/>
                <a:gd name="T45" fmla="*/ 93 h 122"/>
                <a:gd name="T46" fmla="*/ 45 w 167"/>
                <a:gd name="T47" fmla="*/ 29 h 122"/>
                <a:gd name="T48" fmla="*/ 40 w 167"/>
                <a:gd name="T49" fmla="*/ 33 h 122"/>
                <a:gd name="T50" fmla="*/ 29 w 167"/>
                <a:gd name="T51" fmla="*/ 33 h 122"/>
                <a:gd name="T52" fmla="*/ 25 w 167"/>
                <a:gd name="T53" fmla="*/ 29 h 122"/>
                <a:gd name="T54" fmla="*/ 25 w 167"/>
                <a:gd name="T55" fmla="*/ 26 h 122"/>
                <a:gd name="T56" fmla="*/ 29 w 167"/>
                <a:gd name="T57" fmla="*/ 22 h 122"/>
                <a:gd name="T58" fmla="*/ 40 w 167"/>
                <a:gd name="T59" fmla="*/ 22 h 122"/>
                <a:gd name="T60" fmla="*/ 45 w 167"/>
                <a:gd name="T61" fmla="*/ 26 h 122"/>
                <a:gd name="T62" fmla="*/ 45 w 167"/>
                <a:gd name="T63" fmla="*/ 29 h 122"/>
                <a:gd name="T64" fmla="*/ 104 w 167"/>
                <a:gd name="T65" fmla="*/ 103 h 122"/>
                <a:gd name="T66" fmla="*/ 69 w 167"/>
                <a:gd name="T67" fmla="*/ 67 h 122"/>
                <a:gd name="T68" fmla="*/ 104 w 167"/>
                <a:gd name="T69" fmla="*/ 32 h 122"/>
                <a:gd name="T70" fmla="*/ 140 w 167"/>
                <a:gd name="T71" fmla="*/ 67 h 122"/>
                <a:gd name="T72" fmla="*/ 104 w 167"/>
                <a:gd name="T73" fmla="*/ 10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122">
                  <a:moveTo>
                    <a:pt x="145" y="12"/>
                  </a:moveTo>
                  <a:cubicBezTo>
                    <a:pt x="135" y="12"/>
                    <a:pt x="135" y="12"/>
                    <a:pt x="135" y="12"/>
                  </a:cubicBezTo>
                  <a:cubicBezTo>
                    <a:pt x="121" y="0"/>
                    <a:pt x="121" y="0"/>
                    <a:pt x="121" y="0"/>
                  </a:cubicBezTo>
                  <a:cubicBezTo>
                    <a:pt x="84" y="0"/>
                    <a:pt x="84" y="0"/>
                    <a:pt x="84" y="0"/>
                  </a:cubicBezTo>
                  <a:cubicBezTo>
                    <a:pt x="73" y="12"/>
                    <a:pt x="73" y="12"/>
                    <a:pt x="73" y="12"/>
                  </a:cubicBezTo>
                  <a:cubicBezTo>
                    <a:pt x="50" y="12"/>
                    <a:pt x="50" y="12"/>
                    <a:pt x="50" y="12"/>
                  </a:cubicBezTo>
                  <a:cubicBezTo>
                    <a:pt x="49" y="8"/>
                    <a:pt x="46" y="5"/>
                    <a:pt x="43" y="5"/>
                  </a:cubicBezTo>
                  <a:cubicBezTo>
                    <a:pt x="27" y="5"/>
                    <a:pt x="27" y="5"/>
                    <a:pt x="27" y="5"/>
                  </a:cubicBezTo>
                  <a:cubicBezTo>
                    <a:pt x="24" y="5"/>
                    <a:pt x="21" y="8"/>
                    <a:pt x="20" y="12"/>
                  </a:cubicBezTo>
                  <a:cubicBezTo>
                    <a:pt x="9" y="13"/>
                    <a:pt x="0" y="23"/>
                    <a:pt x="0" y="34"/>
                  </a:cubicBezTo>
                  <a:cubicBezTo>
                    <a:pt x="0" y="99"/>
                    <a:pt x="0" y="99"/>
                    <a:pt x="0" y="99"/>
                  </a:cubicBezTo>
                  <a:cubicBezTo>
                    <a:pt x="0" y="112"/>
                    <a:pt x="10" y="122"/>
                    <a:pt x="22" y="122"/>
                  </a:cubicBezTo>
                  <a:cubicBezTo>
                    <a:pt x="145" y="122"/>
                    <a:pt x="145" y="122"/>
                    <a:pt x="145" y="122"/>
                  </a:cubicBezTo>
                  <a:cubicBezTo>
                    <a:pt x="157" y="122"/>
                    <a:pt x="167" y="112"/>
                    <a:pt x="167" y="99"/>
                  </a:cubicBezTo>
                  <a:cubicBezTo>
                    <a:pt x="167" y="34"/>
                    <a:pt x="167" y="34"/>
                    <a:pt x="167" y="34"/>
                  </a:cubicBezTo>
                  <a:cubicBezTo>
                    <a:pt x="167" y="22"/>
                    <a:pt x="157" y="12"/>
                    <a:pt x="145" y="12"/>
                  </a:cubicBezTo>
                  <a:close/>
                  <a:moveTo>
                    <a:pt x="20" y="93"/>
                  </a:moveTo>
                  <a:cubicBezTo>
                    <a:pt x="20" y="96"/>
                    <a:pt x="18" y="98"/>
                    <a:pt x="15" y="98"/>
                  </a:cubicBezTo>
                  <a:cubicBezTo>
                    <a:pt x="13" y="98"/>
                    <a:pt x="11" y="96"/>
                    <a:pt x="11" y="93"/>
                  </a:cubicBezTo>
                  <a:cubicBezTo>
                    <a:pt x="11" y="49"/>
                    <a:pt x="11" y="49"/>
                    <a:pt x="11" y="49"/>
                  </a:cubicBezTo>
                  <a:cubicBezTo>
                    <a:pt x="11" y="47"/>
                    <a:pt x="13" y="45"/>
                    <a:pt x="15" y="45"/>
                  </a:cubicBezTo>
                  <a:cubicBezTo>
                    <a:pt x="18" y="45"/>
                    <a:pt x="20" y="47"/>
                    <a:pt x="20" y="49"/>
                  </a:cubicBezTo>
                  <a:lnTo>
                    <a:pt x="20" y="93"/>
                  </a:lnTo>
                  <a:close/>
                  <a:moveTo>
                    <a:pt x="45" y="29"/>
                  </a:moveTo>
                  <a:cubicBezTo>
                    <a:pt x="45" y="31"/>
                    <a:pt x="43" y="33"/>
                    <a:pt x="40" y="33"/>
                  </a:cubicBezTo>
                  <a:cubicBezTo>
                    <a:pt x="29" y="33"/>
                    <a:pt x="29" y="33"/>
                    <a:pt x="29" y="33"/>
                  </a:cubicBezTo>
                  <a:cubicBezTo>
                    <a:pt x="27" y="33"/>
                    <a:pt x="25" y="31"/>
                    <a:pt x="25" y="29"/>
                  </a:cubicBezTo>
                  <a:cubicBezTo>
                    <a:pt x="25" y="26"/>
                    <a:pt x="25" y="26"/>
                    <a:pt x="25" y="26"/>
                  </a:cubicBezTo>
                  <a:cubicBezTo>
                    <a:pt x="25" y="24"/>
                    <a:pt x="27" y="22"/>
                    <a:pt x="29" y="22"/>
                  </a:cubicBezTo>
                  <a:cubicBezTo>
                    <a:pt x="40" y="22"/>
                    <a:pt x="40" y="22"/>
                    <a:pt x="40" y="22"/>
                  </a:cubicBezTo>
                  <a:cubicBezTo>
                    <a:pt x="43" y="22"/>
                    <a:pt x="45" y="24"/>
                    <a:pt x="45" y="26"/>
                  </a:cubicBezTo>
                  <a:lnTo>
                    <a:pt x="45" y="29"/>
                  </a:lnTo>
                  <a:close/>
                  <a:moveTo>
                    <a:pt x="104" y="103"/>
                  </a:moveTo>
                  <a:cubicBezTo>
                    <a:pt x="85" y="103"/>
                    <a:pt x="69" y="87"/>
                    <a:pt x="69" y="67"/>
                  </a:cubicBezTo>
                  <a:cubicBezTo>
                    <a:pt x="69" y="48"/>
                    <a:pt x="85" y="32"/>
                    <a:pt x="104" y="32"/>
                  </a:cubicBezTo>
                  <a:cubicBezTo>
                    <a:pt x="124" y="32"/>
                    <a:pt x="140" y="48"/>
                    <a:pt x="140" y="67"/>
                  </a:cubicBezTo>
                  <a:cubicBezTo>
                    <a:pt x="140" y="87"/>
                    <a:pt x="124" y="103"/>
                    <a:pt x="104"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9" name="Freeform 58"/>
            <p:cNvSpPr>
              <a:spLocks noEditPoints="1"/>
            </p:cNvSpPr>
            <p:nvPr/>
          </p:nvSpPr>
          <p:spPr bwMode="auto">
            <a:xfrm>
              <a:off x="1450" y="1854"/>
              <a:ext cx="424" cy="401"/>
            </a:xfrm>
            <a:custGeom>
              <a:avLst/>
              <a:gdLst>
                <a:gd name="T0" fmla="*/ 279 w 283"/>
                <a:gd name="T1" fmla="*/ 246 h 268"/>
                <a:gd name="T2" fmla="*/ 258 w 283"/>
                <a:gd name="T3" fmla="*/ 186 h 268"/>
                <a:gd name="T4" fmla="*/ 268 w 283"/>
                <a:gd name="T5" fmla="*/ 134 h 268"/>
                <a:gd name="T6" fmla="*/ 134 w 283"/>
                <a:gd name="T7" fmla="*/ 0 h 268"/>
                <a:gd name="T8" fmla="*/ 0 w 283"/>
                <a:gd name="T9" fmla="*/ 134 h 268"/>
                <a:gd name="T10" fmla="*/ 134 w 283"/>
                <a:gd name="T11" fmla="*/ 268 h 268"/>
                <a:gd name="T12" fmla="*/ 218 w 283"/>
                <a:gd name="T13" fmla="*/ 239 h 268"/>
                <a:gd name="T14" fmla="*/ 267 w 283"/>
                <a:gd name="T15" fmla="*/ 258 h 268"/>
                <a:gd name="T16" fmla="*/ 279 w 283"/>
                <a:gd name="T17" fmla="*/ 246 h 268"/>
                <a:gd name="T18" fmla="*/ 68 w 283"/>
                <a:gd name="T19" fmla="*/ 152 h 268"/>
                <a:gd name="T20" fmla="*/ 50 w 283"/>
                <a:gd name="T21" fmla="*/ 134 h 268"/>
                <a:gd name="T22" fmla="*/ 68 w 283"/>
                <a:gd name="T23" fmla="*/ 117 h 268"/>
                <a:gd name="T24" fmla="*/ 85 w 283"/>
                <a:gd name="T25" fmla="*/ 134 h 268"/>
                <a:gd name="T26" fmla="*/ 68 w 283"/>
                <a:gd name="T27" fmla="*/ 152 h 268"/>
                <a:gd name="T28" fmla="*/ 131 w 283"/>
                <a:gd name="T29" fmla="*/ 152 h 268"/>
                <a:gd name="T30" fmla="*/ 114 w 283"/>
                <a:gd name="T31" fmla="*/ 134 h 268"/>
                <a:gd name="T32" fmla="*/ 131 w 283"/>
                <a:gd name="T33" fmla="*/ 117 h 268"/>
                <a:gd name="T34" fmla="*/ 148 w 283"/>
                <a:gd name="T35" fmla="*/ 134 h 268"/>
                <a:gd name="T36" fmla="*/ 131 w 283"/>
                <a:gd name="T37" fmla="*/ 152 h 268"/>
                <a:gd name="T38" fmla="*/ 194 w 283"/>
                <a:gd name="T39" fmla="*/ 152 h 268"/>
                <a:gd name="T40" fmla="*/ 177 w 283"/>
                <a:gd name="T41" fmla="*/ 134 h 268"/>
                <a:gd name="T42" fmla="*/ 194 w 283"/>
                <a:gd name="T43" fmla="*/ 117 h 268"/>
                <a:gd name="T44" fmla="*/ 211 w 283"/>
                <a:gd name="T45" fmla="*/ 134 h 268"/>
                <a:gd name="T46" fmla="*/ 194 w 283"/>
                <a:gd name="T47" fmla="*/ 15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268">
                  <a:moveTo>
                    <a:pt x="279" y="246"/>
                  </a:moveTo>
                  <a:cubicBezTo>
                    <a:pt x="258" y="186"/>
                    <a:pt x="258" y="186"/>
                    <a:pt x="258" y="186"/>
                  </a:cubicBezTo>
                  <a:cubicBezTo>
                    <a:pt x="264" y="170"/>
                    <a:pt x="268" y="153"/>
                    <a:pt x="268" y="134"/>
                  </a:cubicBezTo>
                  <a:cubicBezTo>
                    <a:pt x="268" y="60"/>
                    <a:pt x="208" y="0"/>
                    <a:pt x="134" y="0"/>
                  </a:cubicBezTo>
                  <a:cubicBezTo>
                    <a:pt x="60" y="0"/>
                    <a:pt x="0" y="60"/>
                    <a:pt x="0" y="134"/>
                  </a:cubicBezTo>
                  <a:cubicBezTo>
                    <a:pt x="0" y="208"/>
                    <a:pt x="60" y="268"/>
                    <a:pt x="134" y="268"/>
                  </a:cubicBezTo>
                  <a:cubicBezTo>
                    <a:pt x="166" y="268"/>
                    <a:pt x="195" y="257"/>
                    <a:pt x="218" y="239"/>
                  </a:cubicBezTo>
                  <a:cubicBezTo>
                    <a:pt x="267" y="258"/>
                    <a:pt x="267" y="258"/>
                    <a:pt x="267" y="258"/>
                  </a:cubicBezTo>
                  <a:cubicBezTo>
                    <a:pt x="278" y="262"/>
                    <a:pt x="283" y="257"/>
                    <a:pt x="279" y="246"/>
                  </a:cubicBezTo>
                  <a:close/>
                  <a:moveTo>
                    <a:pt x="68" y="152"/>
                  </a:moveTo>
                  <a:cubicBezTo>
                    <a:pt x="58" y="152"/>
                    <a:pt x="50" y="144"/>
                    <a:pt x="50" y="134"/>
                  </a:cubicBezTo>
                  <a:cubicBezTo>
                    <a:pt x="50" y="125"/>
                    <a:pt x="58" y="117"/>
                    <a:pt x="68" y="117"/>
                  </a:cubicBezTo>
                  <a:cubicBezTo>
                    <a:pt x="77" y="117"/>
                    <a:pt x="85" y="125"/>
                    <a:pt x="85" y="134"/>
                  </a:cubicBezTo>
                  <a:cubicBezTo>
                    <a:pt x="85" y="144"/>
                    <a:pt x="77" y="152"/>
                    <a:pt x="68" y="152"/>
                  </a:cubicBezTo>
                  <a:close/>
                  <a:moveTo>
                    <a:pt x="131" y="152"/>
                  </a:moveTo>
                  <a:cubicBezTo>
                    <a:pt x="121" y="152"/>
                    <a:pt x="114" y="144"/>
                    <a:pt x="114" y="134"/>
                  </a:cubicBezTo>
                  <a:cubicBezTo>
                    <a:pt x="114" y="125"/>
                    <a:pt x="121" y="117"/>
                    <a:pt x="131" y="117"/>
                  </a:cubicBezTo>
                  <a:cubicBezTo>
                    <a:pt x="140" y="117"/>
                    <a:pt x="148" y="125"/>
                    <a:pt x="148" y="134"/>
                  </a:cubicBezTo>
                  <a:cubicBezTo>
                    <a:pt x="148" y="144"/>
                    <a:pt x="140" y="152"/>
                    <a:pt x="131" y="152"/>
                  </a:cubicBezTo>
                  <a:close/>
                  <a:moveTo>
                    <a:pt x="194" y="152"/>
                  </a:moveTo>
                  <a:cubicBezTo>
                    <a:pt x="185" y="152"/>
                    <a:pt x="177" y="144"/>
                    <a:pt x="177" y="134"/>
                  </a:cubicBezTo>
                  <a:cubicBezTo>
                    <a:pt x="177" y="125"/>
                    <a:pt x="185" y="117"/>
                    <a:pt x="194" y="117"/>
                  </a:cubicBezTo>
                  <a:cubicBezTo>
                    <a:pt x="204" y="117"/>
                    <a:pt x="211" y="125"/>
                    <a:pt x="211" y="134"/>
                  </a:cubicBezTo>
                  <a:cubicBezTo>
                    <a:pt x="211" y="144"/>
                    <a:pt x="204" y="152"/>
                    <a:pt x="194"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0" name="Freeform 59"/>
            <p:cNvSpPr>
              <a:spLocks/>
            </p:cNvSpPr>
            <p:nvPr/>
          </p:nvSpPr>
          <p:spPr bwMode="auto">
            <a:xfrm>
              <a:off x="4460" y="3222"/>
              <a:ext cx="128" cy="198"/>
            </a:xfrm>
            <a:custGeom>
              <a:avLst/>
              <a:gdLst>
                <a:gd name="T0" fmla="*/ 47 w 86"/>
                <a:gd name="T1" fmla="*/ 132 h 132"/>
                <a:gd name="T2" fmla="*/ 33 w 86"/>
                <a:gd name="T3" fmla="*/ 126 h 132"/>
                <a:gd name="T4" fmla="*/ 28 w 86"/>
                <a:gd name="T5" fmla="*/ 102 h 132"/>
                <a:gd name="T6" fmla="*/ 47 w 86"/>
                <a:gd name="T7" fmla="*/ 76 h 132"/>
                <a:gd name="T8" fmla="*/ 69 w 86"/>
                <a:gd name="T9" fmla="*/ 45 h 132"/>
                <a:gd name="T10" fmla="*/ 63 w 86"/>
                <a:gd name="T11" fmla="*/ 18 h 132"/>
                <a:gd name="T12" fmla="*/ 37 w 86"/>
                <a:gd name="T13" fmla="*/ 13 h 132"/>
                <a:gd name="T14" fmla="*/ 5 w 86"/>
                <a:gd name="T15" fmla="*/ 36 h 132"/>
                <a:gd name="T16" fmla="*/ 0 w 86"/>
                <a:gd name="T17" fmla="*/ 31 h 132"/>
                <a:gd name="T18" fmla="*/ 30 w 86"/>
                <a:gd name="T19" fmla="*/ 7 h 132"/>
                <a:gd name="T20" fmla="*/ 68 w 86"/>
                <a:gd name="T21" fmla="*/ 13 h 132"/>
                <a:gd name="T22" fmla="*/ 75 w 86"/>
                <a:gd name="T23" fmla="*/ 47 h 132"/>
                <a:gd name="T24" fmla="*/ 51 w 86"/>
                <a:gd name="T25" fmla="*/ 81 h 132"/>
                <a:gd name="T26" fmla="*/ 34 w 86"/>
                <a:gd name="T27" fmla="*/ 104 h 132"/>
                <a:gd name="T28" fmla="*/ 38 w 86"/>
                <a:gd name="T29" fmla="*/ 121 h 132"/>
                <a:gd name="T30" fmla="*/ 55 w 86"/>
                <a:gd name="T31" fmla="*/ 124 h 132"/>
                <a:gd name="T32" fmla="*/ 81 w 86"/>
                <a:gd name="T33" fmla="*/ 104 h 132"/>
                <a:gd name="T34" fmla="*/ 86 w 86"/>
                <a:gd name="T35" fmla="*/ 108 h 132"/>
                <a:gd name="T36" fmla="*/ 57 w 86"/>
                <a:gd name="T37" fmla="*/ 130 h 132"/>
                <a:gd name="T38" fmla="*/ 47 w 86"/>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32">
                  <a:moveTo>
                    <a:pt x="47" y="132"/>
                  </a:moveTo>
                  <a:cubicBezTo>
                    <a:pt x="42" y="132"/>
                    <a:pt x="37" y="130"/>
                    <a:pt x="33" y="126"/>
                  </a:cubicBezTo>
                  <a:cubicBezTo>
                    <a:pt x="26" y="119"/>
                    <a:pt x="25" y="111"/>
                    <a:pt x="28" y="102"/>
                  </a:cubicBezTo>
                  <a:cubicBezTo>
                    <a:pt x="30" y="95"/>
                    <a:pt x="36" y="86"/>
                    <a:pt x="47" y="76"/>
                  </a:cubicBezTo>
                  <a:cubicBezTo>
                    <a:pt x="58" y="64"/>
                    <a:pt x="66" y="54"/>
                    <a:pt x="69" y="45"/>
                  </a:cubicBezTo>
                  <a:cubicBezTo>
                    <a:pt x="73" y="34"/>
                    <a:pt x="71" y="25"/>
                    <a:pt x="63" y="18"/>
                  </a:cubicBezTo>
                  <a:cubicBezTo>
                    <a:pt x="55" y="9"/>
                    <a:pt x="49" y="7"/>
                    <a:pt x="37" y="13"/>
                  </a:cubicBezTo>
                  <a:cubicBezTo>
                    <a:pt x="27" y="18"/>
                    <a:pt x="13" y="27"/>
                    <a:pt x="5" y="36"/>
                  </a:cubicBezTo>
                  <a:cubicBezTo>
                    <a:pt x="0" y="31"/>
                    <a:pt x="0" y="31"/>
                    <a:pt x="0" y="31"/>
                  </a:cubicBezTo>
                  <a:cubicBezTo>
                    <a:pt x="9" y="22"/>
                    <a:pt x="19" y="12"/>
                    <a:pt x="30" y="7"/>
                  </a:cubicBezTo>
                  <a:cubicBezTo>
                    <a:pt x="45" y="0"/>
                    <a:pt x="57" y="2"/>
                    <a:pt x="68" y="13"/>
                  </a:cubicBezTo>
                  <a:cubicBezTo>
                    <a:pt x="78" y="22"/>
                    <a:pt x="80" y="34"/>
                    <a:pt x="75" y="47"/>
                  </a:cubicBezTo>
                  <a:cubicBezTo>
                    <a:pt x="72" y="57"/>
                    <a:pt x="64" y="68"/>
                    <a:pt x="51" y="81"/>
                  </a:cubicBezTo>
                  <a:cubicBezTo>
                    <a:pt x="42" y="90"/>
                    <a:pt x="36" y="98"/>
                    <a:pt x="34" y="104"/>
                  </a:cubicBezTo>
                  <a:cubicBezTo>
                    <a:pt x="32" y="111"/>
                    <a:pt x="33" y="116"/>
                    <a:pt x="38" y="121"/>
                  </a:cubicBezTo>
                  <a:cubicBezTo>
                    <a:pt x="42" y="125"/>
                    <a:pt x="48" y="126"/>
                    <a:pt x="55" y="124"/>
                  </a:cubicBezTo>
                  <a:cubicBezTo>
                    <a:pt x="62" y="121"/>
                    <a:pt x="71" y="114"/>
                    <a:pt x="81" y="104"/>
                  </a:cubicBezTo>
                  <a:cubicBezTo>
                    <a:pt x="86" y="108"/>
                    <a:pt x="86" y="108"/>
                    <a:pt x="86" y="108"/>
                  </a:cubicBezTo>
                  <a:cubicBezTo>
                    <a:pt x="75" y="120"/>
                    <a:pt x="65" y="127"/>
                    <a:pt x="57" y="130"/>
                  </a:cubicBezTo>
                  <a:cubicBezTo>
                    <a:pt x="54" y="131"/>
                    <a:pt x="50" y="132"/>
                    <a:pt x="47"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1" name="Freeform 60"/>
            <p:cNvSpPr>
              <a:spLocks/>
            </p:cNvSpPr>
            <p:nvPr/>
          </p:nvSpPr>
          <p:spPr bwMode="auto">
            <a:xfrm>
              <a:off x="4247" y="3315"/>
              <a:ext cx="180" cy="181"/>
            </a:xfrm>
            <a:custGeom>
              <a:avLst/>
              <a:gdLst>
                <a:gd name="T0" fmla="*/ 36 w 120"/>
                <a:gd name="T1" fmla="*/ 0 h 121"/>
                <a:gd name="T2" fmla="*/ 23 w 120"/>
                <a:gd name="T3" fmla="*/ 14 h 121"/>
                <a:gd name="T4" fmla="*/ 23 w 120"/>
                <a:gd name="T5" fmla="*/ 98 h 121"/>
                <a:gd name="T6" fmla="*/ 107 w 120"/>
                <a:gd name="T7" fmla="*/ 98 h 121"/>
                <a:gd name="T8" fmla="*/ 120 w 120"/>
                <a:gd name="T9" fmla="*/ 84 h 121"/>
                <a:gd name="T10" fmla="*/ 3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36" y="0"/>
                  </a:moveTo>
                  <a:cubicBezTo>
                    <a:pt x="23" y="14"/>
                    <a:pt x="23" y="14"/>
                    <a:pt x="23" y="14"/>
                  </a:cubicBezTo>
                  <a:cubicBezTo>
                    <a:pt x="0" y="37"/>
                    <a:pt x="0" y="74"/>
                    <a:pt x="23" y="98"/>
                  </a:cubicBezTo>
                  <a:cubicBezTo>
                    <a:pt x="46" y="121"/>
                    <a:pt x="84" y="121"/>
                    <a:pt x="107" y="98"/>
                  </a:cubicBezTo>
                  <a:cubicBezTo>
                    <a:pt x="120" y="84"/>
                    <a:pt x="120" y="84"/>
                    <a:pt x="120" y="84"/>
                  </a:cubicBez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2" name="Freeform 61"/>
            <p:cNvSpPr>
              <a:spLocks/>
            </p:cNvSpPr>
            <p:nvPr/>
          </p:nvSpPr>
          <p:spPr bwMode="auto">
            <a:xfrm>
              <a:off x="4315" y="3254"/>
              <a:ext cx="131" cy="103"/>
            </a:xfrm>
            <a:custGeom>
              <a:avLst/>
              <a:gdLst>
                <a:gd name="T0" fmla="*/ 50 w 88"/>
                <a:gd name="T1" fmla="*/ 41 h 69"/>
                <a:gd name="T2" fmla="*/ 60 w 88"/>
                <a:gd name="T3" fmla="*/ 31 h 69"/>
                <a:gd name="T4" fmla="*/ 77 w 88"/>
                <a:gd name="T5" fmla="*/ 28 h 69"/>
                <a:gd name="T6" fmla="*/ 88 w 88"/>
                <a:gd name="T7" fmla="*/ 18 h 69"/>
                <a:gd name="T8" fmla="*/ 10 w 88"/>
                <a:gd name="T9" fmla="*/ 23 h 69"/>
                <a:gd name="T10" fmla="*/ 0 w 88"/>
                <a:gd name="T11" fmla="*/ 32 h 69"/>
                <a:gd name="T12" fmla="*/ 37 w 88"/>
                <a:gd name="T13" fmla="*/ 69 h 69"/>
                <a:gd name="T14" fmla="*/ 47 w 88"/>
                <a:gd name="T15" fmla="*/ 59 h 69"/>
                <a:gd name="T16" fmla="*/ 50 w 88"/>
                <a:gd name="T17"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9">
                  <a:moveTo>
                    <a:pt x="50" y="41"/>
                  </a:moveTo>
                  <a:cubicBezTo>
                    <a:pt x="60" y="31"/>
                    <a:pt x="60" y="31"/>
                    <a:pt x="60" y="31"/>
                  </a:cubicBezTo>
                  <a:cubicBezTo>
                    <a:pt x="64" y="27"/>
                    <a:pt x="72" y="26"/>
                    <a:pt x="77" y="28"/>
                  </a:cubicBezTo>
                  <a:cubicBezTo>
                    <a:pt x="88" y="18"/>
                    <a:pt x="88" y="18"/>
                    <a:pt x="88" y="18"/>
                  </a:cubicBezTo>
                  <a:cubicBezTo>
                    <a:pt x="65" y="0"/>
                    <a:pt x="31" y="1"/>
                    <a:pt x="10" y="23"/>
                  </a:cubicBezTo>
                  <a:cubicBezTo>
                    <a:pt x="0" y="32"/>
                    <a:pt x="0" y="32"/>
                    <a:pt x="0" y="32"/>
                  </a:cubicBezTo>
                  <a:cubicBezTo>
                    <a:pt x="37" y="69"/>
                    <a:pt x="37" y="69"/>
                    <a:pt x="37" y="69"/>
                  </a:cubicBezTo>
                  <a:cubicBezTo>
                    <a:pt x="47" y="59"/>
                    <a:pt x="47" y="59"/>
                    <a:pt x="47" y="59"/>
                  </a:cubicBezTo>
                  <a:cubicBezTo>
                    <a:pt x="44" y="53"/>
                    <a:pt x="45" y="46"/>
                    <a:pt x="50"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3" name="Freeform 62"/>
            <p:cNvSpPr>
              <a:spLocks/>
            </p:cNvSpPr>
            <p:nvPr/>
          </p:nvSpPr>
          <p:spPr bwMode="auto">
            <a:xfrm>
              <a:off x="4379" y="3297"/>
              <a:ext cx="111" cy="130"/>
            </a:xfrm>
            <a:custGeom>
              <a:avLst/>
              <a:gdLst>
                <a:gd name="T0" fmla="*/ 52 w 74"/>
                <a:gd name="T1" fmla="*/ 0 h 87"/>
                <a:gd name="T2" fmla="*/ 41 w 74"/>
                <a:gd name="T3" fmla="*/ 10 h 87"/>
                <a:gd name="T4" fmla="*/ 37 w 74"/>
                <a:gd name="T5" fmla="*/ 27 h 87"/>
                <a:gd name="T6" fmla="*/ 27 w 74"/>
                <a:gd name="T7" fmla="*/ 37 h 87"/>
                <a:gd name="T8" fmla="*/ 11 w 74"/>
                <a:gd name="T9" fmla="*/ 40 h 87"/>
                <a:gd name="T10" fmla="*/ 0 w 74"/>
                <a:gd name="T11" fmla="*/ 51 h 87"/>
                <a:gd name="T12" fmla="*/ 37 w 74"/>
                <a:gd name="T13" fmla="*/ 87 h 87"/>
                <a:gd name="T14" fmla="*/ 47 w 74"/>
                <a:gd name="T15" fmla="*/ 78 h 87"/>
                <a:gd name="T16" fmla="*/ 52 w 74"/>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7">
                  <a:moveTo>
                    <a:pt x="52" y="0"/>
                  </a:moveTo>
                  <a:cubicBezTo>
                    <a:pt x="41" y="10"/>
                    <a:pt x="41" y="10"/>
                    <a:pt x="41" y="10"/>
                  </a:cubicBezTo>
                  <a:cubicBezTo>
                    <a:pt x="43" y="16"/>
                    <a:pt x="42" y="22"/>
                    <a:pt x="37" y="27"/>
                  </a:cubicBezTo>
                  <a:cubicBezTo>
                    <a:pt x="27" y="37"/>
                    <a:pt x="27" y="37"/>
                    <a:pt x="27" y="37"/>
                  </a:cubicBezTo>
                  <a:cubicBezTo>
                    <a:pt x="23" y="41"/>
                    <a:pt x="16" y="43"/>
                    <a:pt x="11" y="40"/>
                  </a:cubicBezTo>
                  <a:cubicBezTo>
                    <a:pt x="0" y="51"/>
                    <a:pt x="0" y="51"/>
                    <a:pt x="0" y="51"/>
                  </a:cubicBezTo>
                  <a:cubicBezTo>
                    <a:pt x="37" y="87"/>
                    <a:pt x="37" y="87"/>
                    <a:pt x="37" y="87"/>
                  </a:cubicBezTo>
                  <a:cubicBezTo>
                    <a:pt x="47" y="78"/>
                    <a:pt x="47" y="78"/>
                    <a:pt x="47" y="78"/>
                  </a:cubicBezTo>
                  <a:cubicBezTo>
                    <a:pt x="74" y="50"/>
                    <a:pt x="74" y="29"/>
                    <a:pt x="5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4" name="Freeform 63"/>
            <p:cNvSpPr>
              <a:spLocks/>
            </p:cNvSpPr>
            <p:nvPr/>
          </p:nvSpPr>
          <p:spPr bwMode="auto">
            <a:xfrm>
              <a:off x="4389" y="3308"/>
              <a:ext cx="44" cy="37"/>
            </a:xfrm>
            <a:custGeom>
              <a:avLst/>
              <a:gdLst>
                <a:gd name="T0" fmla="*/ 28 w 29"/>
                <a:gd name="T1" fmla="*/ 13 h 25"/>
                <a:gd name="T2" fmla="*/ 14 w 29"/>
                <a:gd name="T3" fmla="*/ 24 h 25"/>
                <a:gd name="T4" fmla="*/ 9 w 29"/>
                <a:gd name="T5" fmla="*/ 25 h 25"/>
                <a:gd name="T6" fmla="*/ 5 w 29"/>
                <a:gd name="T7" fmla="*/ 24 h 25"/>
                <a:gd name="T8" fmla="*/ 2 w 29"/>
                <a:gd name="T9" fmla="*/ 21 h 25"/>
                <a:gd name="T10" fmla="*/ 2 w 29"/>
                <a:gd name="T11" fmla="*/ 12 h 25"/>
                <a:gd name="T12" fmla="*/ 12 w 29"/>
                <a:gd name="T13" fmla="*/ 2 h 25"/>
                <a:gd name="T14" fmla="*/ 16 w 29"/>
                <a:gd name="T15" fmla="*/ 0 h 25"/>
                <a:gd name="T16" fmla="*/ 21 w 29"/>
                <a:gd name="T17" fmla="*/ 2 h 25"/>
                <a:gd name="T18" fmla="*/ 24 w 29"/>
                <a:gd name="T19" fmla="*/ 4 h 25"/>
                <a:gd name="T20" fmla="*/ 26 w 29"/>
                <a:gd name="T21" fmla="*/ 9 h 25"/>
                <a:gd name="T22" fmla="*/ 28 w 29"/>
                <a:gd name="T2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28" y="13"/>
                  </a:moveTo>
                  <a:cubicBezTo>
                    <a:pt x="14" y="24"/>
                    <a:pt x="14" y="24"/>
                    <a:pt x="14" y="24"/>
                  </a:cubicBezTo>
                  <a:cubicBezTo>
                    <a:pt x="13" y="25"/>
                    <a:pt x="11" y="25"/>
                    <a:pt x="9" y="25"/>
                  </a:cubicBezTo>
                  <a:cubicBezTo>
                    <a:pt x="8" y="25"/>
                    <a:pt x="6" y="25"/>
                    <a:pt x="5" y="24"/>
                  </a:cubicBezTo>
                  <a:cubicBezTo>
                    <a:pt x="2" y="21"/>
                    <a:pt x="2" y="21"/>
                    <a:pt x="2" y="21"/>
                  </a:cubicBezTo>
                  <a:cubicBezTo>
                    <a:pt x="0" y="18"/>
                    <a:pt x="0" y="14"/>
                    <a:pt x="2" y="12"/>
                  </a:cubicBezTo>
                  <a:cubicBezTo>
                    <a:pt x="12" y="2"/>
                    <a:pt x="12" y="2"/>
                    <a:pt x="12" y="2"/>
                  </a:cubicBezTo>
                  <a:cubicBezTo>
                    <a:pt x="13" y="1"/>
                    <a:pt x="15" y="0"/>
                    <a:pt x="16" y="0"/>
                  </a:cubicBezTo>
                  <a:cubicBezTo>
                    <a:pt x="18" y="0"/>
                    <a:pt x="20" y="1"/>
                    <a:pt x="21" y="2"/>
                  </a:cubicBezTo>
                  <a:cubicBezTo>
                    <a:pt x="24" y="4"/>
                    <a:pt x="24" y="4"/>
                    <a:pt x="24" y="4"/>
                  </a:cubicBezTo>
                  <a:cubicBezTo>
                    <a:pt x="25" y="6"/>
                    <a:pt x="26" y="7"/>
                    <a:pt x="26" y="9"/>
                  </a:cubicBezTo>
                  <a:cubicBezTo>
                    <a:pt x="26" y="11"/>
                    <a:pt x="29" y="12"/>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5" name="Freeform 64"/>
            <p:cNvSpPr>
              <a:spLocks noEditPoints="1"/>
            </p:cNvSpPr>
            <p:nvPr/>
          </p:nvSpPr>
          <p:spPr bwMode="auto">
            <a:xfrm>
              <a:off x="1708" y="3674"/>
              <a:ext cx="238" cy="234"/>
            </a:xfrm>
            <a:custGeom>
              <a:avLst/>
              <a:gdLst>
                <a:gd name="T0" fmla="*/ 138 w 159"/>
                <a:gd name="T1" fmla="*/ 59 h 156"/>
                <a:gd name="T2" fmla="*/ 137 w 159"/>
                <a:gd name="T3" fmla="*/ 58 h 156"/>
                <a:gd name="T4" fmla="*/ 134 w 159"/>
                <a:gd name="T5" fmla="*/ 51 h 156"/>
                <a:gd name="T6" fmla="*/ 134 w 159"/>
                <a:gd name="T7" fmla="*/ 51 h 156"/>
                <a:gd name="T8" fmla="*/ 141 w 159"/>
                <a:gd name="T9" fmla="*/ 28 h 156"/>
                <a:gd name="T10" fmla="*/ 129 w 159"/>
                <a:gd name="T11" fmla="*/ 17 h 156"/>
                <a:gd name="T12" fmla="*/ 127 w 159"/>
                <a:gd name="T13" fmla="*/ 16 h 156"/>
                <a:gd name="T14" fmla="*/ 107 w 159"/>
                <a:gd name="T15" fmla="*/ 24 h 156"/>
                <a:gd name="T16" fmla="*/ 106 w 159"/>
                <a:gd name="T17" fmla="*/ 24 h 156"/>
                <a:gd name="T18" fmla="*/ 99 w 159"/>
                <a:gd name="T19" fmla="*/ 21 h 156"/>
                <a:gd name="T20" fmla="*/ 99 w 159"/>
                <a:gd name="T21" fmla="*/ 20 h 156"/>
                <a:gd name="T22" fmla="*/ 87 w 159"/>
                <a:gd name="T23" fmla="*/ 0 h 156"/>
                <a:gd name="T24" fmla="*/ 71 w 159"/>
                <a:gd name="T25" fmla="*/ 0 h 156"/>
                <a:gd name="T26" fmla="*/ 60 w 159"/>
                <a:gd name="T27" fmla="*/ 21 h 156"/>
                <a:gd name="T28" fmla="*/ 60 w 159"/>
                <a:gd name="T29" fmla="*/ 21 h 156"/>
                <a:gd name="T30" fmla="*/ 52 w 159"/>
                <a:gd name="T31" fmla="*/ 24 h 156"/>
                <a:gd name="T32" fmla="*/ 52 w 159"/>
                <a:gd name="T33" fmla="*/ 24 h 156"/>
                <a:gd name="T34" fmla="*/ 31 w 159"/>
                <a:gd name="T35" fmla="*/ 16 h 156"/>
                <a:gd name="T36" fmla="*/ 29 w 159"/>
                <a:gd name="T37" fmla="*/ 17 h 156"/>
                <a:gd name="T38" fmla="*/ 17 w 159"/>
                <a:gd name="T39" fmla="*/ 29 h 156"/>
                <a:gd name="T40" fmla="*/ 24 w 159"/>
                <a:gd name="T41" fmla="*/ 51 h 156"/>
                <a:gd name="T42" fmla="*/ 25 w 159"/>
                <a:gd name="T43" fmla="*/ 52 h 156"/>
                <a:gd name="T44" fmla="*/ 22 w 159"/>
                <a:gd name="T45" fmla="*/ 59 h 156"/>
                <a:gd name="T46" fmla="*/ 21 w 159"/>
                <a:gd name="T47" fmla="*/ 59 h 156"/>
                <a:gd name="T48" fmla="*/ 0 w 159"/>
                <a:gd name="T49" fmla="*/ 70 h 156"/>
                <a:gd name="T50" fmla="*/ 0 w 159"/>
                <a:gd name="T51" fmla="*/ 86 h 156"/>
                <a:gd name="T52" fmla="*/ 21 w 159"/>
                <a:gd name="T53" fmla="*/ 97 h 156"/>
                <a:gd name="T54" fmla="*/ 22 w 159"/>
                <a:gd name="T55" fmla="*/ 97 h 156"/>
                <a:gd name="T56" fmla="*/ 25 w 159"/>
                <a:gd name="T57" fmla="*/ 104 h 156"/>
                <a:gd name="T58" fmla="*/ 24 w 159"/>
                <a:gd name="T59" fmla="*/ 105 h 156"/>
                <a:gd name="T60" fmla="*/ 17 w 159"/>
                <a:gd name="T61" fmla="*/ 127 h 156"/>
                <a:gd name="T62" fmla="*/ 29 w 159"/>
                <a:gd name="T63" fmla="*/ 139 h 156"/>
                <a:gd name="T64" fmla="*/ 31 w 159"/>
                <a:gd name="T65" fmla="*/ 140 h 156"/>
                <a:gd name="T66" fmla="*/ 52 w 159"/>
                <a:gd name="T67" fmla="*/ 132 h 156"/>
                <a:gd name="T68" fmla="*/ 52 w 159"/>
                <a:gd name="T69" fmla="*/ 131 h 156"/>
                <a:gd name="T70" fmla="*/ 60 w 159"/>
                <a:gd name="T71" fmla="*/ 134 h 156"/>
                <a:gd name="T72" fmla="*/ 60 w 159"/>
                <a:gd name="T73" fmla="*/ 135 h 156"/>
                <a:gd name="T74" fmla="*/ 71 w 159"/>
                <a:gd name="T75" fmla="*/ 156 h 156"/>
                <a:gd name="T76" fmla="*/ 88 w 159"/>
                <a:gd name="T77" fmla="*/ 156 h 156"/>
                <a:gd name="T78" fmla="*/ 99 w 159"/>
                <a:gd name="T79" fmla="*/ 135 h 156"/>
                <a:gd name="T80" fmla="*/ 99 w 159"/>
                <a:gd name="T81" fmla="*/ 134 h 156"/>
                <a:gd name="T82" fmla="*/ 106 w 159"/>
                <a:gd name="T83" fmla="*/ 131 h 156"/>
                <a:gd name="T84" fmla="*/ 107 w 159"/>
                <a:gd name="T85" fmla="*/ 132 h 156"/>
                <a:gd name="T86" fmla="*/ 128 w 159"/>
                <a:gd name="T87" fmla="*/ 139 h 156"/>
                <a:gd name="T88" fmla="*/ 130 w 159"/>
                <a:gd name="T89" fmla="*/ 138 h 156"/>
                <a:gd name="T90" fmla="*/ 142 w 159"/>
                <a:gd name="T91" fmla="*/ 127 h 156"/>
                <a:gd name="T92" fmla="*/ 134 w 159"/>
                <a:gd name="T93" fmla="*/ 105 h 156"/>
                <a:gd name="T94" fmla="*/ 134 w 159"/>
                <a:gd name="T95" fmla="*/ 104 h 156"/>
                <a:gd name="T96" fmla="*/ 137 w 159"/>
                <a:gd name="T97" fmla="*/ 97 h 156"/>
                <a:gd name="T98" fmla="*/ 138 w 159"/>
                <a:gd name="T99" fmla="*/ 97 h 156"/>
                <a:gd name="T100" fmla="*/ 159 w 159"/>
                <a:gd name="T101" fmla="*/ 86 h 156"/>
                <a:gd name="T102" fmla="*/ 159 w 159"/>
                <a:gd name="T103" fmla="*/ 69 h 156"/>
                <a:gd name="T104" fmla="*/ 138 w 159"/>
                <a:gd name="T105" fmla="*/ 59 h 156"/>
                <a:gd name="T106" fmla="*/ 79 w 159"/>
                <a:gd name="T107" fmla="*/ 105 h 156"/>
                <a:gd name="T108" fmla="*/ 52 w 159"/>
                <a:gd name="T109" fmla="*/ 78 h 156"/>
                <a:gd name="T110" fmla="*/ 79 w 159"/>
                <a:gd name="T111" fmla="*/ 51 h 156"/>
                <a:gd name="T112" fmla="*/ 107 w 159"/>
                <a:gd name="T113" fmla="*/ 78 h 156"/>
                <a:gd name="T114" fmla="*/ 79 w 159"/>
                <a:gd name="T115" fmla="*/ 10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156">
                  <a:moveTo>
                    <a:pt x="138" y="59"/>
                  </a:moveTo>
                  <a:cubicBezTo>
                    <a:pt x="137" y="58"/>
                    <a:pt x="137" y="58"/>
                    <a:pt x="137" y="58"/>
                  </a:cubicBezTo>
                  <a:cubicBezTo>
                    <a:pt x="134" y="51"/>
                    <a:pt x="134" y="51"/>
                    <a:pt x="134" y="51"/>
                  </a:cubicBezTo>
                  <a:cubicBezTo>
                    <a:pt x="134" y="51"/>
                    <a:pt x="134" y="51"/>
                    <a:pt x="134" y="51"/>
                  </a:cubicBezTo>
                  <a:cubicBezTo>
                    <a:pt x="143" y="30"/>
                    <a:pt x="143" y="30"/>
                    <a:pt x="141" y="28"/>
                  </a:cubicBezTo>
                  <a:cubicBezTo>
                    <a:pt x="129" y="17"/>
                    <a:pt x="129" y="17"/>
                    <a:pt x="129" y="17"/>
                  </a:cubicBezTo>
                  <a:cubicBezTo>
                    <a:pt x="129" y="16"/>
                    <a:pt x="128" y="16"/>
                    <a:pt x="127" y="16"/>
                  </a:cubicBezTo>
                  <a:cubicBezTo>
                    <a:pt x="127" y="16"/>
                    <a:pt x="124" y="16"/>
                    <a:pt x="107" y="24"/>
                  </a:cubicBezTo>
                  <a:cubicBezTo>
                    <a:pt x="106" y="24"/>
                    <a:pt x="106" y="24"/>
                    <a:pt x="106" y="24"/>
                  </a:cubicBezTo>
                  <a:cubicBezTo>
                    <a:pt x="99" y="21"/>
                    <a:pt x="99" y="21"/>
                    <a:pt x="99" y="21"/>
                  </a:cubicBezTo>
                  <a:cubicBezTo>
                    <a:pt x="99" y="20"/>
                    <a:pt x="99" y="20"/>
                    <a:pt x="99" y="20"/>
                  </a:cubicBezTo>
                  <a:cubicBezTo>
                    <a:pt x="90" y="0"/>
                    <a:pt x="89" y="0"/>
                    <a:pt x="87" y="0"/>
                  </a:cubicBezTo>
                  <a:cubicBezTo>
                    <a:pt x="71" y="0"/>
                    <a:pt x="71" y="0"/>
                    <a:pt x="71" y="0"/>
                  </a:cubicBezTo>
                  <a:cubicBezTo>
                    <a:pt x="68" y="0"/>
                    <a:pt x="68" y="0"/>
                    <a:pt x="60" y="21"/>
                  </a:cubicBezTo>
                  <a:cubicBezTo>
                    <a:pt x="60" y="21"/>
                    <a:pt x="60" y="21"/>
                    <a:pt x="60" y="21"/>
                  </a:cubicBezTo>
                  <a:cubicBezTo>
                    <a:pt x="52" y="24"/>
                    <a:pt x="52" y="24"/>
                    <a:pt x="52" y="24"/>
                  </a:cubicBezTo>
                  <a:cubicBezTo>
                    <a:pt x="52" y="24"/>
                    <a:pt x="52" y="24"/>
                    <a:pt x="52" y="24"/>
                  </a:cubicBezTo>
                  <a:cubicBezTo>
                    <a:pt x="40" y="19"/>
                    <a:pt x="33" y="16"/>
                    <a:pt x="31" y="16"/>
                  </a:cubicBezTo>
                  <a:cubicBezTo>
                    <a:pt x="30" y="16"/>
                    <a:pt x="29" y="17"/>
                    <a:pt x="29" y="17"/>
                  </a:cubicBezTo>
                  <a:cubicBezTo>
                    <a:pt x="17" y="29"/>
                    <a:pt x="17" y="29"/>
                    <a:pt x="17" y="29"/>
                  </a:cubicBezTo>
                  <a:cubicBezTo>
                    <a:pt x="15" y="30"/>
                    <a:pt x="15" y="31"/>
                    <a:pt x="24" y="51"/>
                  </a:cubicBezTo>
                  <a:cubicBezTo>
                    <a:pt x="25" y="52"/>
                    <a:pt x="25" y="52"/>
                    <a:pt x="25" y="52"/>
                  </a:cubicBezTo>
                  <a:cubicBezTo>
                    <a:pt x="22" y="59"/>
                    <a:pt x="22" y="59"/>
                    <a:pt x="22" y="59"/>
                  </a:cubicBezTo>
                  <a:cubicBezTo>
                    <a:pt x="21" y="59"/>
                    <a:pt x="21" y="59"/>
                    <a:pt x="21" y="59"/>
                  </a:cubicBezTo>
                  <a:cubicBezTo>
                    <a:pt x="0" y="67"/>
                    <a:pt x="0" y="68"/>
                    <a:pt x="0" y="70"/>
                  </a:cubicBezTo>
                  <a:cubicBezTo>
                    <a:pt x="0" y="86"/>
                    <a:pt x="0" y="86"/>
                    <a:pt x="0" y="86"/>
                  </a:cubicBezTo>
                  <a:cubicBezTo>
                    <a:pt x="0" y="89"/>
                    <a:pt x="0" y="89"/>
                    <a:pt x="21" y="97"/>
                  </a:cubicBezTo>
                  <a:cubicBezTo>
                    <a:pt x="22" y="97"/>
                    <a:pt x="22" y="97"/>
                    <a:pt x="22" y="97"/>
                  </a:cubicBezTo>
                  <a:cubicBezTo>
                    <a:pt x="25" y="104"/>
                    <a:pt x="25" y="104"/>
                    <a:pt x="25" y="104"/>
                  </a:cubicBezTo>
                  <a:cubicBezTo>
                    <a:pt x="24" y="105"/>
                    <a:pt x="24" y="105"/>
                    <a:pt x="24" y="105"/>
                  </a:cubicBezTo>
                  <a:cubicBezTo>
                    <a:pt x="15" y="125"/>
                    <a:pt x="16" y="126"/>
                    <a:pt x="17" y="127"/>
                  </a:cubicBezTo>
                  <a:cubicBezTo>
                    <a:pt x="29" y="139"/>
                    <a:pt x="29" y="139"/>
                    <a:pt x="29" y="139"/>
                  </a:cubicBezTo>
                  <a:cubicBezTo>
                    <a:pt x="30" y="139"/>
                    <a:pt x="31" y="140"/>
                    <a:pt x="31" y="140"/>
                  </a:cubicBezTo>
                  <a:cubicBezTo>
                    <a:pt x="32" y="140"/>
                    <a:pt x="34" y="140"/>
                    <a:pt x="52" y="132"/>
                  </a:cubicBezTo>
                  <a:cubicBezTo>
                    <a:pt x="52" y="131"/>
                    <a:pt x="52" y="131"/>
                    <a:pt x="52" y="131"/>
                  </a:cubicBezTo>
                  <a:cubicBezTo>
                    <a:pt x="60" y="134"/>
                    <a:pt x="60" y="134"/>
                    <a:pt x="60" y="134"/>
                  </a:cubicBezTo>
                  <a:cubicBezTo>
                    <a:pt x="60" y="135"/>
                    <a:pt x="60" y="135"/>
                    <a:pt x="60" y="135"/>
                  </a:cubicBezTo>
                  <a:cubicBezTo>
                    <a:pt x="68" y="156"/>
                    <a:pt x="69" y="156"/>
                    <a:pt x="71" y="156"/>
                  </a:cubicBezTo>
                  <a:cubicBezTo>
                    <a:pt x="88" y="156"/>
                    <a:pt x="88" y="156"/>
                    <a:pt x="88" y="156"/>
                  </a:cubicBezTo>
                  <a:cubicBezTo>
                    <a:pt x="90" y="156"/>
                    <a:pt x="91" y="156"/>
                    <a:pt x="99" y="135"/>
                  </a:cubicBezTo>
                  <a:cubicBezTo>
                    <a:pt x="99" y="134"/>
                    <a:pt x="99" y="134"/>
                    <a:pt x="99" y="134"/>
                  </a:cubicBezTo>
                  <a:cubicBezTo>
                    <a:pt x="106" y="131"/>
                    <a:pt x="106" y="131"/>
                    <a:pt x="106" y="131"/>
                  </a:cubicBezTo>
                  <a:cubicBezTo>
                    <a:pt x="107" y="132"/>
                    <a:pt x="107" y="132"/>
                    <a:pt x="107" y="132"/>
                  </a:cubicBezTo>
                  <a:cubicBezTo>
                    <a:pt x="119" y="137"/>
                    <a:pt x="126" y="139"/>
                    <a:pt x="128" y="139"/>
                  </a:cubicBezTo>
                  <a:cubicBezTo>
                    <a:pt x="128" y="139"/>
                    <a:pt x="129" y="139"/>
                    <a:pt x="130" y="138"/>
                  </a:cubicBezTo>
                  <a:cubicBezTo>
                    <a:pt x="142" y="127"/>
                    <a:pt x="142" y="127"/>
                    <a:pt x="142" y="127"/>
                  </a:cubicBezTo>
                  <a:cubicBezTo>
                    <a:pt x="143" y="125"/>
                    <a:pt x="144" y="125"/>
                    <a:pt x="134" y="105"/>
                  </a:cubicBezTo>
                  <a:cubicBezTo>
                    <a:pt x="134" y="104"/>
                    <a:pt x="134" y="104"/>
                    <a:pt x="134" y="104"/>
                  </a:cubicBezTo>
                  <a:cubicBezTo>
                    <a:pt x="137" y="97"/>
                    <a:pt x="137" y="97"/>
                    <a:pt x="137" y="97"/>
                  </a:cubicBezTo>
                  <a:cubicBezTo>
                    <a:pt x="138" y="97"/>
                    <a:pt x="138" y="97"/>
                    <a:pt x="138" y="97"/>
                  </a:cubicBezTo>
                  <a:cubicBezTo>
                    <a:pt x="159" y="89"/>
                    <a:pt x="159" y="88"/>
                    <a:pt x="159" y="86"/>
                  </a:cubicBezTo>
                  <a:cubicBezTo>
                    <a:pt x="159" y="69"/>
                    <a:pt x="159" y="69"/>
                    <a:pt x="159" y="69"/>
                  </a:cubicBezTo>
                  <a:cubicBezTo>
                    <a:pt x="159" y="67"/>
                    <a:pt x="159" y="66"/>
                    <a:pt x="138" y="59"/>
                  </a:cubicBezTo>
                  <a:close/>
                  <a:moveTo>
                    <a:pt x="79" y="105"/>
                  </a:moveTo>
                  <a:cubicBezTo>
                    <a:pt x="64" y="105"/>
                    <a:pt x="52" y="93"/>
                    <a:pt x="52" y="78"/>
                  </a:cubicBezTo>
                  <a:cubicBezTo>
                    <a:pt x="52" y="63"/>
                    <a:pt x="64" y="51"/>
                    <a:pt x="79" y="51"/>
                  </a:cubicBezTo>
                  <a:cubicBezTo>
                    <a:pt x="94" y="51"/>
                    <a:pt x="107" y="63"/>
                    <a:pt x="107" y="78"/>
                  </a:cubicBezTo>
                  <a:cubicBezTo>
                    <a:pt x="107" y="93"/>
                    <a:pt x="94" y="105"/>
                    <a:pt x="79"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6" name="Freeform 65"/>
            <p:cNvSpPr>
              <a:spLocks noEditPoints="1"/>
            </p:cNvSpPr>
            <p:nvPr/>
          </p:nvSpPr>
          <p:spPr bwMode="auto">
            <a:xfrm>
              <a:off x="4186" y="1471"/>
              <a:ext cx="208" cy="206"/>
            </a:xfrm>
            <a:custGeom>
              <a:avLst/>
              <a:gdLst>
                <a:gd name="T0" fmla="*/ 124 w 139"/>
                <a:gd name="T1" fmla="*/ 55 h 138"/>
                <a:gd name="T2" fmla="*/ 117 w 139"/>
                <a:gd name="T3" fmla="*/ 46 h 138"/>
                <a:gd name="T4" fmla="*/ 123 w 139"/>
                <a:gd name="T5" fmla="*/ 36 h 138"/>
                <a:gd name="T6" fmla="*/ 115 w 139"/>
                <a:gd name="T7" fmla="*/ 16 h 138"/>
                <a:gd name="T8" fmla="*/ 103 w 139"/>
                <a:gd name="T9" fmla="*/ 16 h 138"/>
                <a:gd name="T10" fmla="*/ 95 w 139"/>
                <a:gd name="T11" fmla="*/ 22 h 138"/>
                <a:gd name="T12" fmla="*/ 87 w 139"/>
                <a:gd name="T13" fmla="*/ 19 h 138"/>
                <a:gd name="T14" fmla="*/ 84 w 139"/>
                <a:gd name="T15" fmla="*/ 8 h 138"/>
                <a:gd name="T16" fmla="*/ 64 w 139"/>
                <a:gd name="T17" fmla="*/ 0 h 138"/>
                <a:gd name="T18" fmla="*/ 56 w 139"/>
                <a:gd name="T19" fmla="*/ 15 h 138"/>
                <a:gd name="T20" fmla="*/ 47 w 139"/>
                <a:gd name="T21" fmla="*/ 22 h 138"/>
                <a:gd name="T22" fmla="*/ 41 w 139"/>
                <a:gd name="T23" fmla="*/ 21 h 138"/>
                <a:gd name="T24" fmla="*/ 31 w 139"/>
                <a:gd name="T25" fmla="*/ 14 h 138"/>
                <a:gd name="T26" fmla="*/ 17 w 139"/>
                <a:gd name="T27" fmla="*/ 24 h 138"/>
                <a:gd name="T28" fmla="*/ 17 w 139"/>
                <a:gd name="T29" fmla="*/ 36 h 138"/>
                <a:gd name="T30" fmla="*/ 22 w 139"/>
                <a:gd name="T31" fmla="*/ 46 h 138"/>
                <a:gd name="T32" fmla="*/ 16 w 139"/>
                <a:gd name="T33" fmla="*/ 55 h 138"/>
                <a:gd name="T34" fmla="*/ 0 w 139"/>
                <a:gd name="T35" fmla="*/ 64 h 138"/>
                <a:gd name="T36" fmla="*/ 9 w 139"/>
                <a:gd name="T37" fmla="*/ 83 h 138"/>
                <a:gd name="T38" fmla="*/ 20 w 139"/>
                <a:gd name="T39" fmla="*/ 86 h 138"/>
                <a:gd name="T40" fmla="*/ 22 w 139"/>
                <a:gd name="T41" fmla="*/ 97 h 138"/>
                <a:gd name="T42" fmla="*/ 17 w 139"/>
                <a:gd name="T43" fmla="*/ 114 h 138"/>
                <a:gd name="T44" fmla="*/ 31 w 139"/>
                <a:gd name="T45" fmla="*/ 124 h 138"/>
                <a:gd name="T46" fmla="*/ 41 w 139"/>
                <a:gd name="T47" fmla="*/ 117 h 138"/>
                <a:gd name="T48" fmla="*/ 47 w 139"/>
                <a:gd name="T49" fmla="*/ 116 h 138"/>
                <a:gd name="T50" fmla="*/ 56 w 139"/>
                <a:gd name="T51" fmla="*/ 123 h 138"/>
                <a:gd name="T52" fmla="*/ 64 w 139"/>
                <a:gd name="T53" fmla="*/ 138 h 138"/>
                <a:gd name="T54" fmla="*/ 84 w 139"/>
                <a:gd name="T55" fmla="*/ 130 h 138"/>
                <a:gd name="T56" fmla="*/ 87 w 139"/>
                <a:gd name="T57" fmla="*/ 119 h 138"/>
                <a:gd name="T58" fmla="*/ 95 w 139"/>
                <a:gd name="T59" fmla="*/ 116 h 138"/>
                <a:gd name="T60" fmla="*/ 103 w 139"/>
                <a:gd name="T61" fmla="*/ 122 h 138"/>
                <a:gd name="T62" fmla="*/ 115 w 139"/>
                <a:gd name="T63" fmla="*/ 122 h 138"/>
                <a:gd name="T64" fmla="*/ 123 w 139"/>
                <a:gd name="T65" fmla="*/ 102 h 138"/>
                <a:gd name="T66" fmla="*/ 117 w 139"/>
                <a:gd name="T67" fmla="*/ 92 h 138"/>
                <a:gd name="T68" fmla="*/ 124 w 139"/>
                <a:gd name="T69" fmla="*/ 83 h 138"/>
                <a:gd name="T70" fmla="*/ 139 w 139"/>
                <a:gd name="T71" fmla="*/ 74 h 138"/>
                <a:gd name="T72" fmla="*/ 130 w 139"/>
                <a:gd name="T73" fmla="*/ 55 h 138"/>
                <a:gd name="T74" fmla="*/ 70 w 139"/>
                <a:gd name="T75" fmla="*/ 94 h 138"/>
                <a:gd name="T76" fmla="*/ 70 w 139"/>
                <a:gd name="T7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8">
                  <a:moveTo>
                    <a:pt x="130" y="55"/>
                  </a:moveTo>
                  <a:cubicBezTo>
                    <a:pt x="124" y="55"/>
                    <a:pt x="124" y="55"/>
                    <a:pt x="124" y="55"/>
                  </a:cubicBezTo>
                  <a:cubicBezTo>
                    <a:pt x="122" y="55"/>
                    <a:pt x="120" y="53"/>
                    <a:pt x="119" y="51"/>
                  </a:cubicBezTo>
                  <a:cubicBezTo>
                    <a:pt x="119" y="50"/>
                    <a:pt x="118" y="48"/>
                    <a:pt x="117" y="46"/>
                  </a:cubicBezTo>
                  <a:cubicBezTo>
                    <a:pt x="116" y="44"/>
                    <a:pt x="117" y="42"/>
                    <a:pt x="118" y="41"/>
                  </a:cubicBezTo>
                  <a:cubicBezTo>
                    <a:pt x="123" y="36"/>
                    <a:pt x="123" y="36"/>
                    <a:pt x="123" y="36"/>
                  </a:cubicBezTo>
                  <a:cubicBezTo>
                    <a:pt x="126" y="32"/>
                    <a:pt x="126" y="27"/>
                    <a:pt x="123" y="24"/>
                  </a:cubicBezTo>
                  <a:cubicBezTo>
                    <a:pt x="115" y="16"/>
                    <a:pt x="115" y="16"/>
                    <a:pt x="115" y="16"/>
                  </a:cubicBezTo>
                  <a:cubicBezTo>
                    <a:pt x="113" y="15"/>
                    <a:pt x="111" y="14"/>
                    <a:pt x="109" y="14"/>
                  </a:cubicBezTo>
                  <a:cubicBezTo>
                    <a:pt x="107" y="14"/>
                    <a:pt x="104" y="15"/>
                    <a:pt x="103" y="16"/>
                  </a:cubicBezTo>
                  <a:cubicBezTo>
                    <a:pt x="98" y="21"/>
                    <a:pt x="98" y="21"/>
                    <a:pt x="98" y="21"/>
                  </a:cubicBezTo>
                  <a:cubicBezTo>
                    <a:pt x="97" y="22"/>
                    <a:pt x="96" y="22"/>
                    <a:pt x="95" y="22"/>
                  </a:cubicBezTo>
                  <a:cubicBezTo>
                    <a:pt x="94" y="22"/>
                    <a:pt x="93" y="22"/>
                    <a:pt x="92" y="22"/>
                  </a:cubicBezTo>
                  <a:cubicBezTo>
                    <a:pt x="91" y="21"/>
                    <a:pt x="89" y="20"/>
                    <a:pt x="87" y="19"/>
                  </a:cubicBezTo>
                  <a:cubicBezTo>
                    <a:pt x="85" y="19"/>
                    <a:pt x="84" y="17"/>
                    <a:pt x="84" y="15"/>
                  </a:cubicBezTo>
                  <a:cubicBezTo>
                    <a:pt x="84" y="8"/>
                    <a:pt x="84" y="8"/>
                    <a:pt x="84" y="8"/>
                  </a:cubicBezTo>
                  <a:cubicBezTo>
                    <a:pt x="84" y="3"/>
                    <a:pt x="80" y="0"/>
                    <a:pt x="75" y="0"/>
                  </a:cubicBezTo>
                  <a:cubicBezTo>
                    <a:pt x="64" y="0"/>
                    <a:pt x="64" y="0"/>
                    <a:pt x="64" y="0"/>
                  </a:cubicBezTo>
                  <a:cubicBezTo>
                    <a:pt x="60" y="0"/>
                    <a:pt x="56" y="3"/>
                    <a:pt x="56" y="8"/>
                  </a:cubicBezTo>
                  <a:cubicBezTo>
                    <a:pt x="56" y="15"/>
                    <a:pt x="56" y="15"/>
                    <a:pt x="56" y="15"/>
                  </a:cubicBezTo>
                  <a:cubicBezTo>
                    <a:pt x="56" y="17"/>
                    <a:pt x="54" y="19"/>
                    <a:pt x="52" y="19"/>
                  </a:cubicBezTo>
                  <a:cubicBezTo>
                    <a:pt x="50" y="20"/>
                    <a:pt x="49" y="21"/>
                    <a:pt x="47" y="22"/>
                  </a:cubicBezTo>
                  <a:cubicBezTo>
                    <a:pt x="46" y="22"/>
                    <a:pt x="45" y="22"/>
                    <a:pt x="45" y="22"/>
                  </a:cubicBezTo>
                  <a:cubicBezTo>
                    <a:pt x="43" y="22"/>
                    <a:pt x="42" y="22"/>
                    <a:pt x="41" y="21"/>
                  </a:cubicBezTo>
                  <a:cubicBezTo>
                    <a:pt x="37" y="16"/>
                    <a:pt x="37" y="16"/>
                    <a:pt x="37" y="16"/>
                  </a:cubicBezTo>
                  <a:cubicBezTo>
                    <a:pt x="35" y="15"/>
                    <a:pt x="33" y="14"/>
                    <a:pt x="31" y="14"/>
                  </a:cubicBezTo>
                  <a:cubicBezTo>
                    <a:pt x="28" y="14"/>
                    <a:pt x="26" y="15"/>
                    <a:pt x="25" y="16"/>
                  </a:cubicBezTo>
                  <a:cubicBezTo>
                    <a:pt x="17" y="24"/>
                    <a:pt x="17" y="24"/>
                    <a:pt x="17" y="24"/>
                  </a:cubicBezTo>
                  <a:cubicBezTo>
                    <a:pt x="15" y="25"/>
                    <a:pt x="14" y="28"/>
                    <a:pt x="14" y="30"/>
                  </a:cubicBezTo>
                  <a:cubicBezTo>
                    <a:pt x="14" y="32"/>
                    <a:pt x="15" y="34"/>
                    <a:pt x="17" y="36"/>
                  </a:cubicBezTo>
                  <a:cubicBezTo>
                    <a:pt x="22" y="41"/>
                    <a:pt x="22" y="41"/>
                    <a:pt x="22" y="41"/>
                  </a:cubicBezTo>
                  <a:cubicBezTo>
                    <a:pt x="23" y="42"/>
                    <a:pt x="23" y="44"/>
                    <a:pt x="22" y="46"/>
                  </a:cubicBezTo>
                  <a:cubicBezTo>
                    <a:pt x="21" y="48"/>
                    <a:pt x="21" y="50"/>
                    <a:pt x="20" y="51"/>
                  </a:cubicBezTo>
                  <a:cubicBezTo>
                    <a:pt x="19" y="53"/>
                    <a:pt x="17" y="55"/>
                    <a:pt x="16" y="55"/>
                  </a:cubicBezTo>
                  <a:cubicBezTo>
                    <a:pt x="9" y="55"/>
                    <a:pt x="9" y="55"/>
                    <a:pt x="9" y="55"/>
                  </a:cubicBezTo>
                  <a:cubicBezTo>
                    <a:pt x="4" y="55"/>
                    <a:pt x="0" y="59"/>
                    <a:pt x="0" y="64"/>
                  </a:cubicBezTo>
                  <a:cubicBezTo>
                    <a:pt x="0" y="74"/>
                    <a:pt x="0" y="74"/>
                    <a:pt x="0" y="74"/>
                  </a:cubicBezTo>
                  <a:cubicBezTo>
                    <a:pt x="0" y="79"/>
                    <a:pt x="4" y="83"/>
                    <a:pt x="9" y="83"/>
                  </a:cubicBezTo>
                  <a:cubicBezTo>
                    <a:pt x="16" y="83"/>
                    <a:pt x="16" y="83"/>
                    <a:pt x="16" y="83"/>
                  </a:cubicBezTo>
                  <a:cubicBezTo>
                    <a:pt x="17" y="83"/>
                    <a:pt x="19" y="84"/>
                    <a:pt x="20" y="86"/>
                  </a:cubicBezTo>
                  <a:cubicBezTo>
                    <a:pt x="21" y="88"/>
                    <a:pt x="21" y="90"/>
                    <a:pt x="22" y="92"/>
                  </a:cubicBezTo>
                  <a:cubicBezTo>
                    <a:pt x="23" y="93"/>
                    <a:pt x="23" y="96"/>
                    <a:pt x="22" y="97"/>
                  </a:cubicBezTo>
                  <a:cubicBezTo>
                    <a:pt x="17" y="102"/>
                    <a:pt x="17" y="102"/>
                    <a:pt x="17" y="102"/>
                  </a:cubicBezTo>
                  <a:cubicBezTo>
                    <a:pt x="14" y="105"/>
                    <a:pt x="14" y="111"/>
                    <a:pt x="17" y="114"/>
                  </a:cubicBezTo>
                  <a:cubicBezTo>
                    <a:pt x="25" y="122"/>
                    <a:pt x="25" y="122"/>
                    <a:pt x="25" y="122"/>
                  </a:cubicBezTo>
                  <a:cubicBezTo>
                    <a:pt x="26" y="123"/>
                    <a:pt x="28" y="124"/>
                    <a:pt x="31" y="124"/>
                  </a:cubicBezTo>
                  <a:cubicBezTo>
                    <a:pt x="33" y="124"/>
                    <a:pt x="35" y="123"/>
                    <a:pt x="37" y="122"/>
                  </a:cubicBezTo>
                  <a:cubicBezTo>
                    <a:pt x="41" y="117"/>
                    <a:pt x="41" y="117"/>
                    <a:pt x="41" y="117"/>
                  </a:cubicBezTo>
                  <a:cubicBezTo>
                    <a:pt x="42" y="116"/>
                    <a:pt x="43" y="116"/>
                    <a:pt x="45" y="116"/>
                  </a:cubicBezTo>
                  <a:cubicBezTo>
                    <a:pt x="46" y="116"/>
                    <a:pt x="46" y="116"/>
                    <a:pt x="47" y="116"/>
                  </a:cubicBezTo>
                  <a:cubicBezTo>
                    <a:pt x="49" y="117"/>
                    <a:pt x="50" y="118"/>
                    <a:pt x="52" y="119"/>
                  </a:cubicBezTo>
                  <a:cubicBezTo>
                    <a:pt x="54" y="119"/>
                    <a:pt x="56" y="121"/>
                    <a:pt x="56" y="123"/>
                  </a:cubicBezTo>
                  <a:cubicBezTo>
                    <a:pt x="56" y="130"/>
                    <a:pt x="56" y="130"/>
                    <a:pt x="56" y="130"/>
                  </a:cubicBezTo>
                  <a:cubicBezTo>
                    <a:pt x="56" y="134"/>
                    <a:pt x="60" y="138"/>
                    <a:pt x="64" y="138"/>
                  </a:cubicBezTo>
                  <a:cubicBezTo>
                    <a:pt x="75" y="138"/>
                    <a:pt x="75" y="138"/>
                    <a:pt x="75" y="138"/>
                  </a:cubicBezTo>
                  <a:cubicBezTo>
                    <a:pt x="80" y="138"/>
                    <a:pt x="84" y="134"/>
                    <a:pt x="84" y="130"/>
                  </a:cubicBezTo>
                  <a:cubicBezTo>
                    <a:pt x="84" y="123"/>
                    <a:pt x="84" y="123"/>
                    <a:pt x="84" y="123"/>
                  </a:cubicBezTo>
                  <a:cubicBezTo>
                    <a:pt x="84" y="121"/>
                    <a:pt x="85" y="119"/>
                    <a:pt x="87" y="119"/>
                  </a:cubicBezTo>
                  <a:cubicBezTo>
                    <a:pt x="89" y="118"/>
                    <a:pt x="91" y="117"/>
                    <a:pt x="92" y="116"/>
                  </a:cubicBezTo>
                  <a:cubicBezTo>
                    <a:pt x="93" y="116"/>
                    <a:pt x="94" y="116"/>
                    <a:pt x="95" y="116"/>
                  </a:cubicBezTo>
                  <a:cubicBezTo>
                    <a:pt x="96" y="116"/>
                    <a:pt x="97" y="116"/>
                    <a:pt x="98" y="117"/>
                  </a:cubicBezTo>
                  <a:cubicBezTo>
                    <a:pt x="103" y="122"/>
                    <a:pt x="103" y="122"/>
                    <a:pt x="103" y="122"/>
                  </a:cubicBezTo>
                  <a:cubicBezTo>
                    <a:pt x="104" y="123"/>
                    <a:pt x="107" y="124"/>
                    <a:pt x="109" y="124"/>
                  </a:cubicBezTo>
                  <a:cubicBezTo>
                    <a:pt x="111" y="124"/>
                    <a:pt x="113" y="123"/>
                    <a:pt x="115" y="122"/>
                  </a:cubicBezTo>
                  <a:cubicBezTo>
                    <a:pt x="123" y="114"/>
                    <a:pt x="123" y="114"/>
                    <a:pt x="123" y="114"/>
                  </a:cubicBezTo>
                  <a:cubicBezTo>
                    <a:pt x="126" y="111"/>
                    <a:pt x="126" y="105"/>
                    <a:pt x="123" y="102"/>
                  </a:cubicBezTo>
                  <a:cubicBezTo>
                    <a:pt x="118" y="97"/>
                    <a:pt x="118" y="97"/>
                    <a:pt x="118" y="97"/>
                  </a:cubicBezTo>
                  <a:cubicBezTo>
                    <a:pt x="117" y="96"/>
                    <a:pt x="116" y="93"/>
                    <a:pt x="117" y="92"/>
                  </a:cubicBezTo>
                  <a:cubicBezTo>
                    <a:pt x="118" y="90"/>
                    <a:pt x="119" y="88"/>
                    <a:pt x="119" y="86"/>
                  </a:cubicBezTo>
                  <a:cubicBezTo>
                    <a:pt x="120" y="84"/>
                    <a:pt x="122" y="83"/>
                    <a:pt x="124" y="83"/>
                  </a:cubicBezTo>
                  <a:cubicBezTo>
                    <a:pt x="130" y="83"/>
                    <a:pt x="130" y="83"/>
                    <a:pt x="130" y="83"/>
                  </a:cubicBezTo>
                  <a:cubicBezTo>
                    <a:pt x="135" y="83"/>
                    <a:pt x="139" y="79"/>
                    <a:pt x="139" y="74"/>
                  </a:cubicBezTo>
                  <a:cubicBezTo>
                    <a:pt x="139" y="64"/>
                    <a:pt x="139" y="64"/>
                    <a:pt x="139" y="64"/>
                  </a:cubicBezTo>
                  <a:cubicBezTo>
                    <a:pt x="139" y="59"/>
                    <a:pt x="135" y="55"/>
                    <a:pt x="130" y="55"/>
                  </a:cubicBezTo>
                  <a:close/>
                  <a:moveTo>
                    <a:pt x="95" y="69"/>
                  </a:moveTo>
                  <a:cubicBezTo>
                    <a:pt x="95" y="83"/>
                    <a:pt x="83" y="94"/>
                    <a:pt x="70" y="94"/>
                  </a:cubicBezTo>
                  <a:cubicBezTo>
                    <a:pt x="56" y="94"/>
                    <a:pt x="45" y="83"/>
                    <a:pt x="45" y="69"/>
                  </a:cubicBezTo>
                  <a:cubicBezTo>
                    <a:pt x="45" y="55"/>
                    <a:pt x="56" y="44"/>
                    <a:pt x="70" y="44"/>
                  </a:cubicBezTo>
                  <a:cubicBezTo>
                    <a:pt x="83" y="44"/>
                    <a:pt x="95" y="55"/>
                    <a:pt x="95" y="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7" name="Freeform 66"/>
            <p:cNvSpPr>
              <a:spLocks noEditPoints="1"/>
            </p:cNvSpPr>
            <p:nvPr/>
          </p:nvSpPr>
          <p:spPr bwMode="auto">
            <a:xfrm>
              <a:off x="4120" y="1403"/>
              <a:ext cx="108" cy="108"/>
            </a:xfrm>
            <a:custGeom>
              <a:avLst/>
              <a:gdLst>
                <a:gd name="T0" fmla="*/ 63 w 72"/>
                <a:gd name="T1" fmla="*/ 45 h 72"/>
                <a:gd name="T2" fmla="*/ 72 w 72"/>
                <a:gd name="T3" fmla="*/ 39 h 72"/>
                <a:gd name="T4" fmla="*/ 67 w 72"/>
                <a:gd name="T5" fmla="*/ 28 h 72"/>
                <a:gd name="T6" fmla="*/ 62 w 72"/>
                <a:gd name="T7" fmla="*/ 27 h 72"/>
                <a:gd name="T8" fmla="*/ 61 w 72"/>
                <a:gd name="T9" fmla="*/ 23 h 72"/>
                <a:gd name="T10" fmla="*/ 64 w 72"/>
                <a:gd name="T11" fmla="*/ 13 h 72"/>
                <a:gd name="T12" fmla="*/ 56 w 72"/>
                <a:gd name="T13" fmla="*/ 7 h 72"/>
                <a:gd name="T14" fmla="*/ 49 w 72"/>
                <a:gd name="T15" fmla="*/ 11 h 72"/>
                <a:gd name="T16" fmla="*/ 48 w 72"/>
                <a:gd name="T17" fmla="*/ 11 h 72"/>
                <a:gd name="T18" fmla="*/ 45 w 72"/>
                <a:gd name="T19" fmla="*/ 9 h 72"/>
                <a:gd name="T20" fmla="*/ 39 w 72"/>
                <a:gd name="T21" fmla="*/ 0 h 72"/>
                <a:gd name="T22" fmla="*/ 28 w 72"/>
                <a:gd name="T23" fmla="*/ 6 h 72"/>
                <a:gd name="T24" fmla="*/ 27 w 72"/>
                <a:gd name="T25" fmla="*/ 10 h 72"/>
                <a:gd name="T26" fmla="*/ 24 w 72"/>
                <a:gd name="T27" fmla="*/ 12 h 72"/>
                <a:gd name="T28" fmla="*/ 21 w 72"/>
                <a:gd name="T29" fmla="*/ 9 h 72"/>
                <a:gd name="T30" fmla="*/ 13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6 h 72"/>
                <a:gd name="T44" fmla="*/ 11 w 72"/>
                <a:gd name="T45" fmla="*/ 50 h 72"/>
                <a:gd name="T46" fmla="*/ 7 w 72"/>
                <a:gd name="T47" fmla="*/ 56 h 72"/>
                <a:gd name="T48" fmla="*/ 13 w 72"/>
                <a:gd name="T49" fmla="*/ 64 h 72"/>
                <a:gd name="T50" fmla="*/ 21 w 72"/>
                <a:gd name="T51" fmla="*/ 64 h 72"/>
                <a:gd name="T52" fmla="*/ 24 w 72"/>
                <a:gd name="T53" fmla="*/ 61 h 72"/>
                <a:gd name="T54" fmla="*/ 27 w 72"/>
                <a:gd name="T55" fmla="*/ 63 h 72"/>
                <a:gd name="T56" fmla="*/ 28 w 72"/>
                <a:gd name="T57" fmla="*/ 67 h 72"/>
                <a:gd name="T58" fmla="*/ 39 w 72"/>
                <a:gd name="T59" fmla="*/ 72 h 72"/>
                <a:gd name="T60" fmla="*/ 45 w 72"/>
                <a:gd name="T61" fmla="*/ 63 h 72"/>
                <a:gd name="T62" fmla="*/ 48 w 72"/>
                <a:gd name="T63" fmla="*/ 61 h 72"/>
                <a:gd name="T64" fmla="*/ 49 w 72"/>
                <a:gd name="T65" fmla="*/ 61 h 72"/>
                <a:gd name="T66" fmla="*/ 56 w 72"/>
                <a:gd name="T67" fmla="*/ 65 h 72"/>
                <a:gd name="T68" fmla="*/ 64 w 72"/>
                <a:gd name="T69" fmla="*/ 60 h 72"/>
                <a:gd name="T70" fmla="*/ 61 w 72"/>
                <a:gd name="T71" fmla="*/ 50 h 72"/>
                <a:gd name="T72" fmla="*/ 62 w 72"/>
                <a:gd name="T73" fmla="*/ 46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6"/>
                  </a:moveTo>
                  <a:cubicBezTo>
                    <a:pt x="62" y="45"/>
                    <a:pt x="63" y="45"/>
                    <a:pt x="63" y="45"/>
                  </a:cubicBezTo>
                  <a:cubicBezTo>
                    <a:pt x="67" y="45"/>
                    <a:pt x="67" y="45"/>
                    <a:pt x="67" y="45"/>
                  </a:cubicBezTo>
                  <a:cubicBezTo>
                    <a:pt x="70" y="45"/>
                    <a:pt x="72" y="42"/>
                    <a:pt x="72" y="39"/>
                  </a:cubicBezTo>
                  <a:cubicBezTo>
                    <a:pt x="72" y="34"/>
                    <a:pt x="72" y="34"/>
                    <a:pt x="72" y="34"/>
                  </a:cubicBezTo>
                  <a:cubicBezTo>
                    <a:pt x="72" y="31"/>
                    <a:pt x="70" y="28"/>
                    <a:pt x="67" y="28"/>
                  </a:cubicBezTo>
                  <a:cubicBezTo>
                    <a:pt x="63" y="28"/>
                    <a:pt x="63" y="28"/>
                    <a:pt x="63" y="28"/>
                  </a:cubicBezTo>
                  <a:cubicBezTo>
                    <a:pt x="63" y="28"/>
                    <a:pt x="62" y="28"/>
                    <a:pt x="62" y="27"/>
                  </a:cubicBezTo>
                  <a:cubicBezTo>
                    <a:pt x="62" y="26"/>
                    <a:pt x="62" y="25"/>
                    <a:pt x="61" y="24"/>
                  </a:cubicBezTo>
                  <a:cubicBezTo>
                    <a:pt x="61" y="24"/>
                    <a:pt x="61" y="23"/>
                    <a:pt x="61" y="23"/>
                  </a:cubicBezTo>
                  <a:cubicBezTo>
                    <a:pt x="64" y="21"/>
                    <a:pt x="64" y="21"/>
                    <a:pt x="64" y="21"/>
                  </a:cubicBezTo>
                  <a:cubicBezTo>
                    <a:pt x="66" y="19"/>
                    <a:pt x="66" y="15"/>
                    <a:pt x="64" y="13"/>
                  </a:cubicBezTo>
                  <a:cubicBezTo>
                    <a:pt x="60" y="9"/>
                    <a:pt x="60" y="9"/>
                    <a:pt x="60" y="9"/>
                  </a:cubicBezTo>
                  <a:cubicBezTo>
                    <a:pt x="59" y="8"/>
                    <a:pt x="57" y="7"/>
                    <a:pt x="56" y="7"/>
                  </a:cubicBezTo>
                  <a:cubicBezTo>
                    <a:pt x="54" y="7"/>
                    <a:pt x="53" y="8"/>
                    <a:pt x="52" y="9"/>
                  </a:cubicBezTo>
                  <a:cubicBezTo>
                    <a:pt x="49" y="11"/>
                    <a:pt x="49" y="11"/>
                    <a:pt x="49" y="11"/>
                  </a:cubicBezTo>
                  <a:cubicBezTo>
                    <a:pt x="49" y="11"/>
                    <a:pt x="49" y="12"/>
                    <a:pt x="49" y="12"/>
                  </a:cubicBezTo>
                  <a:cubicBezTo>
                    <a:pt x="49" y="12"/>
                    <a:pt x="48" y="12"/>
                    <a:pt x="48" y="11"/>
                  </a:cubicBezTo>
                  <a:cubicBezTo>
                    <a:pt x="47" y="11"/>
                    <a:pt x="46" y="11"/>
                    <a:pt x="45" y="10"/>
                  </a:cubicBezTo>
                  <a:cubicBezTo>
                    <a:pt x="45" y="10"/>
                    <a:pt x="45" y="10"/>
                    <a:pt x="45" y="9"/>
                  </a:cubicBezTo>
                  <a:cubicBezTo>
                    <a:pt x="45" y="6"/>
                    <a:pt x="45" y="6"/>
                    <a:pt x="45" y="6"/>
                  </a:cubicBezTo>
                  <a:cubicBezTo>
                    <a:pt x="45" y="3"/>
                    <a:pt x="42" y="0"/>
                    <a:pt x="39" y="0"/>
                  </a:cubicBezTo>
                  <a:cubicBezTo>
                    <a:pt x="33" y="0"/>
                    <a:pt x="33" y="0"/>
                    <a:pt x="33" y="0"/>
                  </a:cubicBezTo>
                  <a:cubicBezTo>
                    <a:pt x="30" y="0"/>
                    <a:pt x="28" y="3"/>
                    <a:pt x="28" y="6"/>
                  </a:cubicBezTo>
                  <a:cubicBezTo>
                    <a:pt x="28" y="9"/>
                    <a:pt x="28" y="9"/>
                    <a:pt x="28" y="9"/>
                  </a:cubicBezTo>
                  <a:cubicBezTo>
                    <a:pt x="28" y="10"/>
                    <a:pt x="27" y="10"/>
                    <a:pt x="27" y="10"/>
                  </a:cubicBezTo>
                  <a:cubicBezTo>
                    <a:pt x="26" y="11"/>
                    <a:pt x="25" y="11"/>
                    <a:pt x="24" y="11"/>
                  </a:cubicBezTo>
                  <a:cubicBezTo>
                    <a:pt x="24" y="12"/>
                    <a:pt x="24" y="12"/>
                    <a:pt x="24" y="12"/>
                  </a:cubicBezTo>
                  <a:cubicBezTo>
                    <a:pt x="23" y="12"/>
                    <a:pt x="23" y="11"/>
                    <a:pt x="23" y="11"/>
                  </a:cubicBezTo>
                  <a:cubicBezTo>
                    <a:pt x="21" y="9"/>
                    <a:pt x="21" y="9"/>
                    <a:pt x="21" y="9"/>
                  </a:cubicBezTo>
                  <a:cubicBezTo>
                    <a:pt x="20" y="8"/>
                    <a:pt x="18" y="7"/>
                    <a:pt x="17" y="7"/>
                  </a:cubicBezTo>
                  <a:cubicBezTo>
                    <a:pt x="15" y="7"/>
                    <a:pt x="14" y="8"/>
                    <a:pt x="13" y="9"/>
                  </a:cubicBezTo>
                  <a:cubicBezTo>
                    <a:pt x="9" y="13"/>
                    <a:pt x="9" y="13"/>
                    <a:pt x="9" y="13"/>
                  </a:cubicBezTo>
                  <a:cubicBezTo>
                    <a:pt x="7" y="15"/>
                    <a:pt x="7" y="19"/>
                    <a:pt x="9" y="21"/>
                  </a:cubicBezTo>
                  <a:cubicBezTo>
                    <a:pt x="11" y="23"/>
                    <a:pt x="11" y="23"/>
                    <a:pt x="11" y="23"/>
                  </a:cubicBezTo>
                  <a:cubicBezTo>
                    <a:pt x="11" y="23"/>
                    <a:pt x="11" y="24"/>
                    <a:pt x="11" y="24"/>
                  </a:cubicBezTo>
                  <a:cubicBezTo>
                    <a:pt x="11" y="25"/>
                    <a:pt x="10" y="26"/>
                    <a:pt x="10" y="27"/>
                  </a:cubicBezTo>
                  <a:cubicBezTo>
                    <a:pt x="10" y="28"/>
                    <a:pt x="9" y="28"/>
                    <a:pt x="9" y="28"/>
                  </a:cubicBezTo>
                  <a:cubicBezTo>
                    <a:pt x="6" y="28"/>
                    <a:pt x="6" y="28"/>
                    <a:pt x="6" y="28"/>
                  </a:cubicBezTo>
                  <a:cubicBezTo>
                    <a:pt x="3" y="28"/>
                    <a:pt x="0" y="31"/>
                    <a:pt x="0" y="34"/>
                  </a:cubicBezTo>
                  <a:cubicBezTo>
                    <a:pt x="0" y="39"/>
                    <a:pt x="0" y="39"/>
                    <a:pt x="0" y="39"/>
                  </a:cubicBezTo>
                  <a:cubicBezTo>
                    <a:pt x="0" y="42"/>
                    <a:pt x="3" y="45"/>
                    <a:pt x="6" y="45"/>
                  </a:cubicBezTo>
                  <a:cubicBezTo>
                    <a:pt x="9" y="45"/>
                    <a:pt x="9" y="45"/>
                    <a:pt x="9" y="45"/>
                  </a:cubicBezTo>
                  <a:cubicBezTo>
                    <a:pt x="9" y="45"/>
                    <a:pt x="10" y="45"/>
                    <a:pt x="10" y="46"/>
                  </a:cubicBezTo>
                  <a:cubicBezTo>
                    <a:pt x="10" y="47"/>
                    <a:pt x="11" y="48"/>
                    <a:pt x="11" y="48"/>
                  </a:cubicBezTo>
                  <a:cubicBezTo>
                    <a:pt x="11" y="49"/>
                    <a:pt x="11" y="49"/>
                    <a:pt x="11" y="50"/>
                  </a:cubicBezTo>
                  <a:cubicBezTo>
                    <a:pt x="9" y="52"/>
                    <a:pt x="9" y="52"/>
                    <a:pt x="9" y="52"/>
                  </a:cubicBezTo>
                  <a:cubicBezTo>
                    <a:pt x="8" y="53"/>
                    <a:pt x="7" y="54"/>
                    <a:pt x="7" y="56"/>
                  </a:cubicBezTo>
                  <a:cubicBezTo>
                    <a:pt x="7" y="58"/>
                    <a:pt x="8" y="59"/>
                    <a:pt x="9" y="60"/>
                  </a:cubicBezTo>
                  <a:cubicBezTo>
                    <a:pt x="13" y="64"/>
                    <a:pt x="13" y="64"/>
                    <a:pt x="13" y="64"/>
                  </a:cubicBezTo>
                  <a:cubicBezTo>
                    <a:pt x="14" y="65"/>
                    <a:pt x="15" y="65"/>
                    <a:pt x="17" y="65"/>
                  </a:cubicBezTo>
                  <a:cubicBezTo>
                    <a:pt x="18" y="65"/>
                    <a:pt x="20" y="65"/>
                    <a:pt x="21" y="64"/>
                  </a:cubicBezTo>
                  <a:cubicBezTo>
                    <a:pt x="23" y="61"/>
                    <a:pt x="23" y="61"/>
                    <a:pt x="23" y="61"/>
                  </a:cubicBezTo>
                  <a:cubicBezTo>
                    <a:pt x="23" y="61"/>
                    <a:pt x="23" y="61"/>
                    <a:pt x="24" y="61"/>
                  </a:cubicBezTo>
                  <a:cubicBezTo>
                    <a:pt x="24" y="61"/>
                    <a:pt x="24" y="61"/>
                    <a:pt x="24" y="61"/>
                  </a:cubicBezTo>
                  <a:cubicBezTo>
                    <a:pt x="25" y="62"/>
                    <a:pt x="26" y="62"/>
                    <a:pt x="27" y="63"/>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5" y="70"/>
                    <a:pt x="45" y="67"/>
                  </a:cubicBezTo>
                  <a:cubicBezTo>
                    <a:pt x="45" y="63"/>
                    <a:pt x="45" y="63"/>
                    <a:pt x="45" y="63"/>
                  </a:cubicBezTo>
                  <a:cubicBezTo>
                    <a:pt x="45" y="63"/>
                    <a:pt x="45" y="63"/>
                    <a:pt x="45" y="63"/>
                  </a:cubicBezTo>
                  <a:cubicBezTo>
                    <a:pt x="46" y="62"/>
                    <a:pt x="47" y="62"/>
                    <a:pt x="48" y="61"/>
                  </a:cubicBezTo>
                  <a:cubicBezTo>
                    <a:pt x="48" y="61"/>
                    <a:pt x="49" y="61"/>
                    <a:pt x="49" y="61"/>
                  </a:cubicBezTo>
                  <a:cubicBezTo>
                    <a:pt x="49" y="61"/>
                    <a:pt x="49" y="61"/>
                    <a:pt x="49" y="61"/>
                  </a:cubicBezTo>
                  <a:cubicBezTo>
                    <a:pt x="52" y="64"/>
                    <a:pt x="52" y="64"/>
                    <a:pt x="52" y="64"/>
                  </a:cubicBezTo>
                  <a:cubicBezTo>
                    <a:pt x="53" y="65"/>
                    <a:pt x="54" y="65"/>
                    <a:pt x="56" y="65"/>
                  </a:cubicBezTo>
                  <a:cubicBezTo>
                    <a:pt x="57" y="65"/>
                    <a:pt x="59" y="65"/>
                    <a:pt x="60" y="64"/>
                  </a:cubicBezTo>
                  <a:cubicBezTo>
                    <a:pt x="64" y="60"/>
                    <a:pt x="64" y="60"/>
                    <a:pt x="64" y="60"/>
                  </a:cubicBezTo>
                  <a:cubicBezTo>
                    <a:pt x="66" y="58"/>
                    <a:pt x="66" y="54"/>
                    <a:pt x="64" y="52"/>
                  </a:cubicBezTo>
                  <a:cubicBezTo>
                    <a:pt x="61" y="50"/>
                    <a:pt x="61" y="50"/>
                    <a:pt x="61" y="50"/>
                  </a:cubicBezTo>
                  <a:cubicBezTo>
                    <a:pt x="61" y="49"/>
                    <a:pt x="61" y="49"/>
                    <a:pt x="61" y="48"/>
                  </a:cubicBezTo>
                  <a:cubicBezTo>
                    <a:pt x="62" y="47"/>
                    <a:pt x="62" y="47"/>
                    <a:pt x="62" y="46"/>
                  </a:cubicBezTo>
                  <a:close/>
                  <a:moveTo>
                    <a:pt x="47" y="36"/>
                  </a:moveTo>
                  <a:cubicBezTo>
                    <a:pt x="47" y="43"/>
                    <a:pt x="42" y="47"/>
                    <a:pt x="36" y="47"/>
                  </a:cubicBezTo>
                  <a:cubicBezTo>
                    <a:pt x="30" y="47"/>
                    <a:pt x="25" y="43"/>
                    <a:pt x="25" y="36"/>
                  </a:cubicBezTo>
                  <a:cubicBezTo>
                    <a:pt x="25" y="30"/>
                    <a:pt x="30" y="25"/>
                    <a:pt x="36" y="25"/>
                  </a:cubicBezTo>
                  <a:cubicBezTo>
                    <a:pt x="42" y="25"/>
                    <a:pt x="47" y="30"/>
                    <a:pt x="47"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8" name="Freeform 67"/>
            <p:cNvSpPr>
              <a:spLocks noEditPoints="1"/>
            </p:cNvSpPr>
            <p:nvPr/>
          </p:nvSpPr>
          <p:spPr bwMode="auto">
            <a:xfrm>
              <a:off x="2845" y="3282"/>
              <a:ext cx="144" cy="144"/>
            </a:xfrm>
            <a:custGeom>
              <a:avLst/>
              <a:gdLst>
                <a:gd name="T0" fmla="*/ 96 w 96"/>
                <a:gd name="T1" fmla="*/ 48 h 96"/>
                <a:gd name="T2" fmla="*/ 48 w 96"/>
                <a:gd name="T3" fmla="*/ 0 h 96"/>
                <a:gd name="T4" fmla="*/ 0 w 96"/>
                <a:gd name="T5" fmla="*/ 48 h 96"/>
                <a:gd name="T6" fmla="*/ 48 w 96"/>
                <a:gd name="T7" fmla="*/ 96 h 96"/>
                <a:gd name="T8" fmla="*/ 54 w 96"/>
                <a:gd name="T9" fmla="*/ 96 h 96"/>
                <a:gd name="T10" fmla="*/ 60 w 96"/>
                <a:gd name="T11" fmla="*/ 90 h 96"/>
                <a:gd name="T12" fmla="*/ 54 w 96"/>
                <a:gd name="T13" fmla="*/ 84 h 96"/>
                <a:gd name="T14" fmla="*/ 48 w 96"/>
                <a:gd name="T15" fmla="*/ 84 h 96"/>
                <a:gd name="T16" fmla="*/ 12 w 96"/>
                <a:gd name="T17" fmla="*/ 48 h 96"/>
                <a:gd name="T18" fmla="*/ 48 w 96"/>
                <a:gd name="T19" fmla="*/ 12 h 96"/>
                <a:gd name="T20" fmla="*/ 84 w 96"/>
                <a:gd name="T21" fmla="*/ 48 h 96"/>
                <a:gd name="T22" fmla="*/ 84 w 96"/>
                <a:gd name="T23" fmla="*/ 66 h 96"/>
                <a:gd name="T24" fmla="*/ 78 w 96"/>
                <a:gd name="T25" fmla="*/ 72 h 96"/>
                <a:gd name="T26" fmla="*/ 72 w 96"/>
                <a:gd name="T27" fmla="*/ 66 h 96"/>
                <a:gd name="T28" fmla="*/ 72 w 96"/>
                <a:gd name="T29" fmla="*/ 48 h 96"/>
                <a:gd name="T30" fmla="*/ 48 w 96"/>
                <a:gd name="T31" fmla="*/ 24 h 96"/>
                <a:gd name="T32" fmla="*/ 24 w 96"/>
                <a:gd name="T33" fmla="*/ 48 h 96"/>
                <a:gd name="T34" fmla="*/ 48 w 96"/>
                <a:gd name="T35" fmla="*/ 72 h 96"/>
                <a:gd name="T36" fmla="*/ 60 w 96"/>
                <a:gd name="T37" fmla="*/ 68 h 96"/>
                <a:gd name="T38" fmla="*/ 78 w 96"/>
                <a:gd name="T39" fmla="*/ 84 h 96"/>
                <a:gd name="T40" fmla="*/ 96 w 96"/>
                <a:gd name="T41" fmla="*/ 66 h 96"/>
                <a:gd name="T42" fmla="*/ 96 w 96"/>
                <a:gd name="T43" fmla="*/ 48 h 96"/>
                <a:gd name="T44" fmla="*/ 48 w 96"/>
                <a:gd name="T45" fmla="*/ 60 h 96"/>
                <a:gd name="T46" fmla="*/ 36 w 96"/>
                <a:gd name="T47" fmla="*/ 48 h 96"/>
                <a:gd name="T48" fmla="*/ 48 w 96"/>
                <a:gd name="T49" fmla="*/ 36 h 96"/>
                <a:gd name="T50" fmla="*/ 60 w 96"/>
                <a:gd name="T51" fmla="*/ 48 h 96"/>
                <a:gd name="T52" fmla="*/ 48 w 96"/>
                <a:gd name="T53"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6">
                  <a:moveTo>
                    <a:pt x="96" y="48"/>
                  </a:moveTo>
                  <a:cubicBezTo>
                    <a:pt x="96" y="21"/>
                    <a:pt x="75" y="0"/>
                    <a:pt x="48" y="0"/>
                  </a:cubicBezTo>
                  <a:cubicBezTo>
                    <a:pt x="22" y="0"/>
                    <a:pt x="0" y="21"/>
                    <a:pt x="0" y="48"/>
                  </a:cubicBezTo>
                  <a:cubicBezTo>
                    <a:pt x="0" y="74"/>
                    <a:pt x="22" y="96"/>
                    <a:pt x="48" y="96"/>
                  </a:cubicBezTo>
                  <a:cubicBezTo>
                    <a:pt x="54" y="96"/>
                    <a:pt x="54" y="96"/>
                    <a:pt x="54" y="96"/>
                  </a:cubicBezTo>
                  <a:cubicBezTo>
                    <a:pt x="57" y="96"/>
                    <a:pt x="60" y="93"/>
                    <a:pt x="60" y="90"/>
                  </a:cubicBezTo>
                  <a:cubicBezTo>
                    <a:pt x="60" y="86"/>
                    <a:pt x="57" y="84"/>
                    <a:pt x="54" y="84"/>
                  </a:cubicBezTo>
                  <a:cubicBezTo>
                    <a:pt x="48" y="84"/>
                    <a:pt x="48" y="84"/>
                    <a:pt x="48" y="84"/>
                  </a:cubicBezTo>
                  <a:cubicBezTo>
                    <a:pt x="28" y="84"/>
                    <a:pt x="12" y="68"/>
                    <a:pt x="12" y="48"/>
                  </a:cubicBezTo>
                  <a:cubicBezTo>
                    <a:pt x="12" y="28"/>
                    <a:pt x="28" y="12"/>
                    <a:pt x="48" y="12"/>
                  </a:cubicBezTo>
                  <a:cubicBezTo>
                    <a:pt x="68" y="12"/>
                    <a:pt x="84" y="28"/>
                    <a:pt x="84" y="48"/>
                  </a:cubicBezTo>
                  <a:cubicBezTo>
                    <a:pt x="84" y="66"/>
                    <a:pt x="84" y="66"/>
                    <a:pt x="84" y="66"/>
                  </a:cubicBezTo>
                  <a:cubicBezTo>
                    <a:pt x="84" y="69"/>
                    <a:pt x="81" y="72"/>
                    <a:pt x="78" y="72"/>
                  </a:cubicBezTo>
                  <a:cubicBezTo>
                    <a:pt x="75" y="72"/>
                    <a:pt x="72" y="69"/>
                    <a:pt x="72" y="66"/>
                  </a:cubicBezTo>
                  <a:cubicBezTo>
                    <a:pt x="72" y="48"/>
                    <a:pt x="72" y="48"/>
                    <a:pt x="72" y="48"/>
                  </a:cubicBezTo>
                  <a:cubicBezTo>
                    <a:pt x="72" y="35"/>
                    <a:pt x="61" y="24"/>
                    <a:pt x="48" y="24"/>
                  </a:cubicBezTo>
                  <a:cubicBezTo>
                    <a:pt x="35" y="24"/>
                    <a:pt x="24" y="35"/>
                    <a:pt x="24" y="48"/>
                  </a:cubicBezTo>
                  <a:cubicBezTo>
                    <a:pt x="24" y="61"/>
                    <a:pt x="35" y="72"/>
                    <a:pt x="48" y="72"/>
                  </a:cubicBezTo>
                  <a:cubicBezTo>
                    <a:pt x="53" y="72"/>
                    <a:pt x="57" y="71"/>
                    <a:pt x="60" y="68"/>
                  </a:cubicBezTo>
                  <a:cubicBezTo>
                    <a:pt x="62" y="77"/>
                    <a:pt x="69" y="84"/>
                    <a:pt x="78" y="84"/>
                  </a:cubicBezTo>
                  <a:cubicBezTo>
                    <a:pt x="88" y="84"/>
                    <a:pt x="96" y="76"/>
                    <a:pt x="96" y="66"/>
                  </a:cubicBezTo>
                  <a:lnTo>
                    <a:pt x="96" y="48"/>
                  </a:lnTo>
                  <a:close/>
                  <a:moveTo>
                    <a:pt x="48" y="60"/>
                  </a:moveTo>
                  <a:cubicBezTo>
                    <a:pt x="42" y="60"/>
                    <a:pt x="36" y="54"/>
                    <a:pt x="36" y="48"/>
                  </a:cubicBezTo>
                  <a:cubicBezTo>
                    <a:pt x="36" y="41"/>
                    <a:pt x="42" y="36"/>
                    <a:pt x="48" y="36"/>
                  </a:cubicBezTo>
                  <a:cubicBezTo>
                    <a:pt x="55" y="36"/>
                    <a:pt x="60" y="41"/>
                    <a:pt x="60" y="48"/>
                  </a:cubicBezTo>
                  <a:cubicBezTo>
                    <a:pt x="60" y="54"/>
                    <a:pt x="55" y="60"/>
                    <a:pt x="48"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9" name="Freeform 68"/>
            <p:cNvSpPr>
              <a:spLocks noEditPoints="1"/>
            </p:cNvSpPr>
            <p:nvPr/>
          </p:nvSpPr>
          <p:spPr bwMode="auto">
            <a:xfrm>
              <a:off x="1221" y="2716"/>
              <a:ext cx="623" cy="584"/>
            </a:xfrm>
            <a:custGeom>
              <a:avLst/>
              <a:gdLst>
                <a:gd name="T0" fmla="*/ 402 w 416"/>
                <a:gd name="T1" fmla="*/ 70 h 390"/>
                <a:gd name="T2" fmla="*/ 102 w 416"/>
                <a:gd name="T3" fmla="*/ 70 h 390"/>
                <a:gd name="T4" fmla="*/ 82 w 416"/>
                <a:gd name="T5" fmla="*/ 26 h 390"/>
                <a:gd name="T6" fmla="*/ 3 w 416"/>
                <a:gd name="T7" fmla="*/ 10 h 390"/>
                <a:gd name="T8" fmla="*/ 67 w 416"/>
                <a:gd name="T9" fmla="*/ 49 h 390"/>
                <a:gd name="T10" fmla="*/ 129 w 416"/>
                <a:gd name="T11" fmla="*/ 254 h 390"/>
                <a:gd name="T12" fmla="*/ 110 w 416"/>
                <a:gd name="T13" fmla="*/ 319 h 390"/>
                <a:gd name="T14" fmla="*/ 129 w 416"/>
                <a:gd name="T15" fmla="*/ 324 h 390"/>
                <a:gd name="T16" fmla="*/ 159 w 416"/>
                <a:gd name="T17" fmla="*/ 390 h 390"/>
                <a:gd name="T18" fmla="*/ 188 w 416"/>
                <a:gd name="T19" fmla="*/ 324 h 390"/>
                <a:gd name="T20" fmla="*/ 265 w 416"/>
                <a:gd name="T21" fmla="*/ 350 h 390"/>
                <a:gd name="T22" fmla="*/ 344 w 416"/>
                <a:gd name="T23" fmla="*/ 350 h 390"/>
                <a:gd name="T24" fmla="*/ 346 w 416"/>
                <a:gd name="T25" fmla="*/ 324 h 390"/>
                <a:gd name="T26" fmla="*/ 346 w 416"/>
                <a:gd name="T27" fmla="*/ 302 h 390"/>
                <a:gd name="T28" fmla="*/ 147 w 416"/>
                <a:gd name="T29" fmla="*/ 267 h 390"/>
                <a:gd name="T30" fmla="*/ 346 w 416"/>
                <a:gd name="T31" fmla="*/ 268 h 390"/>
                <a:gd name="T32" fmla="*/ 414 w 416"/>
                <a:gd name="T33" fmla="*/ 87 h 390"/>
                <a:gd name="T34" fmla="*/ 159 w 416"/>
                <a:gd name="T35" fmla="*/ 368 h 390"/>
                <a:gd name="T36" fmla="*/ 159 w 416"/>
                <a:gd name="T37" fmla="*/ 332 h 390"/>
                <a:gd name="T38" fmla="*/ 159 w 416"/>
                <a:gd name="T39" fmla="*/ 368 h 390"/>
                <a:gd name="T40" fmla="*/ 287 w 416"/>
                <a:gd name="T41" fmla="*/ 350 h 390"/>
                <a:gd name="T42" fmla="*/ 322 w 416"/>
                <a:gd name="T43" fmla="*/ 350 h 390"/>
                <a:gd name="T44" fmla="*/ 374 w 416"/>
                <a:gd name="T45" fmla="*/ 126 h 390"/>
                <a:gd name="T46" fmla="*/ 306 w 416"/>
                <a:gd name="T47" fmla="*/ 96 h 390"/>
                <a:gd name="T48" fmla="*/ 374 w 416"/>
                <a:gd name="T49" fmla="*/ 126 h 390"/>
                <a:gd name="T50" fmla="*/ 306 w 416"/>
                <a:gd name="T51" fmla="*/ 187 h 390"/>
                <a:gd name="T52" fmla="*/ 365 w 416"/>
                <a:gd name="T53" fmla="*/ 153 h 390"/>
                <a:gd name="T54" fmla="*/ 219 w 416"/>
                <a:gd name="T55" fmla="*/ 187 h 390"/>
                <a:gd name="T56" fmla="*/ 280 w 416"/>
                <a:gd name="T57" fmla="*/ 153 h 390"/>
                <a:gd name="T58" fmla="*/ 219 w 416"/>
                <a:gd name="T59" fmla="*/ 187 h 390"/>
                <a:gd name="T60" fmla="*/ 280 w 416"/>
                <a:gd name="T61" fmla="*/ 242 h 390"/>
                <a:gd name="T62" fmla="*/ 219 w 416"/>
                <a:gd name="T63" fmla="*/ 213 h 390"/>
                <a:gd name="T64" fmla="*/ 131 w 416"/>
                <a:gd name="T65" fmla="*/ 153 h 390"/>
                <a:gd name="T66" fmla="*/ 192 w 416"/>
                <a:gd name="T67" fmla="*/ 187 h 390"/>
                <a:gd name="T68" fmla="*/ 131 w 416"/>
                <a:gd name="T69" fmla="*/ 153 h 390"/>
                <a:gd name="T70" fmla="*/ 219 w 416"/>
                <a:gd name="T71" fmla="*/ 96 h 390"/>
                <a:gd name="T72" fmla="*/ 280 w 416"/>
                <a:gd name="T73" fmla="*/ 126 h 390"/>
                <a:gd name="T74" fmla="*/ 192 w 416"/>
                <a:gd name="T75" fmla="*/ 96 h 390"/>
                <a:gd name="T76" fmla="*/ 121 w 416"/>
                <a:gd name="T77" fmla="*/ 126 h 390"/>
                <a:gd name="T78" fmla="*/ 192 w 416"/>
                <a:gd name="T79" fmla="*/ 96 h 390"/>
                <a:gd name="T80" fmla="*/ 192 w 416"/>
                <a:gd name="T81" fmla="*/ 213 h 390"/>
                <a:gd name="T82" fmla="*/ 162 w 416"/>
                <a:gd name="T83" fmla="*/ 242 h 390"/>
                <a:gd name="T84" fmla="*/ 306 w 416"/>
                <a:gd name="T85" fmla="*/ 242 h 390"/>
                <a:gd name="T86" fmla="*/ 346 w 416"/>
                <a:gd name="T87" fmla="*/ 213 h 390"/>
                <a:gd name="T88" fmla="*/ 306 w 416"/>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390">
                  <a:moveTo>
                    <a:pt x="412" y="75"/>
                  </a:moveTo>
                  <a:cubicBezTo>
                    <a:pt x="410" y="72"/>
                    <a:pt x="406" y="70"/>
                    <a:pt x="402" y="70"/>
                  </a:cubicBezTo>
                  <a:cubicBezTo>
                    <a:pt x="104" y="70"/>
                    <a:pt x="104" y="70"/>
                    <a:pt x="104" y="70"/>
                  </a:cubicBezTo>
                  <a:cubicBezTo>
                    <a:pt x="103" y="70"/>
                    <a:pt x="102" y="70"/>
                    <a:pt x="102" y="70"/>
                  </a:cubicBezTo>
                  <a:cubicBezTo>
                    <a:pt x="90" y="34"/>
                    <a:pt x="90" y="34"/>
                    <a:pt x="90" y="34"/>
                  </a:cubicBezTo>
                  <a:cubicBezTo>
                    <a:pt x="88" y="31"/>
                    <a:pt x="86" y="28"/>
                    <a:pt x="82" y="26"/>
                  </a:cubicBezTo>
                  <a:cubicBezTo>
                    <a:pt x="20" y="2"/>
                    <a:pt x="20" y="2"/>
                    <a:pt x="20" y="2"/>
                  </a:cubicBezTo>
                  <a:cubicBezTo>
                    <a:pt x="13" y="0"/>
                    <a:pt x="6" y="3"/>
                    <a:pt x="3" y="10"/>
                  </a:cubicBezTo>
                  <a:cubicBezTo>
                    <a:pt x="0" y="16"/>
                    <a:pt x="4" y="24"/>
                    <a:pt x="10" y="27"/>
                  </a:cubicBezTo>
                  <a:cubicBezTo>
                    <a:pt x="67" y="49"/>
                    <a:pt x="67" y="49"/>
                    <a:pt x="67" y="49"/>
                  </a:cubicBezTo>
                  <a:cubicBezTo>
                    <a:pt x="135" y="247"/>
                    <a:pt x="135" y="247"/>
                    <a:pt x="135" y="247"/>
                  </a:cubicBezTo>
                  <a:cubicBezTo>
                    <a:pt x="132" y="248"/>
                    <a:pt x="130" y="250"/>
                    <a:pt x="129" y="254"/>
                  </a:cubicBezTo>
                  <a:cubicBezTo>
                    <a:pt x="109" y="309"/>
                    <a:pt x="109" y="309"/>
                    <a:pt x="109" y="309"/>
                  </a:cubicBezTo>
                  <a:cubicBezTo>
                    <a:pt x="107" y="312"/>
                    <a:pt x="108" y="316"/>
                    <a:pt x="110" y="319"/>
                  </a:cubicBezTo>
                  <a:cubicBezTo>
                    <a:pt x="112" y="322"/>
                    <a:pt x="115" y="324"/>
                    <a:pt x="119" y="324"/>
                  </a:cubicBezTo>
                  <a:cubicBezTo>
                    <a:pt x="129" y="324"/>
                    <a:pt x="129" y="324"/>
                    <a:pt x="129" y="324"/>
                  </a:cubicBezTo>
                  <a:cubicBezTo>
                    <a:pt x="123" y="331"/>
                    <a:pt x="119" y="340"/>
                    <a:pt x="119" y="350"/>
                  </a:cubicBezTo>
                  <a:cubicBezTo>
                    <a:pt x="119" y="372"/>
                    <a:pt x="137" y="390"/>
                    <a:pt x="159" y="390"/>
                  </a:cubicBezTo>
                  <a:cubicBezTo>
                    <a:pt x="181" y="390"/>
                    <a:pt x="199" y="372"/>
                    <a:pt x="199" y="350"/>
                  </a:cubicBezTo>
                  <a:cubicBezTo>
                    <a:pt x="199" y="340"/>
                    <a:pt x="195" y="331"/>
                    <a:pt x="188" y="324"/>
                  </a:cubicBezTo>
                  <a:cubicBezTo>
                    <a:pt x="275" y="324"/>
                    <a:pt x="275" y="324"/>
                    <a:pt x="275" y="324"/>
                  </a:cubicBezTo>
                  <a:cubicBezTo>
                    <a:pt x="269" y="331"/>
                    <a:pt x="265" y="340"/>
                    <a:pt x="265" y="350"/>
                  </a:cubicBezTo>
                  <a:cubicBezTo>
                    <a:pt x="265" y="372"/>
                    <a:pt x="283" y="390"/>
                    <a:pt x="305" y="390"/>
                  </a:cubicBezTo>
                  <a:cubicBezTo>
                    <a:pt x="326" y="390"/>
                    <a:pt x="344" y="372"/>
                    <a:pt x="344" y="350"/>
                  </a:cubicBezTo>
                  <a:cubicBezTo>
                    <a:pt x="344" y="340"/>
                    <a:pt x="340" y="331"/>
                    <a:pt x="334" y="324"/>
                  </a:cubicBezTo>
                  <a:cubicBezTo>
                    <a:pt x="346" y="324"/>
                    <a:pt x="346" y="324"/>
                    <a:pt x="346" y="324"/>
                  </a:cubicBezTo>
                  <a:cubicBezTo>
                    <a:pt x="353" y="324"/>
                    <a:pt x="358" y="319"/>
                    <a:pt x="358" y="313"/>
                  </a:cubicBezTo>
                  <a:cubicBezTo>
                    <a:pt x="358" y="306"/>
                    <a:pt x="353" y="302"/>
                    <a:pt x="346" y="302"/>
                  </a:cubicBezTo>
                  <a:cubicBezTo>
                    <a:pt x="135" y="302"/>
                    <a:pt x="135" y="302"/>
                    <a:pt x="135" y="302"/>
                  </a:cubicBezTo>
                  <a:cubicBezTo>
                    <a:pt x="147" y="267"/>
                    <a:pt x="147" y="267"/>
                    <a:pt x="147" y="267"/>
                  </a:cubicBezTo>
                  <a:cubicBezTo>
                    <a:pt x="149" y="268"/>
                    <a:pt x="150" y="268"/>
                    <a:pt x="152" y="268"/>
                  </a:cubicBezTo>
                  <a:cubicBezTo>
                    <a:pt x="346" y="268"/>
                    <a:pt x="346" y="268"/>
                    <a:pt x="346" y="268"/>
                  </a:cubicBezTo>
                  <a:cubicBezTo>
                    <a:pt x="352" y="268"/>
                    <a:pt x="357" y="265"/>
                    <a:pt x="359" y="259"/>
                  </a:cubicBezTo>
                  <a:cubicBezTo>
                    <a:pt x="414" y="87"/>
                    <a:pt x="414" y="87"/>
                    <a:pt x="414" y="87"/>
                  </a:cubicBezTo>
                  <a:cubicBezTo>
                    <a:pt x="416" y="83"/>
                    <a:pt x="415" y="79"/>
                    <a:pt x="412" y="75"/>
                  </a:cubicBezTo>
                  <a:close/>
                  <a:moveTo>
                    <a:pt x="159" y="368"/>
                  </a:moveTo>
                  <a:cubicBezTo>
                    <a:pt x="149" y="368"/>
                    <a:pt x="141" y="360"/>
                    <a:pt x="141" y="350"/>
                  </a:cubicBezTo>
                  <a:cubicBezTo>
                    <a:pt x="141" y="340"/>
                    <a:pt x="149" y="332"/>
                    <a:pt x="159" y="332"/>
                  </a:cubicBezTo>
                  <a:cubicBezTo>
                    <a:pt x="169" y="332"/>
                    <a:pt x="176" y="340"/>
                    <a:pt x="176" y="350"/>
                  </a:cubicBezTo>
                  <a:cubicBezTo>
                    <a:pt x="176" y="360"/>
                    <a:pt x="169" y="368"/>
                    <a:pt x="159" y="368"/>
                  </a:cubicBezTo>
                  <a:close/>
                  <a:moveTo>
                    <a:pt x="305" y="368"/>
                  </a:moveTo>
                  <a:cubicBezTo>
                    <a:pt x="295" y="368"/>
                    <a:pt x="287" y="360"/>
                    <a:pt x="287" y="350"/>
                  </a:cubicBezTo>
                  <a:cubicBezTo>
                    <a:pt x="287" y="340"/>
                    <a:pt x="295" y="332"/>
                    <a:pt x="305" y="332"/>
                  </a:cubicBezTo>
                  <a:cubicBezTo>
                    <a:pt x="314" y="332"/>
                    <a:pt x="322" y="340"/>
                    <a:pt x="322" y="350"/>
                  </a:cubicBezTo>
                  <a:cubicBezTo>
                    <a:pt x="322" y="360"/>
                    <a:pt x="314" y="368"/>
                    <a:pt x="305" y="368"/>
                  </a:cubicBezTo>
                  <a:close/>
                  <a:moveTo>
                    <a:pt x="374" y="126"/>
                  </a:moveTo>
                  <a:cubicBezTo>
                    <a:pt x="306" y="126"/>
                    <a:pt x="306" y="126"/>
                    <a:pt x="306" y="126"/>
                  </a:cubicBezTo>
                  <a:cubicBezTo>
                    <a:pt x="306" y="96"/>
                    <a:pt x="306" y="96"/>
                    <a:pt x="306" y="96"/>
                  </a:cubicBezTo>
                  <a:cubicBezTo>
                    <a:pt x="384" y="96"/>
                    <a:pt x="384" y="96"/>
                    <a:pt x="384" y="96"/>
                  </a:cubicBezTo>
                  <a:lnTo>
                    <a:pt x="374" y="126"/>
                  </a:lnTo>
                  <a:close/>
                  <a:moveTo>
                    <a:pt x="355" y="187"/>
                  </a:moveTo>
                  <a:cubicBezTo>
                    <a:pt x="306" y="187"/>
                    <a:pt x="306" y="187"/>
                    <a:pt x="306" y="187"/>
                  </a:cubicBezTo>
                  <a:cubicBezTo>
                    <a:pt x="306" y="153"/>
                    <a:pt x="306" y="153"/>
                    <a:pt x="306" y="153"/>
                  </a:cubicBezTo>
                  <a:cubicBezTo>
                    <a:pt x="365" y="153"/>
                    <a:pt x="365" y="153"/>
                    <a:pt x="365" y="153"/>
                  </a:cubicBezTo>
                  <a:lnTo>
                    <a:pt x="355" y="187"/>
                  </a:lnTo>
                  <a:close/>
                  <a:moveTo>
                    <a:pt x="219" y="187"/>
                  </a:moveTo>
                  <a:cubicBezTo>
                    <a:pt x="219" y="153"/>
                    <a:pt x="219" y="153"/>
                    <a:pt x="219" y="153"/>
                  </a:cubicBezTo>
                  <a:cubicBezTo>
                    <a:pt x="280" y="153"/>
                    <a:pt x="280" y="153"/>
                    <a:pt x="280" y="153"/>
                  </a:cubicBezTo>
                  <a:cubicBezTo>
                    <a:pt x="280" y="187"/>
                    <a:pt x="280" y="187"/>
                    <a:pt x="280" y="187"/>
                  </a:cubicBezTo>
                  <a:lnTo>
                    <a:pt x="219" y="187"/>
                  </a:lnTo>
                  <a:close/>
                  <a:moveTo>
                    <a:pt x="280" y="213"/>
                  </a:moveTo>
                  <a:cubicBezTo>
                    <a:pt x="280" y="242"/>
                    <a:pt x="280" y="242"/>
                    <a:pt x="280" y="242"/>
                  </a:cubicBezTo>
                  <a:cubicBezTo>
                    <a:pt x="219" y="242"/>
                    <a:pt x="219" y="242"/>
                    <a:pt x="219" y="242"/>
                  </a:cubicBezTo>
                  <a:cubicBezTo>
                    <a:pt x="219" y="213"/>
                    <a:pt x="219" y="213"/>
                    <a:pt x="219" y="213"/>
                  </a:cubicBezTo>
                  <a:lnTo>
                    <a:pt x="280" y="213"/>
                  </a:lnTo>
                  <a:close/>
                  <a:moveTo>
                    <a:pt x="131" y="153"/>
                  </a:moveTo>
                  <a:cubicBezTo>
                    <a:pt x="192" y="153"/>
                    <a:pt x="192" y="153"/>
                    <a:pt x="192" y="153"/>
                  </a:cubicBezTo>
                  <a:cubicBezTo>
                    <a:pt x="192" y="187"/>
                    <a:pt x="192" y="187"/>
                    <a:pt x="192" y="187"/>
                  </a:cubicBezTo>
                  <a:cubicBezTo>
                    <a:pt x="142" y="187"/>
                    <a:pt x="142" y="187"/>
                    <a:pt x="142" y="187"/>
                  </a:cubicBezTo>
                  <a:lnTo>
                    <a:pt x="131" y="153"/>
                  </a:lnTo>
                  <a:close/>
                  <a:moveTo>
                    <a:pt x="219" y="126"/>
                  </a:moveTo>
                  <a:cubicBezTo>
                    <a:pt x="219" y="96"/>
                    <a:pt x="219" y="96"/>
                    <a:pt x="219" y="96"/>
                  </a:cubicBezTo>
                  <a:cubicBezTo>
                    <a:pt x="280" y="96"/>
                    <a:pt x="280" y="96"/>
                    <a:pt x="280" y="96"/>
                  </a:cubicBezTo>
                  <a:cubicBezTo>
                    <a:pt x="280" y="126"/>
                    <a:pt x="280" y="126"/>
                    <a:pt x="280" y="126"/>
                  </a:cubicBezTo>
                  <a:lnTo>
                    <a:pt x="219" y="126"/>
                  </a:lnTo>
                  <a:close/>
                  <a:moveTo>
                    <a:pt x="192" y="96"/>
                  </a:moveTo>
                  <a:cubicBezTo>
                    <a:pt x="192" y="126"/>
                    <a:pt x="192" y="126"/>
                    <a:pt x="192" y="126"/>
                  </a:cubicBezTo>
                  <a:cubicBezTo>
                    <a:pt x="121" y="126"/>
                    <a:pt x="121" y="126"/>
                    <a:pt x="121" y="126"/>
                  </a:cubicBezTo>
                  <a:cubicBezTo>
                    <a:pt x="111" y="96"/>
                    <a:pt x="111" y="96"/>
                    <a:pt x="111" y="96"/>
                  </a:cubicBezTo>
                  <a:lnTo>
                    <a:pt x="192" y="96"/>
                  </a:lnTo>
                  <a:close/>
                  <a:moveTo>
                    <a:pt x="152" y="213"/>
                  </a:moveTo>
                  <a:cubicBezTo>
                    <a:pt x="192" y="213"/>
                    <a:pt x="192" y="213"/>
                    <a:pt x="192" y="213"/>
                  </a:cubicBezTo>
                  <a:cubicBezTo>
                    <a:pt x="192" y="242"/>
                    <a:pt x="192" y="242"/>
                    <a:pt x="192" y="242"/>
                  </a:cubicBezTo>
                  <a:cubicBezTo>
                    <a:pt x="162" y="242"/>
                    <a:pt x="162" y="242"/>
                    <a:pt x="162" y="242"/>
                  </a:cubicBezTo>
                  <a:lnTo>
                    <a:pt x="152" y="213"/>
                  </a:lnTo>
                  <a:close/>
                  <a:moveTo>
                    <a:pt x="306" y="242"/>
                  </a:moveTo>
                  <a:cubicBezTo>
                    <a:pt x="306" y="213"/>
                    <a:pt x="306" y="213"/>
                    <a:pt x="306" y="213"/>
                  </a:cubicBezTo>
                  <a:cubicBezTo>
                    <a:pt x="346" y="213"/>
                    <a:pt x="346" y="213"/>
                    <a:pt x="346" y="213"/>
                  </a:cubicBezTo>
                  <a:cubicBezTo>
                    <a:pt x="337" y="242"/>
                    <a:pt x="337" y="242"/>
                    <a:pt x="337" y="242"/>
                  </a:cubicBezTo>
                  <a:lnTo>
                    <a:pt x="306" y="2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0" name="Freeform 69"/>
            <p:cNvSpPr>
              <a:spLocks/>
            </p:cNvSpPr>
            <p:nvPr/>
          </p:nvSpPr>
          <p:spPr bwMode="auto">
            <a:xfrm>
              <a:off x="3474" y="3493"/>
              <a:ext cx="196" cy="175"/>
            </a:xfrm>
            <a:custGeom>
              <a:avLst/>
              <a:gdLst>
                <a:gd name="T0" fmla="*/ 120 w 131"/>
                <a:gd name="T1" fmla="*/ 53 h 117"/>
                <a:gd name="T2" fmla="*/ 97 w 131"/>
                <a:gd name="T3" fmla="*/ 39 h 117"/>
                <a:gd name="T4" fmla="*/ 93 w 131"/>
                <a:gd name="T5" fmla="*/ 0 h 117"/>
                <a:gd name="T6" fmla="*/ 90 w 131"/>
                <a:gd name="T7" fmla="*/ 8 h 117"/>
                <a:gd name="T8" fmla="*/ 80 w 131"/>
                <a:gd name="T9" fmla="*/ 29 h 117"/>
                <a:gd name="T10" fmla="*/ 81 w 131"/>
                <a:gd name="T11" fmla="*/ 37 h 117"/>
                <a:gd name="T12" fmla="*/ 49 w 131"/>
                <a:gd name="T13" fmla="*/ 38 h 117"/>
                <a:gd name="T14" fmla="*/ 51 w 131"/>
                <a:gd name="T15" fmla="*/ 29 h 117"/>
                <a:gd name="T16" fmla="*/ 40 w 131"/>
                <a:gd name="T17" fmla="*/ 8 h 117"/>
                <a:gd name="T18" fmla="*/ 37 w 131"/>
                <a:gd name="T19" fmla="*/ 0 h 117"/>
                <a:gd name="T20" fmla="*/ 33 w 131"/>
                <a:gd name="T21" fmla="*/ 39 h 117"/>
                <a:gd name="T22" fmla="*/ 21 w 131"/>
                <a:gd name="T23" fmla="*/ 43 h 117"/>
                <a:gd name="T24" fmla="*/ 11 w 131"/>
                <a:gd name="T25" fmla="*/ 50 h 117"/>
                <a:gd name="T26" fmla="*/ 0 w 131"/>
                <a:gd name="T27" fmla="*/ 97 h 117"/>
                <a:gd name="T28" fmla="*/ 4 w 131"/>
                <a:gd name="T29" fmla="*/ 105 h 117"/>
                <a:gd name="T30" fmla="*/ 62 w 131"/>
                <a:gd name="T31" fmla="*/ 117 h 117"/>
                <a:gd name="T32" fmla="*/ 125 w 131"/>
                <a:gd name="T33" fmla="*/ 106 h 117"/>
                <a:gd name="T34" fmla="*/ 129 w 131"/>
                <a:gd name="T35" fmla="*/ 102 h 117"/>
                <a:gd name="T36" fmla="*/ 120 w 131"/>
                <a:gd name="T37"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17">
                  <a:moveTo>
                    <a:pt x="120" y="53"/>
                  </a:moveTo>
                  <a:cubicBezTo>
                    <a:pt x="117" y="46"/>
                    <a:pt x="102" y="41"/>
                    <a:pt x="97" y="39"/>
                  </a:cubicBezTo>
                  <a:cubicBezTo>
                    <a:pt x="89" y="22"/>
                    <a:pt x="93" y="0"/>
                    <a:pt x="93" y="0"/>
                  </a:cubicBezTo>
                  <a:cubicBezTo>
                    <a:pt x="92" y="6"/>
                    <a:pt x="90" y="8"/>
                    <a:pt x="90" y="8"/>
                  </a:cubicBezTo>
                  <a:cubicBezTo>
                    <a:pt x="89" y="20"/>
                    <a:pt x="80" y="29"/>
                    <a:pt x="80" y="29"/>
                  </a:cubicBezTo>
                  <a:cubicBezTo>
                    <a:pt x="79" y="32"/>
                    <a:pt x="80" y="34"/>
                    <a:pt x="81" y="37"/>
                  </a:cubicBezTo>
                  <a:cubicBezTo>
                    <a:pt x="66" y="60"/>
                    <a:pt x="55" y="48"/>
                    <a:pt x="49" y="38"/>
                  </a:cubicBezTo>
                  <a:cubicBezTo>
                    <a:pt x="50" y="36"/>
                    <a:pt x="51" y="33"/>
                    <a:pt x="51" y="29"/>
                  </a:cubicBezTo>
                  <a:cubicBezTo>
                    <a:pt x="51" y="29"/>
                    <a:pt x="41" y="20"/>
                    <a:pt x="40" y="8"/>
                  </a:cubicBezTo>
                  <a:cubicBezTo>
                    <a:pt x="40" y="8"/>
                    <a:pt x="38" y="6"/>
                    <a:pt x="37" y="0"/>
                  </a:cubicBezTo>
                  <a:cubicBezTo>
                    <a:pt x="37" y="0"/>
                    <a:pt x="41" y="21"/>
                    <a:pt x="33" y="39"/>
                  </a:cubicBezTo>
                  <a:cubicBezTo>
                    <a:pt x="27" y="41"/>
                    <a:pt x="21" y="43"/>
                    <a:pt x="21" y="43"/>
                  </a:cubicBezTo>
                  <a:cubicBezTo>
                    <a:pt x="14" y="46"/>
                    <a:pt x="11" y="50"/>
                    <a:pt x="11" y="50"/>
                  </a:cubicBezTo>
                  <a:cubicBezTo>
                    <a:pt x="2" y="64"/>
                    <a:pt x="0" y="97"/>
                    <a:pt x="0" y="97"/>
                  </a:cubicBezTo>
                  <a:cubicBezTo>
                    <a:pt x="1" y="104"/>
                    <a:pt x="4" y="105"/>
                    <a:pt x="4" y="105"/>
                  </a:cubicBezTo>
                  <a:cubicBezTo>
                    <a:pt x="26" y="115"/>
                    <a:pt x="62" y="117"/>
                    <a:pt x="62" y="117"/>
                  </a:cubicBezTo>
                  <a:cubicBezTo>
                    <a:pt x="98" y="117"/>
                    <a:pt x="125" y="106"/>
                    <a:pt x="125" y="106"/>
                  </a:cubicBezTo>
                  <a:cubicBezTo>
                    <a:pt x="128" y="104"/>
                    <a:pt x="129" y="102"/>
                    <a:pt x="129" y="102"/>
                  </a:cubicBezTo>
                  <a:cubicBezTo>
                    <a:pt x="131" y="79"/>
                    <a:pt x="120" y="53"/>
                    <a:pt x="120"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71" name="Freeform 70"/>
            <p:cNvSpPr>
              <a:spLocks/>
            </p:cNvSpPr>
            <p:nvPr/>
          </p:nvSpPr>
          <p:spPr bwMode="auto">
            <a:xfrm>
              <a:off x="3521" y="3423"/>
              <a:ext cx="96" cy="69"/>
            </a:xfrm>
            <a:custGeom>
              <a:avLst/>
              <a:gdLst>
                <a:gd name="T0" fmla="*/ 49 w 64"/>
                <a:gd name="T1" fmla="*/ 32 h 46"/>
                <a:gd name="T2" fmla="*/ 59 w 64"/>
                <a:gd name="T3" fmla="*/ 45 h 46"/>
                <a:gd name="T4" fmla="*/ 60 w 64"/>
                <a:gd name="T5" fmla="*/ 41 h 46"/>
                <a:gd name="T6" fmla="*/ 62 w 64"/>
                <a:gd name="T7" fmla="*/ 43 h 46"/>
                <a:gd name="T8" fmla="*/ 55 w 64"/>
                <a:gd name="T9" fmla="*/ 16 h 46"/>
                <a:gd name="T10" fmla="*/ 55 w 64"/>
                <a:gd name="T11" fmla="*/ 16 h 46"/>
                <a:gd name="T12" fmla="*/ 15 w 64"/>
                <a:gd name="T13" fmla="*/ 12 h 46"/>
                <a:gd name="T14" fmla="*/ 4 w 64"/>
                <a:gd name="T15" fmla="*/ 43 h 46"/>
                <a:gd name="T16" fmla="*/ 49 w 64"/>
                <a:gd name="T17"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49" y="32"/>
                  </a:moveTo>
                  <a:cubicBezTo>
                    <a:pt x="49" y="34"/>
                    <a:pt x="51" y="41"/>
                    <a:pt x="59" y="45"/>
                  </a:cubicBezTo>
                  <a:cubicBezTo>
                    <a:pt x="59" y="45"/>
                    <a:pt x="60" y="42"/>
                    <a:pt x="60" y="41"/>
                  </a:cubicBezTo>
                  <a:cubicBezTo>
                    <a:pt x="60" y="41"/>
                    <a:pt x="61" y="42"/>
                    <a:pt x="62" y="43"/>
                  </a:cubicBezTo>
                  <a:cubicBezTo>
                    <a:pt x="62" y="43"/>
                    <a:pt x="64" y="23"/>
                    <a:pt x="55" y="16"/>
                  </a:cubicBezTo>
                  <a:cubicBezTo>
                    <a:pt x="55" y="16"/>
                    <a:pt x="55" y="16"/>
                    <a:pt x="55" y="16"/>
                  </a:cubicBezTo>
                  <a:cubicBezTo>
                    <a:pt x="36" y="0"/>
                    <a:pt x="15" y="12"/>
                    <a:pt x="15" y="12"/>
                  </a:cubicBezTo>
                  <a:cubicBezTo>
                    <a:pt x="0" y="22"/>
                    <a:pt x="4" y="43"/>
                    <a:pt x="4" y="43"/>
                  </a:cubicBezTo>
                  <a:cubicBezTo>
                    <a:pt x="33" y="46"/>
                    <a:pt x="48" y="33"/>
                    <a:pt x="49"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sp>
        <p:nvSpPr>
          <p:cNvPr id="7" name="Content Placeholder 6">
            <a:extLst>
              <a:ext uri="{FF2B5EF4-FFF2-40B4-BE49-F238E27FC236}">
                <a16:creationId xmlns:a16="http://schemas.microsoft.com/office/drawing/2014/main" id="{E0B817F8-8E9B-53C7-0D03-CBECF7BFF820}"/>
              </a:ext>
            </a:extLst>
          </p:cNvPr>
          <p:cNvSpPr>
            <a:spLocks noGrp="1"/>
          </p:cNvSpPr>
          <p:nvPr>
            <p:ph idx="1"/>
          </p:nvPr>
        </p:nvSpPr>
        <p:spPr>
          <a:xfrm>
            <a:off x="933284" y="1825625"/>
            <a:ext cx="5639256" cy="3709413"/>
          </a:xfrm>
        </p:spPr>
        <p:txBody>
          <a:bodyPr/>
          <a:lstStyle/>
          <a:p>
            <a:r>
              <a:rPr lang="en-US" dirty="0"/>
              <a:t>Ask providers for discounts</a:t>
            </a:r>
          </a:p>
          <a:p>
            <a:r>
              <a:rPr lang="en-US" dirty="0"/>
              <a:t>Decrease spending when bored</a:t>
            </a:r>
          </a:p>
          <a:p>
            <a:r>
              <a:rPr lang="en-US" dirty="0"/>
              <a:t>Limit credit card use</a:t>
            </a:r>
          </a:p>
          <a:p>
            <a:r>
              <a:rPr lang="en-US" dirty="0"/>
              <a:t>Pay bills on time</a:t>
            </a:r>
          </a:p>
          <a:p>
            <a:r>
              <a:rPr lang="en-US" dirty="0"/>
              <a:t>Pay down debt</a:t>
            </a:r>
          </a:p>
          <a:p>
            <a:endParaRPr lang="en-US" dirty="0"/>
          </a:p>
        </p:txBody>
      </p:sp>
      <p:sp>
        <p:nvSpPr>
          <p:cNvPr id="3" name="Slide Number Placeholder 2">
            <a:extLst>
              <a:ext uri="{FF2B5EF4-FFF2-40B4-BE49-F238E27FC236}">
                <a16:creationId xmlns:a16="http://schemas.microsoft.com/office/drawing/2014/main" id="{86A562AE-7052-3BBB-E4F0-256E17321BB6}"/>
              </a:ext>
            </a:extLst>
          </p:cNvPr>
          <p:cNvSpPr>
            <a:spLocks noGrp="1"/>
          </p:cNvSpPr>
          <p:nvPr>
            <p:ph type="sldNum" sz="quarter" idx="12"/>
          </p:nvPr>
        </p:nvSpPr>
        <p:spPr/>
        <p:txBody>
          <a:bodyPr/>
          <a:lstStyle/>
          <a:p>
            <a:fld id="{CF7256BA-14D5-AF4F-AF6C-A920B5B175FB}" type="slidenum">
              <a:rPr lang="en-US" smtClean="0"/>
              <a:pPr/>
              <a:t>15</a:t>
            </a:fld>
            <a:endParaRPr lang="en-US" dirty="0"/>
          </a:p>
        </p:txBody>
      </p:sp>
      <p:sp>
        <p:nvSpPr>
          <p:cNvPr id="2" name="Title 1"/>
          <p:cNvSpPr>
            <a:spLocks noGrp="1"/>
          </p:cNvSpPr>
          <p:nvPr>
            <p:ph type="title"/>
          </p:nvPr>
        </p:nvSpPr>
        <p:spPr/>
        <p:txBody>
          <a:bodyPr>
            <a:normAutofit/>
          </a:bodyPr>
          <a:lstStyle/>
          <a:p>
            <a:r>
              <a:rPr lang="en-US" dirty="0"/>
              <a:t>Manage Expenses to Maximize Income</a:t>
            </a:r>
          </a:p>
        </p:txBody>
      </p:sp>
    </p:spTree>
    <p:extLst>
      <p:ext uri="{BB962C8B-B14F-4D97-AF65-F5344CB8AC3E}">
        <p14:creationId xmlns:p14="http://schemas.microsoft.com/office/powerpoint/2010/main" val="400834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59F35BDB-4DD6-1D9F-667D-90D6FCE05ABB}"/>
              </a:ext>
            </a:extLst>
          </p:cNvPr>
          <p:cNvSpPr>
            <a:spLocks noGrp="1"/>
          </p:cNvSpPr>
          <p:nvPr>
            <p:ph type="ftr" sz="quarter" idx="13"/>
          </p:nvPr>
        </p:nvSpPr>
        <p:spPr>
          <a:xfrm>
            <a:off x="838199" y="6427642"/>
            <a:ext cx="10515599" cy="196630"/>
          </a:xfrm>
        </p:spPr>
        <p:txBody>
          <a:bodyPr/>
          <a:lstStyle/>
          <a:p>
            <a:r>
              <a:rPr lang="en-US" sz="1200" dirty="0">
                <a:solidFill>
                  <a:schemeClr val="accent3"/>
                </a:solidFill>
                <a:hlinkClick r:id="rId3">
                  <a:extLst>
                    <a:ext uri="{A12FA001-AC4F-418D-AE19-62706E023703}">
                      <ahyp:hlinkClr xmlns:ahyp="http://schemas.microsoft.com/office/drawing/2018/hyperlinkcolor" val="tx"/>
                    </a:ext>
                  </a:extLst>
                </a:hlinkClick>
              </a:rPr>
              <a:t>Loud Budgeting: The Trending Strategy That’ll Transform Your Finances | Johnson Financial Group</a:t>
            </a:r>
            <a:endParaRPr lang="en-US" sz="1200" dirty="0">
              <a:solidFill>
                <a:schemeClr val="accent3"/>
              </a:solidFill>
            </a:endParaRPr>
          </a:p>
          <a:p>
            <a:endParaRPr lang="en-US" dirty="0"/>
          </a:p>
        </p:txBody>
      </p:sp>
      <p:sp>
        <p:nvSpPr>
          <p:cNvPr id="5" name="Slide Number Placeholder 4">
            <a:extLst>
              <a:ext uri="{FF2B5EF4-FFF2-40B4-BE49-F238E27FC236}">
                <a16:creationId xmlns:a16="http://schemas.microsoft.com/office/drawing/2014/main" id="{29EE3CD5-5B52-D7E9-42DE-5B098DB547A7}"/>
              </a:ext>
            </a:extLst>
          </p:cNvPr>
          <p:cNvSpPr>
            <a:spLocks noGrp="1"/>
          </p:cNvSpPr>
          <p:nvPr>
            <p:ph type="sldNum" sz="quarter" idx="12"/>
          </p:nvPr>
        </p:nvSpPr>
        <p:spPr/>
        <p:txBody>
          <a:bodyPr/>
          <a:lstStyle/>
          <a:p>
            <a:fld id="{A3DA3D6A-6DDB-44AC-922F-0D6A3F925C34}" type="slidenum">
              <a:rPr lang="en-US" smtClean="0"/>
              <a:pPr/>
              <a:t>16</a:t>
            </a:fld>
            <a:endParaRPr lang="en-US" dirty="0"/>
          </a:p>
        </p:txBody>
      </p:sp>
      <p:sp>
        <p:nvSpPr>
          <p:cNvPr id="4" name="Title 3"/>
          <p:cNvSpPr>
            <a:spLocks noGrp="1"/>
          </p:cNvSpPr>
          <p:nvPr>
            <p:ph type="title"/>
          </p:nvPr>
        </p:nvSpPr>
        <p:spPr/>
        <p:txBody>
          <a:bodyPr>
            <a:normAutofit/>
          </a:bodyPr>
          <a:lstStyle/>
          <a:p>
            <a:r>
              <a:rPr lang="en-US" dirty="0">
                <a:latin typeface="+mj-lt"/>
              </a:rPr>
              <a:t>Be SMART about Goals</a:t>
            </a:r>
          </a:p>
        </p:txBody>
      </p:sp>
      <p:sp>
        <p:nvSpPr>
          <p:cNvPr id="25" name="Freeform 13"/>
          <p:cNvSpPr>
            <a:spLocks noEditPoints="1"/>
          </p:cNvSpPr>
          <p:nvPr/>
        </p:nvSpPr>
        <p:spPr bwMode="auto">
          <a:xfrm>
            <a:off x="2400940" y="2024558"/>
            <a:ext cx="663434" cy="1004812"/>
          </a:xfrm>
          <a:custGeom>
            <a:avLst/>
            <a:gdLst>
              <a:gd name="T0" fmla="*/ 45 w 171"/>
              <a:gd name="T1" fmla="*/ 248 h 261"/>
              <a:gd name="T2" fmla="*/ 3 w 171"/>
              <a:gd name="T3" fmla="*/ 197 h 261"/>
              <a:gd name="T4" fmla="*/ 49 w 171"/>
              <a:gd name="T5" fmla="*/ 177 h 261"/>
              <a:gd name="T6" fmla="*/ 109 w 171"/>
              <a:gd name="T7" fmla="*/ 195 h 261"/>
              <a:gd name="T8" fmla="*/ 21 w 171"/>
              <a:gd name="T9" fmla="*/ 108 h 261"/>
              <a:gd name="T10" fmla="*/ 34 w 171"/>
              <a:gd name="T11" fmla="*/ 12 h 261"/>
              <a:gd name="T12" fmla="*/ 159 w 171"/>
              <a:gd name="T13" fmla="*/ 23 h 261"/>
              <a:gd name="T14" fmla="*/ 76 w 171"/>
              <a:gd name="T15" fmla="*/ 46 h 261"/>
              <a:gd name="T16" fmla="*/ 170 w 171"/>
              <a:gd name="T17" fmla="*/ 210 h 261"/>
              <a:gd name="T18" fmla="*/ 102 w 171"/>
              <a:gd name="T19" fmla="*/ 259 h 261"/>
              <a:gd name="T20" fmla="*/ 56 w 171"/>
              <a:gd name="T21" fmla="*/ 27 h 261"/>
              <a:gd name="T22" fmla="*/ 18 w 171"/>
              <a:gd name="T23" fmla="*/ 47 h 261"/>
              <a:gd name="T24" fmla="*/ 33 w 171"/>
              <a:gd name="T25" fmla="*/ 208 h 261"/>
              <a:gd name="T26" fmla="*/ 11 w 171"/>
              <a:gd name="T27" fmla="*/ 238 h 261"/>
              <a:gd name="T28" fmla="*/ 11 w 171"/>
              <a:gd name="T29" fmla="*/ 250 h 261"/>
              <a:gd name="T30" fmla="*/ 76 w 171"/>
              <a:gd name="T31" fmla="*/ 21 h 261"/>
              <a:gd name="T32" fmla="*/ 9 w 171"/>
              <a:gd name="T33" fmla="*/ 212 h 261"/>
              <a:gd name="T34" fmla="*/ 33 w 171"/>
              <a:gd name="T35" fmla="*/ 180 h 261"/>
              <a:gd name="T36" fmla="*/ 45 w 171"/>
              <a:gd name="T37" fmla="*/ 59 h 261"/>
              <a:gd name="T38" fmla="*/ 10 w 171"/>
              <a:gd name="T39" fmla="*/ 191 h 261"/>
              <a:gd name="T40" fmla="*/ 26 w 171"/>
              <a:gd name="T41" fmla="*/ 31 h 261"/>
              <a:gd name="T42" fmla="*/ 40 w 171"/>
              <a:gd name="T43" fmla="*/ 80 h 261"/>
              <a:gd name="T44" fmla="*/ 58 w 171"/>
              <a:gd name="T45" fmla="*/ 223 h 261"/>
              <a:gd name="T46" fmla="*/ 60 w 171"/>
              <a:gd name="T47" fmla="*/ 214 h 261"/>
              <a:gd name="T48" fmla="*/ 43 w 171"/>
              <a:gd name="T49" fmla="*/ 85 h 261"/>
              <a:gd name="T50" fmla="*/ 32 w 171"/>
              <a:gd name="T51" fmla="*/ 100 h 261"/>
              <a:gd name="T52" fmla="*/ 63 w 171"/>
              <a:gd name="T53" fmla="*/ 86 h 261"/>
              <a:gd name="T54" fmla="*/ 68 w 171"/>
              <a:gd name="T55" fmla="*/ 85 h 261"/>
              <a:gd name="T56" fmla="*/ 42 w 171"/>
              <a:gd name="T57" fmla="*/ 119 h 261"/>
              <a:gd name="T58" fmla="*/ 75 w 171"/>
              <a:gd name="T59" fmla="*/ 109 h 261"/>
              <a:gd name="T60" fmla="*/ 68 w 171"/>
              <a:gd name="T61" fmla="*/ 222 h 261"/>
              <a:gd name="T62" fmla="*/ 90 w 171"/>
              <a:gd name="T63" fmla="*/ 103 h 261"/>
              <a:gd name="T64" fmla="*/ 111 w 171"/>
              <a:gd name="T65" fmla="*/ 211 h 261"/>
              <a:gd name="T66" fmla="*/ 102 w 171"/>
              <a:gd name="T67" fmla="*/ 223 h 261"/>
              <a:gd name="T68" fmla="*/ 76 w 171"/>
              <a:gd name="T69" fmla="*/ 233 h 261"/>
              <a:gd name="T70" fmla="*/ 85 w 171"/>
              <a:gd name="T71" fmla="*/ 134 h 261"/>
              <a:gd name="T72" fmla="*/ 77 w 171"/>
              <a:gd name="T73" fmla="*/ 149 h 261"/>
              <a:gd name="T74" fmla="*/ 103 w 171"/>
              <a:gd name="T75" fmla="*/ 236 h 261"/>
              <a:gd name="T76" fmla="*/ 101 w 171"/>
              <a:gd name="T77" fmla="*/ 154 h 261"/>
              <a:gd name="T78" fmla="*/ 107 w 171"/>
              <a:gd name="T79" fmla="*/ 135 h 261"/>
              <a:gd name="T80" fmla="*/ 98 w 171"/>
              <a:gd name="T81" fmla="*/ 31 h 261"/>
              <a:gd name="T82" fmla="*/ 102 w 171"/>
              <a:gd name="T83" fmla="*/ 249 h 261"/>
              <a:gd name="T84" fmla="*/ 146 w 171"/>
              <a:gd name="T85" fmla="*/ 215 h 261"/>
              <a:gd name="T86" fmla="*/ 92 w 171"/>
              <a:gd name="T87" fmla="*/ 235 h 261"/>
              <a:gd name="T88" fmla="*/ 98 w 171"/>
              <a:gd name="T89" fmla="*/ 229 h 261"/>
              <a:gd name="T90" fmla="*/ 120 w 171"/>
              <a:gd name="T91" fmla="*/ 28 h 261"/>
              <a:gd name="T92" fmla="*/ 139 w 171"/>
              <a:gd name="T93" fmla="*/ 16 h 261"/>
              <a:gd name="T94" fmla="*/ 138 w 171"/>
              <a:gd name="T95" fmla="*/ 226 h 261"/>
              <a:gd name="T96" fmla="*/ 133 w 171"/>
              <a:gd name="T97" fmla="*/ 232 h 261"/>
              <a:gd name="T98" fmla="*/ 105 w 171"/>
              <a:gd name="T99" fmla="*/ 49 h 261"/>
              <a:gd name="T100" fmla="*/ 108 w 171"/>
              <a:gd name="T101" fmla="*/ 171 h 261"/>
              <a:gd name="T102" fmla="*/ 123 w 171"/>
              <a:gd name="T103" fmla="*/ 41 h 261"/>
              <a:gd name="T104" fmla="*/ 116 w 171"/>
              <a:gd name="T105" fmla="*/ 173 h 261"/>
              <a:gd name="T106" fmla="*/ 121 w 171"/>
              <a:gd name="T107" fmla="*/ 197 h 261"/>
              <a:gd name="T108" fmla="*/ 115 w 171"/>
              <a:gd name="T109" fmla="*/ 195 h 261"/>
              <a:gd name="T110" fmla="*/ 118 w 171"/>
              <a:gd name="T111" fmla="*/ 70 h 261"/>
              <a:gd name="T112" fmla="*/ 127 w 171"/>
              <a:gd name="T113" fmla="*/ 246 h 261"/>
              <a:gd name="T114" fmla="*/ 137 w 171"/>
              <a:gd name="T115" fmla="*/ 44 h 261"/>
              <a:gd name="T116" fmla="*/ 125 w 171"/>
              <a:gd name="T117" fmla="*/ 192 h 261"/>
              <a:gd name="T118" fmla="*/ 135 w 171"/>
              <a:gd name="T119" fmla="*/ 52 h 261"/>
              <a:gd name="T120" fmla="*/ 147 w 171"/>
              <a:gd name="T121" fmla="*/ 2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 h="261">
                <a:moveTo>
                  <a:pt x="102" y="259"/>
                </a:moveTo>
                <a:cubicBezTo>
                  <a:pt x="100" y="259"/>
                  <a:pt x="99" y="259"/>
                  <a:pt x="97" y="257"/>
                </a:cubicBezTo>
                <a:cubicBezTo>
                  <a:pt x="94" y="258"/>
                  <a:pt x="91" y="257"/>
                  <a:pt x="88" y="256"/>
                </a:cubicBezTo>
                <a:cubicBezTo>
                  <a:pt x="86" y="255"/>
                  <a:pt x="82" y="255"/>
                  <a:pt x="77" y="255"/>
                </a:cubicBezTo>
                <a:cubicBezTo>
                  <a:pt x="76" y="256"/>
                  <a:pt x="76" y="256"/>
                  <a:pt x="77" y="255"/>
                </a:cubicBezTo>
                <a:cubicBezTo>
                  <a:pt x="78" y="255"/>
                  <a:pt x="78" y="254"/>
                  <a:pt x="77" y="253"/>
                </a:cubicBezTo>
                <a:cubicBezTo>
                  <a:pt x="76" y="253"/>
                  <a:pt x="74" y="252"/>
                  <a:pt x="73" y="252"/>
                </a:cubicBezTo>
                <a:cubicBezTo>
                  <a:pt x="72" y="251"/>
                  <a:pt x="71" y="251"/>
                  <a:pt x="70" y="252"/>
                </a:cubicBezTo>
                <a:cubicBezTo>
                  <a:pt x="70" y="252"/>
                  <a:pt x="70" y="251"/>
                  <a:pt x="69" y="251"/>
                </a:cubicBezTo>
                <a:cubicBezTo>
                  <a:pt x="69" y="251"/>
                  <a:pt x="68" y="251"/>
                  <a:pt x="68" y="250"/>
                </a:cubicBezTo>
                <a:cubicBezTo>
                  <a:pt x="67" y="250"/>
                  <a:pt x="67" y="250"/>
                  <a:pt x="67" y="249"/>
                </a:cubicBezTo>
                <a:cubicBezTo>
                  <a:pt x="67" y="249"/>
                  <a:pt x="67" y="249"/>
                  <a:pt x="67" y="248"/>
                </a:cubicBezTo>
                <a:cubicBezTo>
                  <a:pt x="63" y="247"/>
                  <a:pt x="60" y="246"/>
                  <a:pt x="57" y="244"/>
                </a:cubicBezTo>
                <a:cubicBezTo>
                  <a:pt x="54" y="242"/>
                  <a:pt x="51" y="241"/>
                  <a:pt x="49" y="238"/>
                </a:cubicBezTo>
                <a:cubicBezTo>
                  <a:pt x="48" y="239"/>
                  <a:pt x="47" y="239"/>
                  <a:pt x="47" y="240"/>
                </a:cubicBezTo>
                <a:cubicBezTo>
                  <a:pt x="47" y="241"/>
                  <a:pt x="47" y="242"/>
                  <a:pt x="47" y="243"/>
                </a:cubicBezTo>
                <a:cubicBezTo>
                  <a:pt x="46" y="244"/>
                  <a:pt x="46" y="245"/>
                  <a:pt x="46" y="246"/>
                </a:cubicBezTo>
                <a:cubicBezTo>
                  <a:pt x="46" y="247"/>
                  <a:pt x="46" y="248"/>
                  <a:pt x="45" y="248"/>
                </a:cubicBezTo>
                <a:cubicBezTo>
                  <a:pt x="45" y="249"/>
                  <a:pt x="45" y="249"/>
                  <a:pt x="46" y="250"/>
                </a:cubicBezTo>
                <a:cubicBezTo>
                  <a:pt x="46" y="251"/>
                  <a:pt x="46" y="252"/>
                  <a:pt x="46" y="252"/>
                </a:cubicBezTo>
                <a:cubicBezTo>
                  <a:pt x="46" y="252"/>
                  <a:pt x="45" y="253"/>
                  <a:pt x="44" y="254"/>
                </a:cubicBezTo>
                <a:cubicBezTo>
                  <a:pt x="44" y="254"/>
                  <a:pt x="43" y="256"/>
                  <a:pt x="43" y="257"/>
                </a:cubicBezTo>
                <a:cubicBezTo>
                  <a:pt x="41" y="257"/>
                  <a:pt x="39" y="257"/>
                  <a:pt x="37" y="256"/>
                </a:cubicBezTo>
                <a:cubicBezTo>
                  <a:pt x="35" y="255"/>
                  <a:pt x="34" y="255"/>
                  <a:pt x="32" y="255"/>
                </a:cubicBezTo>
                <a:cubicBezTo>
                  <a:pt x="31" y="255"/>
                  <a:pt x="31" y="256"/>
                  <a:pt x="30" y="256"/>
                </a:cubicBezTo>
                <a:cubicBezTo>
                  <a:pt x="29" y="257"/>
                  <a:pt x="29" y="258"/>
                  <a:pt x="28" y="259"/>
                </a:cubicBezTo>
                <a:cubicBezTo>
                  <a:pt x="27" y="259"/>
                  <a:pt x="27" y="260"/>
                  <a:pt x="26" y="260"/>
                </a:cubicBezTo>
                <a:cubicBezTo>
                  <a:pt x="25" y="261"/>
                  <a:pt x="23" y="261"/>
                  <a:pt x="22" y="260"/>
                </a:cubicBezTo>
                <a:cubicBezTo>
                  <a:pt x="22" y="259"/>
                  <a:pt x="22" y="258"/>
                  <a:pt x="23" y="258"/>
                </a:cubicBezTo>
                <a:cubicBezTo>
                  <a:pt x="23" y="257"/>
                  <a:pt x="24" y="257"/>
                  <a:pt x="24" y="256"/>
                </a:cubicBezTo>
                <a:cubicBezTo>
                  <a:pt x="22" y="254"/>
                  <a:pt x="20" y="254"/>
                  <a:pt x="18" y="256"/>
                </a:cubicBezTo>
                <a:cubicBezTo>
                  <a:pt x="16" y="257"/>
                  <a:pt x="15" y="259"/>
                  <a:pt x="13" y="260"/>
                </a:cubicBezTo>
                <a:cubicBezTo>
                  <a:pt x="13" y="258"/>
                  <a:pt x="12" y="256"/>
                  <a:pt x="10" y="256"/>
                </a:cubicBezTo>
                <a:cubicBezTo>
                  <a:pt x="7" y="255"/>
                  <a:pt x="5" y="254"/>
                  <a:pt x="2" y="253"/>
                </a:cubicBezTo>
                <a:cubicBezTo>
                  <a:pt x="2" y="244"/>
                  <a:pt x="2" y="235"/>
                  <a:pt x="2" y="226"/>
                </a:cubicBezTo>
                <a:cubicBezTo>
                  <a:pt x="3" y="216"/>
                  <a:pt x="3" y="207"/>
                  <a:pt x="3" y="197"/>
                </a:cubicBezTo>
                <a:cubicBezTo>
                  <a:pt x="3" y="195"/>
                  <a:pt x="3" y="192"/>
                  <a:pt x="2" y="190"/>
                </a:cubicBezTo>
                <a:cubicBezTo>
                  <a:pt x="2" y="187"/>
                  <a:pt x="2" y="185"/>
                  <a:pt x="3" y="183"/>
                </a:cubicBezTo>
                <a:cubicBezTo>
                  <a:pt x="3" y="183"/>
                  <a:pt x="3" y="182"/>
                  <a:pt x="3" y="181"/>
                </a:cubicBezTo>
                <a:cubicBezTo>
                  <a:pt x="3" y="181"/>
                  <a:pt x="2" y="180"/>
                  <a:pt x="1" y="180"/>
                </a:cubicBezTo>
                <a:cubicBezTo>
                  <a:pt x="2" y="179"/>
                  <a:pt x="2" y="179"/>
                  <a:pt x="2" y="177"/>
                </a:cubicBezTo>
                <a:cubicBezTo>
                  <a:pt x="2" y="176"/>
                  <a:pt x="3" y="175"/>
                  <a:pt x="3" y="174"/>
                </a:cubicBezTo>
                <a:cubicBezTo>
                  <a:pt x="3" y="173"/>
                  <a:pt x="3" y="172"/>
                  <a:pt x="3" y="171"/>
                </a:cubicBezTo>
                <a:cubicBezTo>
                  <a:pt x="4" y="171"/>
                  <a:pt x="5" y="171"/>
                  <a:pt x="6" y="171"/>
                </a:cubicBezTo>
                <a:cubicBezTo>
                  <a:pt x="8" y="171"/>
                  <a:pt x="8" y="171"/>
                  <a:pt x="9" y="173"/>
                </a:cubicBezTo>
                <a:cubicBezTo>
                  <a:pt x="9" y="174"/>
                  <a:pt x="9" y="175"/>
                  <a:pt x="9" y="177"/>
                </a:cubicBezTo>
                <a:cubicBezTo>
                  <a:pt x="12" y="177"/>
                  <a:pt x="15" y="176"/>
                  <a:pt x="19" y="176"/>
                </a:cubicBezTo>
                <a:cubicBezTo>
                  <a:pt x="23" y="175"/>
                  <a:pt x="27" y="175"/>
                  <a:pt x="31" y="174"/>
                </a:cubicBezTo>
                <a:cubicBezTo>
                  <a:pt x="34" y="174"/>
                  <a:pt x="36" y="174"/>
                  <a:pt x="39" y="175"/>
                </a:cubicBezTo>
                <a:cubicBezTo>
                  <a:pt x="42" y="175"/>
                  <a:pt x="44" y="174"/>
                  <a:pt x="46" y="172"/>
                </a:cubicBezTo>
                <a:cubicBezTo>
                  <a:pt x="47" y="173"/>
                  <a:pt x="48" y="174"/>
                  <a:pt x="50" y="173"/>
                </a:cubicBezTo>
                <a:cubicBezTo>
                  <a:pt x="51" y="173"/>
                  <a:pt x="52" y="174"/>
                  <a:pt x="53" y="174"/>
                </a:cubicBezTo>
                <a:cubicBezTo>
                  <a:pt x="53" y="176"/>
                  <a:pt x="52" y="176"/>
                  <a:pt x="51" y="176"/>
                </a:cubicBezTo>
                <a:cubicBezTo>
                  <a:pt x="50" y="176"/>
                  <a:pt x="49" y="176"/>
                  <a:pt x="49" y="177"/>
                </a:cubicBezTo>
                <a:cubicBezTo>
                  <a:pt x="50" y="177"/>
                  <a:pt x="50" y="178"/>
                  <a:pt x="50" y="179"/>
                </a:cubicBezTo>
                <a:cubicBezTo>
                  <a:pt x="50" y="180"/>
                  <a:pt x="50" y="181"/>
                  <a:pt x="50" y="182"/>
                </a:cubicBezTo>
                <a:cubicBezTo>
                  <a:pt x="50" y="182"/>
                  <a:pt x="50" y="183"/>
                  <a:pt x="50" y="184"/>
                </a:cubicBezTo>
                <a:cubicBezTo>
                  <a:pt x="51" y="185"/>
                  <a:pt x="51" y="186"/>
                  <a:pt x="52" y="187"/>
                </a:cubicBezTo>
                <a:cubicBezTo>
                  <a:pt x="52" y="191"/>
                  <a:pt x="52" y="191"/>
                  <a:pt x="52" y="191"/>
                </a:cubicBezTo>
                <a:cubicBezTo>
                  <a:pt x="53" y="194"/>
                  <a:pt x="54" y="197"/>
                  <a:pt x="56" y="198"/>
                </a:cubicBezTo>
                <a:cubicBezTo>
                  <a:pt x="57" y="200"/>
                  <a:pt x="59" y="202"/>
                  <a:pt x="61" y="203"/>
                </a:cubicBezTo>
                <a:cubicBezTo>
                  <a:pt x="62" y="202"/>
                  <a:pt x="63" y="201"/>
                  <a:pt x="65" y="200"/>
                </a:cubicBezTo>
                <a:cubicBezTo>
                  <a:pt x="66" y="200"/>
                  <a:pt x="67" y="200"/>
                  <a:pt x="68" y="202"/>
                </a:cubicBezTo>
                <a:cubicBezTo>
                  <a:pt x="68" y="204"/>
                  <a:pt x="68" y="205"/>
                  <a:pt x="67" y="205"/>
                </a:cubicBezTo>
                <a:cubicBezTo>
                  <a:pt x="67" y="206"/>
                  <a:pt x="66" y="206"/>
                  <a:pt x="66" y="206"/>
                </a:cubicBezTo>
                <a:cubicBezTo>
                  <a:pt x="69" y="209"/>
                  <a:pt x="72" y="211"/>
                  <a:pt x="75" y="212"/>
                </a:cubicBezTo>
                <a:cubicBezTo>
                  <a:pt x="79" y="212"/>
                  <a:pt x="83" y="213"/>
                  <a:pt x="89" y="213"/>
                </a:cubicBezTo>
                <a:cubicBezTo>
                  <a:pt x="92" y="213"/>
                  <a:pt x="95" y="213"/>
                  <a:pt x="96" y="213"/>
                </a:cubicBezTo>
                <a:cubicBezTo>
                  <a:pt x="97" y="213"/>
                  <a:pt x="98" y="212"/>
                  <a:pt x="101" y="210"/>
                </a:cubicBezTo>
                <a:cubicBezTo>
                  <a:pt x="101" y="209"/>
                  <a:pt x="102" y="209"/>
                  <a:pt x="103" y="208"/>
                </a:cubicBezTo>
                <a:cubicBezTo>
                  <a:pt x="105" y="207"/>
                  <a:pt x="105" y="207"/>
                  <a:pt x="105" y="206"/>
                </a:cubicBezTo>
                <a:cubicBezTo>
                  <a:pt x="108" y="203"/>
                  <a:pt x="109" y="199"/>
                  <a:pt x="109" y="195"/>
                </a:cubicBezTo>
                <a:cubicBezTo>
                  <a:pt x="109" y="190"/>
                  <a:pt x="109" y="186"/>
                  <a:pt x="108" y="182"/>
                </a:cubicBezTo>
                <a:cubicBezTo>
                  <a:pt x="107" y="179"/>
                  <a:pt x="105" y="177"/>
                  <a:pt x="102" y="174"/>
                </a:cubicBezTo>
                <a:cubicBezTo>
                  <a:pt x="100" y="172"/>
                  <a:pt x="97" y="170"/>
                  <a:pt x="94" y="168"/>
                </a:cubicBezTo>
                <a:cubicBezTo>
                  <a:pt x="92" y="166"/>
                  <a:pt x="89" y="164"/>
                  <a:pt x="86" y="162"/>
                </a:cubicBezTo>
                <a:cubicBezTo>
                  <a:pt x="83" y="161"/>
                  <a:pt x="80" y="159"/>
                  <a:pt x="77" y="156"/>
                </a:cubicBezTo>
                <a:cubicBezTo>
                  <a:pt x="76" y="156"/>
                  <a:pt x="75" y="157"/>
                  <a:pt x="75" y="157"/>
                </a:cubicBezTo>
                <a:cubicBezTo>
                  <a:pt x="75" y="158"/>
                  <a:pt x="75" y="158"/>
                  <a:pt x="74" y="157"/>
                </a:cubicBezTo>
                <a:cubicBezTo>
                  <a:pt x="73" y="157"/>
                  <a:pt x="72" y="157"/>
                  <a:pt x="72" y="156"/>
                </a:cubicBezTo>
                <a:cubicBezTo>
                  <a:pt x="72" y="154"/>
                  <a:pt x="73" y="153"/>
                  <a:pt x="73" y="152"/>
                </a:cubicBezTo>
                <a:cubicBezTo>
                  <a:pt x="71" y="151"/>
                  <a:pt x="70" y="150"/>
                  <a:pt x="68" y="149"/>
                </a:cubicBezTo>
                <a:cubicBezTo>
                  <a:pt x="66" y="148"/>
                  <a:pt x="65" y="147"/>
                  <a:pt x="63" y="146"/>
                </a:cubicBezTo>
                <a:cubicBezTo>
                  <a:pt x="63" y="145"/>
                  <a:pt x="63" y="145"/>
                  <a:pt x="62" y="144"/>
                </a:cubicBezTo>
                <a:cubicBezTo>
                  <a:pt x="61" y="144"/>
                  <a:pt x="61" y="143"/>
                  <a:pt x="61" y="142"/>
                </a:cubicBezTo>
                <a:cubicBezTo>
                  <a:pt x="56" y="138"/>
                  <a:pt x="51" y="133"/>
                  <a:pt x="45" y="129"/>
                </a:cubicBezTo>
                <a:cubicBezTo>
                  <a:pt x="39" y="125"/>
                  <a:pt x="34" y="121"/>
                  <a:pt x="30" y="116"/>
                </a:cubicBezTo>
                <a:cubicBezTo>
                  <a:pt x="29" y="115"/>
                  <a:pt x="29" y="115"/>
                  <a:pt x="28" y="115"/>
                </a:cubicBezTo>
                <a:cubicBezTo>
                  <a:pt x="27" y="114"/>
                  <a:pt x="26" y="114"/>
                  <a:pt x="26" y="114"/>
                </a:cubicBezTo>
                <a:cubicBezTo>
                  <a:pt x="24" y="111"/>
                  <a:pt x="23" y="109"/>
                  <a:pt x="21" y="108"/>
                </a:cubicBezTo>
                <a:cubicBezTo>
                  <a:pt x="20" y="106"/>
                  <a:pt x="18" y="105"/>
                  <a:pt x="17" y="102"/>
                </a:cubicBezTo>
                <a:cubicBezTo>
                  <a:pt x="16" y="101"/>
                  <a:pt x="16" y="100"/>
                  <a:pt x="15" y="98"/>
                </a:cubicBezTo>
                <a:cubicBezTo>
                  <a:pt x="14" y="97"/>
                  <a:pt x="13" y="96"/>
                  <a:pt x="12" y="94"/>
                </a:cubicBezTo>
                <a:cubicBezTo>
                  <a:pt x="11" y="91"/>
                  <a:pt x="9" y="88"/>
                  <a:pt x="6" y="85"/>
                </a:cubicBezTo>
                <a:cubicBezTo>
                  <a:pt x="4" y="82"/>
                  <a:pt x="3" y="78"/>
                  <a:pt x="2" y="74"/>
                </a:cubicBezTo>
                <a:cubicBezTo>
                  <a:pt x="2" y="73"/>
                  <a:pt x="2" y="72"/>
                  <a:pt x="2" y="71"/>
                </a:cubicBezTo>
                <a:cubicBezTo>
                  <a:pt x="2" y="70"/>
                  <a:pt x="2" y="70"/>
                  <a:pt x="1" y="69"/>
                </a:cubicBezTo>
                <a:cubicBezTo>
                  <a:pt x="1" y="68"/>
                  <a:pt x="1" y="67"/>
                  <a:pt x="1" y="67"/>
                </a:cubicBezTo>
                <a:cubicBezTo>
                  <a:pt x="2" y="67"/>
                  <a:pt x="2" y="66"/>
                  <a:pt x="2" y="66"/>
                </a:cubicBezTo>
                <a:cubicBezTo>
                  <a:pt x="2" y="64"/>
                  <a:pt x="2" y="64"/>
                  <a:pt x="1" y="63"/>
                </a:cubicBezTo>
                <a:cubicBezTo>
                  <a:pt x="0" y="63"/>
                  <a:pt x="0" y="63"/>
                  <a:pt x="0" y="62"/>
                </a:cubicBezTo>
                <a:cubicBezTo>
                  <a:pt x="2" y="61"/>
                  <a:pt x="2" y="59"/>
                  <a:pt x="2" y="56"/>
                </a:cubicBezTo>
                <a:cubicBezTo>
                  <a:pt x="2" y="53"/>
                  <a:pt x="2" y="50"/>
                  <a:pt x="2" y="47"/>
                </a:cubicBezTo>
                <a:cubicBezTo>
                  <a:pt x="3" y="42"/>
                  <a:pt x="5" y="38"/>
                  <a:pt x="8" y="35"/>
                </a:cubicBezTo>
                <a:cubicBezTo>
                  <a:pt x="11" y="31"/>
                  <a:pt x="14" y="28"/>
                  <a:pt x="15" y="24"/>
                </a:cubicBezTo>
                <a:cubicBezTo>
                  <a:pt x="18" y="23"/>
                  <a:pt x="20" y="22"/>
                  <a:pt x="21" y="20"/>
                </a:cubicBezTo>
                <a:cubicBezTo>
                  <a:pt x="22" y="18"/>
                  <a:pt x="24" y="16"/>
                  <a:pt x="27" y="15"/>
                </a:cubicBezTo>
                <a:cubicBezTo>
                  <a:pt x="29" y="14"/>
                  <a:pt x="31" y="13"/>
                  <a:pt x="34" y="12"/>
                </a:cubicBezTo>
                <a:cubicBezTo>
                  <a:pt x="36" y="11"/>
                  <a:pt x="39" y="10"/>
                  <a:pt x="41" y="8"/>
                </a:cubicBezTo>
                <a:cubicBezTo>
                  <a:pt x="45" y="7"/>
                  <a:pt x="49" y="6"/>
                  <a:pt x="52" y="5"/>
                </a:cubicBezTo>
                <a:cubicBezTo>
                  <a:pt x="56" y="5"/>
                  <a:pt x="60" y="3"/>
                  <a:pt x="63" y="0"/>
                </a:cubicBezTo>
                <a:cubicBezTo>
                  <a:pt x="64" y="0"/>
                  <a:pt x="65" y="1"/>
                  <a:pt x="65" y="2"/>
                </a:cubicBezTo>
                <a:cubicBezTo>
                  <a:pt x="65" y="2"/>
                  <a:pt x="66" y="3"/>
                  <a:pt x="67" y="3"/>
                </a:cubicBezTo>
                <a:cubicBezTo>
                  <a:pt x="73" y="2"/>
                  <a:pt x="78" y="2"/>
                  <a:pt x="82" y="4"/>
                </a:cubicBezTo>
                <a:cubicBezTo>
                  <a:pt x="87" y="5"/>
                  <a:pt x="91" y="6"/>
                  <a:pt x="94" y="8"/>
                </a:cubicBezTo>
                <a:cubicBezTo>
                  <a:pt x="98" y="10"/>
                  <a:pt x="102" y="13"/>
                  <a:pt x="105" y="15"/>
                </a:cubicBezTo>
                <a:cubicBezTo>
                  <a:pt x="108" y="18"/>
                  <a:pt x="111" y="20"/>
                  <a:pt x="114" y="23"/>
                </a:cubicBezTo>
                <a:cubicBezTo>
                  <a:pt x="113" y="22"/>
                  <a:pt x="113" y="21"/>
                  <a:pt x="114" y="20"/>
                </a:cubicBezTo>
                <a:cubicBezTo>
                  <a:pt x="115" y="20"/>
                  <a:pt x="116" y="19"/>
                  <a:pt x="116" y="18"/>
                </a:cubicBezTo>
                <a:cubicBezTo>
                  <a:pt x="116" y="17"/>
                  <a:pt x="116" y="16"/>
                  <a:pt x="116" y="14"/>
                </a:cubicBezTo>
                <a:cubicBezTo>
                  <a:pt x="117" y="13"/>
                  <a:pt x="117" y="11"/>
                  <a:pt x="117" y="9"/>
                </a:cubicBezTo>
                <a:cubicBezTo>
                  <a:pt x="119" y="9"/>
                  <a:pt x="120" y="9"/>
                  <a:pt x="122" y="10"/>
                </a:cubicBezTo>
                <a:cubicBezTo>
                  <a:pt x="123" y="10"/>
                  <a:pt x="124" y="11"/>
                  <a:pt x="126" y="11"/>
                </a:cubicBezTo>
                <a:cubicBezTo>
                  <a:pt x="131" y="11"/>
                  <a:pt x="136" y="11"/>
                  <a:pt x="142" y="11"/>
                </a:cubicBezTo>
                <a:cubicBezTo>
                  <a:pt x="147" y="11"/>
                  <a:pt x="153" y="11"/>
                  <a:pt x="158" y="12"/>
                </a:cubicBezTo>
                <a:cubicBezTo>
                  <a:pt x="160" y="14"/>
                  <a:pt x="160" y="18"/>
                  <a:pt x="159" y="23"/>
                </a:cubicBezTo>
                <a:cubicBezTo>
                  <a:pt x="159" y="27"/>
                  <a:pt x="159" y="31"/>
                  <a:pt x="159" y="36"/>
                </a:cubicBezTo>
                <a:cubicBezTo>
                  <a:pt x="160" y="41"/>
                  <a:pt x="160" y="45"/>
                  <a:pt x="160" y="50"/>
                </a:cubicBezTo>
                <a:cubicBezTo>
                  <a:pt x="160" y="54"/>
                  <a:pt x="160" y="59"/>
                  <a:pt x="160" y="63"/>
                </a:cubicBezTo>
                <a:cubicBezTo>
                  <a:pt x="160" y="67"/>
                  <a:pt x="159" y="70"/>
                  <a:pt x="158" y="74"/>
                </a:cubicBezTo>
                <a:cubicBezTo>
                  <a:pt x="159" y="75"/>
                  <a:pt x="160" y="77"/>
                  <a:pt x="160" y="79"/>
                </a:cubicBezTo>
                <a:cubicBezTo>
                  <a:pt x="160" y="82"/>
                  <a:pt x="159" y="84"/>
                  <a:pt x="158" y="86"/>
                </a:cubicBezTo>
                <a:cubicBezTo>
                  <a:pt x="151" y="86"/>
                  <a:pt x="145" y="86"/>
                  <a:pt x="139" y="85"/>
                </a:cubicBezTo>
                <a:cubicBezTo>
                  <a:pt x="133" y="84"/>
                  <a:pt x="128" y="84"/>
                  <a:pt x="123" y="85"/>
                </a:cubicBezTo>
                <a:cubicBezTo>
                  <a:pt x="121" y="85"/>
                  <a:pt x="119" y="85"/>
                  <a:pt x="118" y="86"/>
                </a:cubicBezTo>
                <a:cubicBezTo>
                  <a:pt x="116" y="86"/>
                  <a:pt x="115" y="86"/>
                  <a:pt x="113" y="86"/>
                </a:cubicBezTo>
                <a:cubicBezTo>
                  <a:pt x="111" y="80"/>
                  <a:pt x="110" y="75"/>
                  <a:pt x="109" y="70"/>
                </a:cubicBezTo>
                <a:cubicBezTo>
                  <a:pt x="108" y="65"/>
                  <a:pt x="106" y="61"/>
                  <a:pt x="103" y="57"/>
                </a:cubicBezTo>
                <a:cubicBezTo>
                  <a:pt x="102" y="55"/>
                  <a:pt x="100" y="54"/>
                  <a:pt x="99" y="53"/>
                </a:cubicBezTo>
                <a:cubicBezTo>
                  <a:pt x="97" y="51"/>
                  <a:pt x="96" y="50"/>
                  <a:pt x="94" y="48"/>
                </a:cubicBezTo>
                <a:cubicBezTo>
                  <a:pt x="92" y="48"/>
                  <a:pt x="91" y="47"/>
                  <a:pt x="89" y="47"/>
                </a:cubicBezTo>
                <a:cubicBezTo>
                  <a:pt x="88" y="47"/>
                  <a:pt x="87" y="46"/>
                  <a:pt x="86" y="45"/>
                </a:cubicBezTo>
                <a:cubicBezTo>
                  <a:pt x="84" y="45"/>
                  <a:pt x="83" y="46"/>
                  <a:pt x="81" y="46"/>
                </a:cubicBezTo>
                <a:cubicBezTo>
                  <a:pt x="80" y="46"/>
                  <a:pt x="78" y="46"/>
                  <a:pt x="76" y="46"/>
                </a:cubicBezTo>
                <a:cubicBezTo>
                  <a:pt x="75" y="46"/>
                  <a:pt x="73" y="47"/>
                  <a:pt x="72" y="48"/>
                </a:cubicBezTo>
                <a:cubicBezTo>
                  <a:pt x="70" y="49"/>
                  <a:pt x="69" y="51"/>
                  <a:pt x="67" y="52"/>
                </a:cubicBezTo>
                <a:cubicBezTo>
                  <a:pt x="66" y="54"/>
                  <a:pt x="65" y="56"/>
                  <a:pt x="64" y="58"/>
                </a:cubicBezTo>
                <a:cubicBezTo>
                  <a:pt x="63" y="60"/>
                  <a:pt x="63" y="62"/>
                  <a:pt x="63" y="63"/>
                </a:cubicBezTo>
                <a:cubicBezTo>
                  <a:pt x="63" y="69"/>
                  <a:pt x="65" y="73"/>
                  <a:pt x="69" y="78"/>
                </a:cubicBezTo>
                <a:cubicBezTo>
                  <a:pt x="74" y="83"/>
                  <a:pt x="78" y="86"/>
                  <a:pt x="82" y="89"/>
                </a:cubicBezTo>
                <a:cubicBezTo>
                  <a:pt x="87" y="93"/>
                  <a:pt x="93" y="97"/>
                  <a:pt x="99" y="102"/>
                </a:cubicBezTo>
                <a:cubicBezTo>
                  <a:pt x="105" y="106"/>
                  <a:pt x="111" y="110"/>
                  <a:pt x="116" y="114"/>
                </a:cubicBezTo>
                <a:cubicBezTo>
                  <a:pt x="122" y="118"/>
                  <a:pt x="128" y="122"/>
                  <a:pt x="134" y="126"/>
                </a:cubicBezTo>
                <a:cubicBezTo>
                  <a:pt x="139" y="130"/>
                  <a:pt x="145" y="134"/>
                  <a:pt x="149" y="138"/>
                </a:cubicBezTo>
                <a:cubicBezTo>
                  <a:pt x="152" y="140"/>
                  <a:pt x="153" y="142"/>
                  <a:pt x="155" y="144"/>
                </a:cubicBezTo>
                <a:cubicBezTo>
                  <a:pt x="156" y="146"/>
                  <a:pt x="157" y="149"/>
                  <a:pt x="159" y="152"/>
                </a:cubicBezTo>
                <a:cubicBezTo>
                  <a:pt x="162" y="155"/>
                  <a:pt x="163" y="158"/>
                  <a:pt x="165" y="161"/>
                </a:cubicBezTo>
                <a:cubicBezTo>
                  <a:pt x="166" y="164"/>
                  <a:pt x="167" y="168"/>
                  <a:pt x="168" y="173"/>
                </a:cubicBezTo>
                <a:cubicBezTo>
                  <a:pt x="168" y="176"/>
                  <a:pt x="168" y="180"/>
                  <a:pt x="168" y="184"/>
                </a:cubicBezTo>
                <a:cubicBezTo>
                  <a:pt x="168" y="188"/>
                  <a:pt x="169" y="191"/>
                  <a:pt x="170" y="193"/>
                </a:cubicBezTo>
                <a:cubicBezTo>
                  <a:pt x="171" y="196"/>
                  <a:pt x="171" y="199"/>
                  <a:pt x="170" y="202"/>
                </a:cubicBezTo>
                <a:cubicBezTo>
                  <a:pt x="170" y="205"/>
                  <a:pt x="170" y="207"/>
                  <a:pt x="170" y="210"/>
                </a:cubicBezTo>
                <a:cubicBezTo>
                  <a:pt x="170" y="211"/>
                  <a:pt x="169" y="212"/>
                  <a:pt x="169" y="213"/>
                </a:cubicBezTo>
                <a:cubicBezTo>
                  <a:pt x="168" y="214"/>
                  <a:pt x="168" y="216"/>
                  <a:pt x="168" y="217"/>
                </a:cubicBezTo>
                <a:cubicBezTo>
                  <a:pt x="168" y="218"/>
                  <a:pt x="168" y="218"/>
                  <a:pt x="168" y="218"/>
                </a:cubicBezTo>
                <a:cubicBezTo>
                  <a:pt x="168" y="218"/>
                  <a:pt x="168" y="218"/>
                  <a:pt x="168" y="218"/>
                </a:cubicBezTo>
                <a:cubicBezTo>
                  <a:pt x="168" y="218"/>
                  <a:pt x="168" y="218"/>
                  <a:pt x="168" y="218"/>
                </a:cubicBezTo>
                <a:cubicBezTo>
                  <a:pt x="168" y="219"/>
                  <a:pt x="168" y="219"/>
                  <a:pt x="168" y="219"/>
                </a:cubicBezTo>
                <a:cubicBezTo>
                  <a:pt x="168" y="218"/>
                  <a:pt x="168" y="218"/>
                  <a:pt x="167" y="218"/>
                </a:cubicBezTo>
                <a:cubicBezTo>
                  <a:pt x="166" y="220"/>
                  <a:pt x="165" y="221"/>
                  <a:pt x="164" y="224"/>
                </a:cubicBezTo>
                <a:cubicBezTo>
                  <a:pt x="164" y="226"/>
                  <a:pt x="163" y="228"/>
                  <a:pt x="163" y="229"/>
                </a:cubicBezTo>
                <a:cubicBezTo>
                  <a:pt x="160" y="232"/>
                  <a:pt x="157" y="234"/>
                  <a:pt x="155" y="237"/>
                </a:cubicBezTo>
                <a:cubicBezTo>
                  <a:pt x="154" y="239"/>
                  <a:pt x="153" y="240"/>
                  <a:pt x="152" y="242"/>
                </a:cubicBezTo>
                <a:cubicBezTo>
                  <a:pt x="151" y="243"/>
                  <a:pt x="150" y="244"/>
                  <a:pt x="148" y="245"/>
                </a:cubicBezTo>
                <a:cubicBezTo>
                  <a:pt x="146" y="247"/>
                  <a:pt x="143" y="248"/>
                  <a:pt x="141" y="248"/>
                </a:cubicBezTo>
                <a:cubicBezTo>
                  <a:pt x="138" y="249"/>
                  <a:pt x="136" y="250"/>
                  <a:pt x="134" y="252"/>
                </a:cubicBezTo>
                <a:cubicBezTo>
                  <a:pt x="131" y="251"/>
                  <a:pt x="128" y="251"/>
                  <a:pt x="125" y="252"/>
                </a:cubicBezTo>
                <a:cubicBezTo>
                  <a:pt x="123" y="252"/>
                  <a:pt x="120" y="253"/>
                  <a:pt x="117" y="254"/>
                </a:cubicBezTo>
                <a:cubicBezTo>
                  <a:pt x="115" y="255"/>
                  <a:pt x="112" y="256"/>
                  <a:pt x="110" y="257"/>
                </a:cubicBezTo>
                <a:cubicBezTo>
                  <a:pt x="107" y="258"/>
                  <a:pt x="105" y="259"/>
                  <a:pt x="102" y="259"/>
                </a:cubicBezTo>
                <a:close/>
                <a:moveTo>
                  <a:pt x="74" y="8"/>
                </a:moveTo>
                <a:cubicBezTo>
                  <a:pt x="69" y="13"/>
                  <a:pt x="64" y="17"/>
                  <a:pt x="58" y="21"/>
                </a:cubicBezTo>
                <a:cubicBezTo>
                  <a:pt x="52" y="25"/>
                  <a:pt x="47" y="29"/>
                  <a:pt x="42" y="33"/>
                </a:cubicBezTo>
                <a:cubicBezTo>
                  <a:pt x="40" y="34"/>
                  <a:pt x="38" y="36"/>
                  <a:pt x="36" y="38"/>
                </a:cubicBezTo>
                <a:cubicBezTo>
                  <a:pt x="34" y="40"/>
                  <a:pt x="32" y="41"/>
                  <a:pt x="30" y="43"/>
                </a:cubicBezTo>
                <a:cubicBezTo>
                  <a:pt x="27" y="46"/>
                  <a:pt x="23" y="49"/>
                  <a:pt x="18" y="52"/>
                </a:cubicBezTo>
                <a:cubicBezTo>
                  <a:pt x="14" y="55"/>
                  <a:pt x="11" y="58"/>
                  <a:pt x="8" y="61"/>
                </a:cubicBezTo>
                <a:cubicBezTo>
                  <a:pt x="10" y="61"/>
                  <a:pt x="12" y="60"/>
                  <a:pt x="13" y="58"/>
                </a:cubicBezTo>
                <a:cubicBezTo>
                  <a:pt x="15" y="56"/>
                  <a:pt x="17" y="55"/>
                  <a:pt x="19" y="56"/>
                </a:cubicBezTo>
                <a:cubicBezTo>
                  <a:pt x="19" y="54"/>
                  <a:pt x="21" y="53"/>
                  <a:pt x="22" y="52"/>
                </a:cubicBezTo>
                <a:cubicBezTo>
                  <a:pt x="24" y="50"/>
                  <a:pt x="25" y="49"/>
                  <a:pt x="27" y="48"/>
                </a:cubicBezTo>
                <a:cubicBezTo>
                  <a:pt x="29" y="47"/>
                  <a:pt x="31" y="46"/>
                  <a:pt x="32" y="45"/>
                </a:cubicBezTo>
                <a:cubicBezTo>
                  <a:pt x="34" y="44"/>
                  <a:pt x="35" y="42"/>
                  <a:pt x="36" y="40"/>
                </a:cubicBezTo>
                <a:cubicBezTo>
                  <a:pt x="38" y="41"/>
                  <a:pt x="38" y="41"/>
                  <a:pt x="39" y="40"/>
                </a:cubicBezTo>
                <a:cubicBezTo>
                  <a:pt x="39" y="39"/>
                  <a:pt x="40" y="39"/>
                  <a:pt x="41" y="39"/>
                </a:cubicBezTo>
                <a:cubicBezTo>
                  <a:pt x="42" y="38"/>
                  <a:pt x="43" y="37"/>
                  <a:pt x="44" y="36"/>
                </a:cubicBezTo>
                <a:cubicBezTo>
                  <a:pt x="45" y="36"/>
                  <a:pt x="46" y="34"/>
                  <a:pt x="48" y="33"/>
                </a:cubicBezTo>
                <a:cubicBezTo>
                  <a:pt x="51" y="31"/>
                  <a:pt x="54" y="30"/>
                  <a:pt x="56" y="27"/>
                </a:cubicBezTo>
                <a:cubicBezTo>
                  <a:pt x="58" y="25"/>
                  <a:pt x="60" y="23"/>
                  <a:pt x="63" y="22"/>
                </a:cubicBezTo>
                <a:cubicBezTo>
                  <a:pt x="64" y="20"/>
                  <a:pt x="66" y="18"/>
                  <a:pt x="68" y="17"/>
                </a:cubicBezTo>
                <a:cubicBezTo>
                  <a:pt x="70" y="15"/>
                  <a:pt x="72" y="14"/>
                  <a:pt x="74" y="13"/>
                </a:cubicBezTo>
                <a:cubicBezTo>
                  <a:pt x="74" y="12"/>
                  <a:pt x="75" y="12"/>
                  <a:pt x="76" y="11"/>
                </a:cubicBezTo>
                <a:cubicBezTo>
                  <a:pt x="77" y="10"/>
                  <a:pt x="76" y="9"/>
                  <a:pt x="75" y="9"/>
                </a:cubicBezTo>
                <a:lnTo>
                  <a:pt x="74" y="8"/>
                </a:lnTo>
                <a:close/>
                <a:moveTo>
                  <a:pt x="51" y="21"/>
                </a:moveTo>
                <a:cubicBezTo>
                  <a:pt x="49" y="21"/>
                  <a:pt x="49" y="21"/>
                  <a:pt x="49" y="21"/>
                </a:cubicBezTo>
                <a:cubicBezTo>
                  <a:pt x="47" y="22"/>
                  <a:pt x="45" y="23"/>
                  <a:pt x="44" y="24"/>
                </a:cubicBezTo>
                <a:cubicBezTo>
                  <a:pt x="43" y="26"/>
                  <a:pt x="42" y="27"/>
                  <a:pt x="40" y="28"/>
                </a:cubicBezTo>
                <a:cubicBezTo>
                  <a:pt x="34" y="33"/>
                  <a:pt x="29" y="37"/>
                  <a:pt x="23" y="40"/>
                </a:cubicBezTo>
                <a:cubicBezTo>
                  <a:pt x="18" y="44"/>
                  <a:pt x="13" y="48"/>
                  <a:pt x="8" y="53"/>
                </a:cubicBezTo>
                <a:cubicBezTo>
                  <a:pt x="9" y="53"/>
                  <a:pt x="9" y="54"/>
                  <a:pt x="10" y="53"/>
                </a:cubicBezTo>
                <a:cubicBezTo>
                  <a:pt x="10" y="53"/>
                  <a:pt x="11" y="53"/>
                  <a:pt x="11" y="52"/>
                </a:cubicBezTo>
                <a:cubicBezTo>
                  <a:pt x="12" y="52"/>
                  <a:pt x="12" y="51"/>
                  <a:pt x="13" y="51"/>
                </a:cubicBezTo>
                <a:cubicBezTo>
                  <a:pt x="13" y="50"/>
                  <a:pt x="14" y="50"/>
                  <a:pt x="15" y="50"/>
                </a:cubicBezTo>
                <a:cubicBezTo>
                  <a:pt x="15" y="49"/>
                  <a:pt x="16" y="48"/>
                  <a:pt x="17" y="48"/>
                </a:cubicBezTo>
                <a:cubicBezTo>
                  <a:pt x="17" y="48"/>
                  <a:pt x="18" y="47"/>
                  <a:pt x="18" y="47"/>
                </a:cubicBezTo>
                <a:cubicBezTo>
                  <a:pt x="21" y="46"/>
                  <a:pt x="23" y="44"/>
                  <a:pt x="24" y="42"/>
                </a:cubicBezTo>
                <a:cubicBezTo>
                  <a:pt x="29" y="38"/>
                  <a:pt x="33" y="35"/>
                  <a:pt x="37" y="31"/>
                </a:cubicBezTo>
                <a:cubicBezTo>
                  <a:pt x="42" y="27"/>
                  <a:pt x="46" y="24"/>
                  <a:pt x="50" y="21"/>
                </a:cubicBezTo>
                <a:cubicBezTo>
                  <a:pt x="55" y="17"/>
                  <a:pt x="60" y="13"/>
                  <a:pt x="64" y="9"/>
                </a:cubicBezTo>
                <a:cubicBezTo>
                  <a:pt x="61" y="11"/>
                  <a:pt x="59" y="12"/>
                  <a:pt x="57" y="15"/>
                </a:cubicBezTo>
                <a:cubicBezTo>
                  <a:pt x="55" y="17"/>
                  <a:pt x="53" y="19"/>
                  <a:pt x="51" y="21"/>
                </a:cubicBezTo>
                <a:close/>
                <a:moveTo>
                  <a:pt x="46" y="193"/>
                </a:moveTo>
                <a:cubicBezTo>
                  <a:pt x="43" y="197"/>
                  <a:pt x="39" y="201"/>
                  <a:pt x="35" y="204"/>
                </a:cubicBezTo>
                <a:cubicBezTo>
                  <a:pt x="31" y="207"/>
                  <a:pt x="27" y="210"/>
                  <a:pt x="23" y="213"/>
                </a:cubicBezTo>
                <a:cubicBezTo>
                  <a:pt x="21" y="215"/>
                  <a:pt x="18" y="217"/>
                  <a:pt x="15" y="218"/>
                </a:cubicBezTo>
                <a:cubicBezTo>
                  <a:pt x="15" y="219"/>
                  <a:pt x="14" y="220"/>
                  <a:pt x="14" y="221"/>
                </a:cubicBezTo>
                <a:cubicBezTo>
                  <a:pt x="13" y="222"/>
                  <a:pt x="13" y="223"/>
                  <a:pt x="12" y="224"/>
                </a:cubicBezTo>
                <a:cubicBezTo>
                  <a:pt x="12" y="225"/>
                  <a:pt x="11" y="225"/>
                  <a:pt x="10" y="226"/>
                </a:cubicBezTo>
                <a:cubicBezTo>
                  <a:pt x="9" y="227"/>
                  <a:pt x="8" y="228"/>
                  <a:pt x="8" y="229"/>
                </a:cubicBezTo>
                <a:cubicBezTo>
                  <a:pt x="11" y="228"/>
                  <a:pt x="13" y="227"/>
                  <a:pt x="14" y="225"/>
                </a:cubicBezTo>
                <a:cubicBezTo>
                  <a:pt x="16" y="223"/>
                  <a:pt x="18" y="221"/>
                  <a:pt x="21" y="221"/>
                </a:cubicBezTo>
                <a:cubicBezTo>
                  <a:pt x="21" y="219"/>
                  <a:pt x="22" y="217"/>
                  <a:pt x="23" y="216"/>
                </a:cubicBezTo>
                <a:cubicBezTo>
                  <a:pt x="27" y="213"/>
                  <a:pt x="30" y="211"/>
                  <a:pt x="33" y="208"/>
                </a:cubicBezTo>
                <a:cubicBezTo>
                  <a:pt x="36" y="205"/>
                  <a:pt x="39" y="202"/>
                  <a:pt x="42" y="200"/>
                </a:cubicBezTo>
                <a:cubicBezTo>
                  <a:pt x="43" y="198"/>
                  <a:pt x="45" y="197"/>
                  <a:pt x="46" y="197"/>
                </a:cubicBezTo>
                <a:cubicBezTo>
                  <a:pt x="47" y="196"/>
                  <a:pt x="48" y="195"/>
                  <a:pt x="49" y="193"/>
                </a:cubicBezTo>
                <a:lnTo>
                  <a:pt x="46" y="193"/>
                </a:lnTo>
                <a:close/>
                <a:moveTo>
                  <a:pt x="43" y="205"/>
                </a:moveTo>
                <a:cubicBezTo>
                  <a:pt x="42" y="207"/>
                  <a:pt x="40" y="209"/>
                  <a:pt x="38" y="211"/>
                </a:cubicBezTo>
                <a:cubicBezTo>
                  <a:pt x="36" y="212"/>
                  <a:pt x="34" y="214"/>
                  <a:pt x="32" y="216"/>
                </a:cubicBezTo>
                <a:cubicBezTo>
                  <a:pt x="30" y="218"/>
                  <a:pt x="28" y="220"/>
                  <a:pt x="26" y="221"/>
                </a:cubicBezTo>
                <a:cubicBezTo>
                  <a:pt x="25" y="223"/>
                  <a:pt x="23" y="225"/>
                  <a:pt x="21" y="226"/>
                </a:cubicBezTo>
                <a:cubicBezTo>
                  <a:pt x="19" y="228"/>
                  <a:pt x="17" y="230"/>
                  <a:pt x="14" y="231"/>
                </a:cubicBezTo>
                <a:cubicBezTo>
                  <a:pt x="12" y="233"/>
                  <a:pt x="10" y="234"/>
                  <a:pt x="8" y="236"/>
                </a:cubicBezTo>
                <a:cubicBezTo>
                  <a:pt x="8" y="237"/>
                  <a:pt x="9" y="237"/>
                  <a:pt x="9" y="238"/>
                </a:cubicBezTo>
                <a:cubicBezTo>
                  <a:pt x="9" y="238"/>
                  <a:pt x="9" y="239"/>
                  <a:pt x="8" y="239"/>
                </a:cubicBezTo>
                <a:cubicBezTo>
                  <a:pt x="8" y="240"/>
                  <a:pt x="8" y="240"/>
                  <a:pt x="8" y="241"/>
                </a:cubicBezTo>
                <a:cubicBezTo>
                  <a:pt x="9" y="241"/>
                  <a:pt x="9" y="242"/>
                  <a:pt x="10" y="242"/>
                </a:cubicBezTo>
                <a:cubicBezTo>
                  <a:pt x="10" y="240"/>
                  <a:pt x="9" y="240"/>
                  <a:pt x="9" y="240"/>
                </a:cubicBezTo>
                <a:cubicBezTo>
                  <a:pt x="9" y="240"/>
                  <a:pt x="9" y="240"/>
                  <a:pt x="9" y="238"/>
                </a:cubicBezTo>
                <a:cubicBezTo>
                  <a:pt x="10" y="238"/>
                  <a:pt x="11" y="238"/>
                  <a:pt x="11" y="238"/>
                </a:cubicBezTo>
                <a:cubicBezTo>
                  <a:pt x="11" y="237"/>
                  <a:pt x="12" y="237"/>
                  <a:pt x="12" y="236"/>
                </a:cubicBezTo>
                <a:cubicBezTo>
                  <a:pt x="13" y="234"/>
                  <a:pt x="15" y="233"/>
                  <a:pt x="16" y="232"/>
                </a:cubicBezTo>
                <a:cubicBezTo>
                  <a:pt x="18" y="231"/>
                  <a:pt x="20" y="230"/>
                  <a:pt x="22" y="228"/>
                </a:cubicBezTo>
                <a:cubicBezTo>
                  <a:pt x="23" y="227"/>
                  <a:pt x="24" y="226"/>
                  <a:pt x="25" y="224"/>
                </a:cubicBezTo>
                <a:cubicBezTo>
                  <a:pt x="27" y="222"/>
                  <a:pt x="29" y="221"/>
                  <a:pt x="31" y="221"/>
                </a:cubicBezTo>
                <a:cubicBezTo>
                  <a:pt x="32" y="218"/>
                  <a:pt x="34" y="217"/>
                  <a:pt x="36" y="215"/>
                </a:cubicBezTo>
                <a:cubicBezTo>
                  <a:pt x="39" y="214"/>
                  <a:pt x="40" y="212"/>
                  <a:pt x="40" y="211"/>
                </a:cubicBezTo>
                <a:cubicBezTo>
                  <a:pt x="43" y="210"/>
                  <a:pt x="45" y="208"/>
                  <a:pt x="46" y="207"/>
                </a:cubicBezTo>
                <a:cubicBezTo>
                  <a:pt x="48" y="205"/>
                  <a:pt x="50" y="204"/>
                  <a:pt x="52" y="202"/>
                </a:cubicBezTo>
                <a:cubicBezTo>
                  <a:pt x="50" y="201"/>
                  <a:pt x="49" y="202"/>
                  <a:pt x="47" y="203"/>
                </a:cubicBezTo>
                <a:cubicBezTo>
                  <a:pt x="46" y="204"/>
                  <a:pt x="44" y="205"/>
                  <a:pt x="43" y="205"/>
                </a:cubicBezTo>
                <a:close/>
                <a:moveTo>
                  <a:pt x="55" y="206"/>
                </a:moveTo>
                <a:cubicBezTo>
                  <a:pt x="48" y="212"/>
                  <a:pt x="41" y="218"/>
                  <a:pt x="34" y="224"/>
                </a:cubicBezTo>
                <a:cubicBezTo>
                  <a:pt x="27" y="230"/>
                  <a:pt x="19" y="237"/>
                  <a:pt x="12" y="243"/>
                </a:cubicBezTo>
                <a:cubicBezTo>
                  <a:pt x="11" y="243"/>
                  <a:pt x="10" y="243"/>
                  <a:pt x="10" y="243"/>
                </a:cubicBezTo>
                <a:cubicBezTo>
                  <a:pt x="10" y="243"/>
                  <a:pt x="9" y="243"/>
                  <a:pt x="9" y="243"/>
                </a:cubicBezTo>
                <a:cubicBezTo>
                  <a:pt x="9" y="243"/>
                  <a:pt x="9" y="245"/>
                  <a:pt x="8" y="247"/>
                </a:cubicBezTo>
                <a:cubicBezTo>
                  <a:pt x="8" y="249"/>
                  <a:pt x="9" y="250"/>
                  <a:pt x="11" y="250"/>
                </a:cubicBezTo>
                <a:cubicBezTo>
                  <a:pt x="12" y="250"/>
                  <a:pt x="12" y="250"/>
                  <a:pt x="11" y="249"/>
                </a:cubicBezTo>
                <a:cubicBezTo>
                  <a:pt x="11" y="248"/>
                  <a:pt x="11" y="248"/>
                  <a:pt x="11" y="247"/>
                </a:cubicBezTo>
                <a:cubicBezTo>
                  <a:pt x="12" y="245"/>
                  <a:pt x="13" y="243"/>
                  <a:pt x="15" y="242"/>
                </a:cubicBezTo>
                <a:cubicBezTo>
                  <a:pt x="18" y="241"/>
                  <a:pt x="19" y="240"/>
                  <a:pt x="20" y="237"/>
                </a:cubicBezTo>
                <a:cubicBezTo>
                  <a:pt x="27" y="233"/>
                  <a:pt x="33" y="228"/>
                  <a:pt x="38" y="223"/>
                </a:cubicBezTo>
                <a:cubicBezTo>
                  <a:pt x="44" y="217"/>
                  <a:pt x="50" y="212"/>
                  <a:pt x="57" y="207"/>
                </a:cubicBezTo>
                <a:cubicBezTo>
                  <a:pt x="57" y="207"/>
                  <a:pt x="56" y="206"/>
                  <a:pt x="55" y="206"/>
                </a:cubicBezTo>
                <a:close/>
                <a:moveTo>
                  <a:pt x="10" y="70"/>
                </a:moveTo>
                <a:cubicBezTo>
                  <a:pt x="13" y="69"/>
                  <a:pt x="16" y="67"/>
                  <a:pt x="19" y="65"/>
                </a:cubicBezTo>
                <a:cubicBezTo>
                  <a:pt x="21" y="62"/>
                  <a:pt x="25" y="60"/>
                  <a:pt x="29" y="59"/>
                </a:cubicBezTo>
                <a:cubicBezTo>
                  <a:pt x="27" y="59"/>
                  <a:pt x="27" y="58"/>
                  <a:pt x="29" y="57"/>
                </a:cubicBezTo>
                <a:cubicBezTo>
                  <a:pt x="30" y="56"/>
                  <a:pt x="32" y="55"/>
                  <a:pt x="33" y="54"/>
                </a:cubicBezTo>
                <a:cubicBezTo>
                  <a:pt x="34" y="53"/>
                  <a:pt x="35" y="52"/>
                  <a:pt x="36" y="51"/>
                </a:cubicBezTo>
                <a:cubicBezTo>
                  <a:pt x="37" y="50"/>
                  <a:pt x="39" y="49"/>
                  <a:pt x="40" y="48"/>
                </a:cubicBezTo>
                <a:cubicBezTo>
                  <a:pt x="41" y="47"/>
                  <a:pt x="43" y="47"/>
                  <a:pt x="45" y="46"/>
                </a:cubicBezTo>
                <a:cubicBezTo>
                  <a:pt x="48" y="43"/>
                  <a:pt x="52" y="40"/>
                  <a:pt x="55" y="37"/>
                </a:cubicBezTo>
                <a:cubicBezTo>
                  <a:pt x="59" y="35"/>
                  <a:pt x="63" y="32"/>
                  <a:pt x="66" y="30"/>
                </a:cubicBezTo>
                <a:cubicBezTo>
                  <a:pt x="70" y="27"/>
                  <a:pt x="73" y="24"/>
                  <a:pt x="76" y="21"/>
                </a:cubicBezTo>
                <a:cubicBezTo>
                  <a:pt x="80" y="18"/>
                  <a:pt x="83" y="15"/>
                  <a:pt x="85" y="12"/>
                </a:cubicBezTo>
                <a:cubicBezTo>
                  <a:pt x="82" y="13"/>
                  <a:pt x="79" y="15"/>
                  <a:pt x="75" y="18"/>
                </a:cubicBezTo>
                <a:cubicBezTo>
                  <a:pt x="72" y="21"/>
                  <a:pt x="69" y="23"/>
                  <a:pt x="66" y="26"/>
                </a:cubicBezTo>
                <a:cubicBezTo>
                  <a:pt x="58" y="32"/>
                  <a:pt x="50" y="38"/>
                  <a:pt x="41" y="44"/>
                </a:cubicBezTo>
                <a:cubicBezTo>
                  <a:pt x="33" y="49"/>
                  <a:pt x="25" y="55"/>
                  <a:pt x="17" y="61"/>
                </a:cubicBezTo>
                <a:cubicBezTo>
                  <a:pt x="14" y="63"/>
                  <a:pt x="12" y="65"/>
                  <a:pt x="10" y="67"/>
                </a:cubicBezTo>
                <a:cubicBezTo>
                  <a:pt x="8" y="69"/>
                  <a:pt x="8" y="71"/>
                  <a:pt x="9" y="74"/>
                </a:cubicBezTo>
                <a:cubicBezTo>
                  <a:pt x="9" y="72"/>
                  <a:pt x="9" y="72"/>
                  <a:pt x="9" y="71"/>
                </a:cubicBezTo>
                <a:cubicBezTo>
                  <a:pt x="9" y="71"/>
                  <a:pt x="10" y="71"/>
                  <a:pt x="10" y="70"/>
                </a:cubicBezTo>
                <a:close/>
                <a:moveTo>
                  <a:pt x="9" y="212"/>
                </a:moveTo>
                <a:cubicBezTo>
                  <a:pt x="15" y="206"/>
                  <a:pt x="21" y="201"/>
                  <a:pt x="28" y="196"/>
                </a:cubicBezTo>
                <a:cubicBezTo>
                  <a:pt x="34" y="191"/>
                  <a:pt x="40" y="185"/>
                  <a:pt x="45" y="179"/>
                </a:cubicBezTo>
                <a:cubicBezTo>
                  <a:pt x="43" y="179"/>
                  <a:pt x="41" y="180"/>
                  <a:pt x="40" y="181"/>
                </a:cubicBezTo>
                <a:cubicBezTo>
                  <a:pt x="39" y="182"/>
                  <a:pt x="37" y="183"/>
                  <a:pt x="35" y="184"/>
                </a:cubicBezTo>
                <a:cubicBezTo>
                  <a:pt x="31" y="188"/>
                  <a:pt x="28" y="192"/>
                  <a:pt x="24" y="196"/>
                </a:cubicBezTo>
                <a:cubicBezTo>
                  <a:pt x="20" y="200"/>
                  <a:pt x="16" y="203"/>
                  <a:pt x="12" y="206"/>
                </a:cubicBezTo>
                <a:cubicBezTo>
                  <a:pt x="9" y="206"/>
                  <a:pt x="9" y="206"/>
                  <a:pt x="9" y="206"/>
                </a:cubicBezTo>
                <a:cubicBezTo>
                  <a:pt x="9" y="208"/>
                  <a:pt x="8" y="210"/>
                  <a:pt x="9" y="212"/>
                </a:cubicBezTo>
                <a:cubicBezTo>
                  <a:pt x="9" y="214"/>
                  <a:pt x="9" y="216"/>
                  <a:pt x="9" y="217"/>
                </a:cubicBezTo>
                <a:cubicBezTo>
                  <a:pt x="11" y="217"/>
                  <a:pt x="13" y="217"/>
                  <a:pt x="13" y="215"/>
                </a:cubicBezTo>
                <a:cubicBezTo>
                  <a:pt x="14" y="214"/>
                  <a:pt x="15" y="213"/>
                  <a:pt x="17" y="213"/>
                </a:cubicBezTo>
                <a:cubicBezTo>
                  <a:pt x="16" y="212"/>
                  <a:pt x="16" y="212"/>
                  <a:pt x="15" y="213"/>
                </a:cubicBezTo>
                <a:cubicBezTo>
                  <a:pt x="14" y="213"/>
                  <a:pt x="14" y="213"/>
                  <a:pt x="13" y="214"/>
                </a:cubicBezTo>
                <a:cubicBezTo>
                  <a:pt x="12" y="214"/>
                  <a:pt x="11" y="215"/>
                  <a:pt x="10" y="215"/>
                </a:cubicBezTo>
                <a:cubicBezTo>
                  <a:pt x="10" y="214"/>
                  <a:pt x="9" y="213"/>
                  <a:pt x="9" y="212"/>
                </a:cubicBezTo>
                <a:close/>
                <a:moveTo>
                  <a:pt x="23" y="185"/>
                </a:moveTo>
                <a:cubicBezTo>
                  <a:pt x="21" y="188"/>
                  <a:pt x="19" y="190"/>
                  <a:pt x="16" y="191"/>
                </a:cubicBezTo>
                <a:cubicBezTo>
                  <a:pt x="13" y="193"/>
                  <a:pt x="11" y="195"/>
                  <a:pt x="9" y="197"/>
                </a:cubicBezTo>
                <a:cubicBezTo>
                  <a:pt x="9" y="199"/>
                  <a:pt x="9" y="200"/>
                  <a:pt x="9" y="201"/>
                </a:cubicBezTo>
                <a:cubicBezTo>
                  <a:pt x="8" y="202"/>
                  <a:pt x="9" y="202"/>
                  <a:pt x="10" y="203"/>
                </a:cubicBezTo>
                <a:cubicBezTo>
                  <a:pt x="11" y="200"/>
                  <a:pt x="13" y="198"/>
                  <a:pt x="16" y="196"/>
                </a:cubicBezTo>
                <a:cubicBezTo>
                  <a:pt x="18" y="194"/>
                  <a:pt x="21" y="192"/>
                  <a:pt x="23" y="190"/>
                </a:cubicBezTo>
                <a:cubicBezTo>
                  <a:pt x="24" y="189"/>
                  <a:pt x="24" y="188"/>
                  <a:pt x="25" y="187"/>
                </a:cubicBezTo>
                <a:cubicBezTo>
                  <a:pt x="25" y="186"/>
                  <a:pt x="26" y="186"/>
                  <a:pt x="28" y="186"/>
                </a:cubicBezTo>
                <a:cubicBezTo>
                  <a:pt x="28" y="185"/>
                  <a:pt x="28" y="183"/>
                  <a:pt x="30" y="183"/>
                </a:cubicBezTo>
                <a:cubicBezTo>
                  <a:pt x="31" y="182"/>
                  <a:pt x="32" y="181"/>
                  <a:pt x="33" y="180"/>
                </a:cubicBezTo>
                <a:cubicBezTo>
                  <a:pt x="31" y="179"/>
                  <a:pt x="29" y="180"/>
                  <a:pt x="28" y="181"/>
                </a:cubicBezTo>
                <a:cubicBezTo>
                  <a:pt x="27" y="183"/>
                  <a:pt x="25" y="184"/>
                  <a:pt x="23" y="185"/>
                </a:cubicBezTo>
                <a:close/>
                <a:moveTo>
                  <a:pt x="89" y="17"/>
                </a:moveTo>
                <a:cubicBezTo>
                  <a:pt x="87" y="19"/>
                  <a:pt x="85" y="21"/>
                  <a:pt x="83" y="23"/>
                </a:cubicBezTo>
                <a:cubicBezTo>
                  <a:pt x="80" y="24"/>
                  <a:pt x="78" y="26"/>
                  <a:pt x="75" y="28"/>
                </a:cubicBezTo>
                <a:cubicBezTo>
                  <a:pt x="65" y="37"/>
                  <a:pt x="54" y="45"/>
                  <a:pt x="42" y="54"/>
                </a:cubicBezTo>
                <a:cubicBezTo>
                  <a:pt x="31" y="62"/>
                  <a:pt x="20" y="70"/>
                  <a:pt x="9" y="78"/>
                </a:cubicBezTo>
                <a:cubicBezTo>
                  <a:pt x="9" y="78"/>
                  <a:pt x="9" y="79"/>
                  <a:pt x="10" y="80"/>
                </a:cubicBezTo>
                <a:cubicBezTo>
                  <a:pt x="10" y="81"/>
                  <a:pt x="11" y="81"/>
                  <a:pt x="11" y="80"/>
                </a:cubicBezTo>
                <a:cubicBezTo>
                  <a:pt x="10" y="80"/>
                  <a:pt x="10" y="80"/>
                  <a:pt x="10" y="79"/>
                </a:cubicBezTo>
                <a:cubicBezTo>
                  <a:pt x="11" y="79"/>
                  <a:pt x="12" y="79"/>
                  <a:pt x="12" y="80"/>
                </a:cubicBezTo>
                <a:cubicBezTo>
                  <a:pt x="12" y="80"/>
                  <a:pt x="12" y="81"/>
                  <a:pt x="13" y="80"/>
                </a:cubicBezTo>
                <a:cubicBezTo>
                  <a:pt x="15" y="79"/>
                  <a:pt x="17" y="78"/>
                  <a:pt x="18" y="77"/>
                </a:cubicBezTo>
                <a:cubicBezTo>
                  <a:pt x="19" y="76"/>
                  <a:pt x="21" y="75"/>
                  <a:pt x="22" y="74"/>
                </a:cubicBezTo>
                <a:cubicBezTo>
                  <a:pt x="26" y="74"/>
                  <a:pt x="26" y="74"/>
                  <a:pt x="26" y="74"/>
                </a:cubicBezTo>
                <a:cubicBezTo>
                  <a:pt x="26" y="73"/>
                  <a:pt x="25" y="72"/>
                  <a:pt x="23" y="72"/>
                </a:cubicBezTo>
                <a:cubicBezTo>
                  <a:pt x="28" y="71"/>
                  <a:pt x="31" y="68"/>
                  <a:pt x="34" y="65"/>
                </a:cubicBezTo>
                <a:cubicBezTo>
                  <a:pt x="37" y="62"/>
                  <a:pt x="41" y="60"/>
                  <a:pt x="45" y="59"/>
                </a:cubicBezTo>
                <a:cubicBezTo>
                  <a:pt x="45" y="58"/>
                  <a:pt x="46" y="57"/>
                  <a:pt x="47" y="55"/>
                </a:cubicBezTo>
                <a:cubicBezTo>
                  <a:pt x="49" y="54"/>
                  <a:pt x="50" y="53"/>
                  <a:pt x="52" y="54"/>
                </a:cubicBezTo>
                <a:cubicBezTo>
                  <a:pt x="52" y="52"/>
                  <a:pt x="52" y="51"/>
                  <a:pt x="54" y="50"/>
                </a:cubicBezTo>
                <a:cubicBezTo>
                  <a:pt x="55" y="50"/>
                  <a:pt x="56" y="49"/>
                  <a:pt x="57" y="48"/>
                </a:cubicBezTo>
                <a:cubicBezTo>
                  <a:pt x="57" y="48"/>
                  <a:pt x="57" y="48"/>
                  <a:pt x="58" y="47"/>
                </a:cubicBezTo>
                <a:cubicBezTo>
                  <a:pt x="58" y="47"/>
                  <a:pt x="59" y="47"/>
                  <a:pt x="60" y="47"/>
                </a:cubicBezTo>
                <a:cubicBezTo>
                  <a:pt x="62" y="44"/>
                  <a:pt x="66" y="41"/>
                  <a:pt x="69" y="38"/>
                </a:cubicBezTo>
                <a:cubicBezTo>
                  <a:pt x="73" y="36"/>
                  <a:pt x="76" y="33"/>
                  <a:pt x="78" y="29"/>
                </a:cubicBezTo>
                <a:cubicBezTo>
                  <a:pt x="81" y="27"/>
                  <a:pt x="84" y="25"/>
                  <a:pt x="87" y="23"/>
                </a:cubicBezTo>
                <a:cubicBezTo>
                  <a:pt x="89" y="20"/>
                  <a:pt x="92" y="18"/>
                  <a:pt x="94" y="15"/>
                </a:cubicBezTo>
                <a:cubicBezTo>
                  <a:pt x="93" y="15"/>
                  <a:pt x="91" y="15"/>
                  <a:pt x="91" y="14"/>
                </a:cubicBezTo>
                <a:cubicBezTo>
                  <a:pt x="91" y="15"/>
                  <a:pt x="90" y="16"/>
                  <a:pt x="90" y="16"/>
                </a:cubicBezTo>
                <a:cubicBezTo>
                  <a:pt x="90" y="16"/>
                  <a:pt x="89" y="17"/>
                  <a:pt x="89" y="17"/>
                </a:cubicBezTo>
                <a:close/>
                <a:moveTo>
                  <a:pt x="10" y="191"/>
                </a:moveTo>
                <a:cubicBezTo>
                  <a:pt x="12" y="189"/>
                  <a:pt x="14" y="187"/>
                  <a:pt x="16" y="186"/>
                </a:cubicBezTo>
                <a:cubicBezTo>
                  <a:pt x="18" y="184"/>
                  <a:pt x="20" y="182"/>
                  <a:pt x="22" y="180"/>
                </a:cubicBezTo>
                <a:cubicBezTo>
                  <a:pt x="19" y="180"/>
                  <a:pt x="16" y="182"/>
                  <a:pt x="14" y="184"/>
                </a:cubicBezTo>
                <a:cubicBezTo>
                  <a:pt x="12" y="186"/>
                  <a:pt x="11" y="189"/>
                  <a:pt x="10" y="191"/>
                </a:cubicBezTo>
                <a:close/>
                <a:moveTo>
                  <a:pt x="11" y="45"/>
                </a:moveTo>
                <a:cubicBezTo>
                  <a:pt x="12" y="44"/>
                  <a:pt x="13" y="43"/>
                  <a:pt x="14" y="42"/>
                </a:cubicBezTo>
                <a:cubicBezTo>
                  <a:pt x="15" y="41"/>
                  <a:pt x="16" y="40"/>
                  <a:pt x="15" y="39"/>
                </a:cubicBezTo>
                <a:cubicBezTo>
                  <a:pt x="15" y="40"/>
                  <a:pt x="14" y="41"/>
                  <a:pt x="13" y="42"/>
                </a:cubicBezTo>
                <a:cubicBezTo>
                  <a:pt x="11" y="42"/>
                  <a:pt x="11" y="44"/>
                  <a:pt x="11" y="45"/>
                </a:cubicBezTo>
                <a:close/>
                <a:moveTo>
                  <a:pt x="14" y="88"/>
                </a:moveTo>
                <a:cubicBezTo>
                  <a:pt x="22" y="84"/>
                  <a:pt x="29" y="79"/>
                  <a:pt x="36" y="74"/>
                </a:cubicBezTo>
                <a:cubicBezTo>
                  <a:pt x="42" y="70"/>
                  <a:pt x="49" y="65"/>
                  <a:pt x="57" y="60"/>
                </a:cubicBezTo>
                <a:cubicBezTo>
                  <a:pt x="56" y="59"/>
                  <a:pt x="56" y="57"/>
                  <a:pt x="57" y="57"/>
                </a:cubicBezTo>
                <a:cubicBezTo>
                  <a:pt x="58" y="56"/>
                  <a:pt x="58" y="55"/>
                  <a:pt x="57" y="54"/>
                </a:cubicBezTo>
                <a:cubicBezTo>
                  <a:pt x="55" y="56"/>
                  <a:pt x="54" y="57"/>
                  <a:pt x="52" y="57"/>
                </a:cubicBezTo>
                <a:cubicBezTo>
                  <a:pt x="50" y="60"/>
                  <a:pt x="47" y="62"/>
                  <a:pt x="44" y="65"/>
                </a:cubicBezTo>
                <a:cubicBezTo>
                  <a:pt x="41" y="67"/>
                  <a:pt x="38" y="69"/>
                  <a:pt x="34" y="71"/>
                </a:cubicBezTo>
                <a:cubicBezTo>
                  <a:pt x="31" y="74"/>
                  <a:pt x="27" y="77"/>
                  <a:pt x="23" y="79"/>
                </a:cubicBezTo>
                <a:cubicBezTo>
                  <a:pt x="19" y="81"/>
                  <a:pt x="16" y="84"/>
                  <a:pt x="13" y="87"/>
                </a:cubicBezTo>
                <a:cubicBezTo>
                  <a:pt x="15" y="86"/>
                  <a:pt x="15" y="86"/>
                  <a:pt x="14" y="87"/>
                </a:cubicBezTo>
                <a:cubicBezTo>
                  <a:pt x="14" y="88"/>
                  <a:pt x="14" y="88"/>
                  <a:pt x="14" y="88"/>
                </a:cubicBezTo>
                <a:close/>
                <a:moveTo>
                  <a:pt x="26" y="31"/>
                </a:moveTo>
                <a:cubicBezTo>
                  <a:pt x="24" y="33"/>
                  <a:pt x="22" y="34"/>
                  <a:pt x="20" y="35"/>
                </a:cubicBezTo>
                <a:cubicBezTo>
                  <a:pt x="18" y="37"/>
                  <a:pt x="18" y="38"/>
                  <a:pt x="18" y="39"/>
                </a:cubicBezTo>
                <a:cubicBezTo>
                  <a:pt x="20" y="36"/>
                  <a:pt x="22" y="34"/>
                  <a:pt x="26" y="33"/>
                </a:cubicBezTo>
                <a:cubicBezTo>
                  <a:pt x="29" y="32"/>
                  <a:pt x="31" y="30"/>
                  <a:pt x="33" y="27"/>
                </a:cubicBezTo>
                <a:cubicBezTo>
                  <a:pt x="36" y="26"/>
                  <a:pt x="39" y="24"/>
                  <a:pt x="41" y="22"/>
                </a:cubicBezTo>
                <a:cubicBezTo>
                  <a:pt x="43" y="20"/>
                  <a:pt x="45" y="18"/>
                  <a:pt x="48" y="16"/>
                </a:cubicBezTo>
                <a:cubicBezTo>
                  <a:pt x="48" y="15"/>
                  <a:pt x="48" y="15"/>
                  <a:pt x="48" y="15"/>
                </a:cubicBezTo>
                <a:cubicBezTo>
                  <a:pt x="48" y="15"/>
                  <a:pt x="48" y="15"/>
                  <a:pt x="48" y="15"/>
                </a:cubicBezTo>
                <a:cubicBezTo>
                  <a:pt x="44" y="18"/>
                  <a:pt x="40" y="21"/>
                  <a:pt x="36" y="23"/>
                </a:cubicBezTo>
                <a:cubicBezTo>
                  <a:pt x="32" y="26"/>
                  <a:pt x="28" y="29"/>
                  <a:pt x="26" y="31"/>
                </a:cubicBezTo>
                <a:close/>
                <a:moveTo>
                  <a:pt x="18" y="91"/>
                </a:moveTo>
                <a:cubicBezTo>
                  <a:pt x="18" y="92"/>
                  <a:pt x="18" y="93"/>
                  <a:pt x="19" y="93"/>
                </a:cubicBezTo>
                <a:cubicBezTo>
                  <a:pt x="20" y="94"/>
                  <a:pt x="20" y="94"/>
                  <a:pt x="21" y="94"/>
                </a:cubicBezTo>
                <a:cubicBezTo>
                  <a:pt x="23" y="94"/>
                  <a:pt x="24" y="93"/>
                  <a:pt x="25" y="92"/>
                </a:cubicBezTo>
                <a:cubicBezTo>
                  <a:pt x="25" y="90"/>
                  <a:pt x="27" y="90"/>
                  <a:pt x="29" y="89"/>
                </a:cubicBezTo>
                <a:cubicBezTo>
                  <a:pt x="30" y="87"/>
                  <a:pt x="32" y="86"/>
                  <a:pt x="33" y="85"/>
                </a:cubicBezTo>
                <a:cubicBezTo>
                  <a:pt x="35" y="83"/>
                  <a:pt x="38" y="83"/>
                  <a:pt x="40" y="83"/>
                </a:cubicBezTo>
                <a:cubicBezTo>
                  <a:pt x="40" y="80"/>
                  <a:pt x="40" y="80"/>
                  <a:pt x="40" y="80"/>
                </a:cubicBezTo>
                <a:cubicBezTo>
                  <a:pt x="42" y="80"/>
                  <a:pt x="44" y="79"/>
                  <a:pt x="44" y="77"/>
                </a:cubicBezTo>
                <a:cubicBezTo>
                  <a:pt x="45" y="75"/>
                  <a:pt x="46" y="75"/>
                  <a:pt x="49" y="75"/>
                </a:cubicBezTo>
                <a:cubicBezTo>
                  <a:pt x="49" y="72"/>
                  <a:pt x="50" y="71"/>
                  <a:pt x="52" y="70"/>
                </a:cubicBezTo>
                <a:cubicBezTo>
                  <a:pt x="54" y="69"/>
                  <a:pt x="55" y="68"/>
                  <a:pt x="57" y="66"/>
                </a:cubicBezTo>
                <a:cubicBezTo>
                  <a:pt x="50" y="70"/>
                  <a:pt x="43" y="74"/>
                  <a:pt x="37" y="79"/>
                </a:cubicBezTo>
                <a:cubicBezTo>
                  <a:pt x="31" y="83"/>
                  <a:pt x="24" y="87"/>
                  <a:pt x="18" y="91"/>
                </a:cubicBezTo>
                <a:close/>
                <a:moveTo>
                  <a:pt x="19" y="211"/>
                </a:moveTo>
                <a:cubicBezTo>
                  <a:pt x="22" y="209"/>
                  <a:pt x="24" y="207"/>
                  <a:pt x="26" y="205"/>
                </a:cubicBezTo>
                <a:cubicBezTo>
                  <a:pt x="27" y="203"/>
                  <a:pt x="30" y="201"/>
                  <a:pt x="33" y="200"/>
                </a:cubicBezTo>
                <a:cubicBezTo>
                  <a:pt x="33" y="198"/>
                  <a:pt x="33" y="197"/>
                  <a:pt x="34" y="197"/>
                </a:cubicBezTo>
                <a:cubicBezTo>
                  <a:pt x="35" y="196"/>
                  <a:pt x="37" y="195"/>
                  <a:pt x="38" y="194"/>
                </a:cubicBezTo>
                <a:cubicBezTo>
                  <a:pt x="40" y="193"/>
                  <a:pt x="41" y="192"/>
                  <a:pt x="42" y="191"/>
                </a:cubicBezTo>
                <a:cubicBezTo>
                  <a:pt x="43" y="190"/>
                  <a:pt x="44" y="190"/>
                  <a:pt x="45" y="189"/>
                </a:cubicBezTo>
                <a:cubicBezTo>
                  <a:pt x="46" y="188"/>
                  <a:pt x="47" y="186"/>
                  <a:pt x="45" y="185"/>
                </a:cubicBezTo>
                <a:cubicBezTo>
                  <a:pt x="41" y="190"/>
                  <a:pt x="36" y="194"/>
                  <a:pt x="31" y="198"/>
                </a:cubicBezTo>
                <a:cubicBezTo>
                  <a:pt x="26" y="203"/>
                  <a:pt x="22" y="207"/>
                  <a:pt x="19" y="211"/>
                </a:cubicBezTo>
                <a:close/>
                <a:moveTo>
                  <a:pt x="49" y="232"/>
                </a:moveTo>
                <a:cubicBezTo>
                  <a:pt x="52" y="229"/>
                  <a:pt x="55" y="226"/>
                  <a:pt x="58" y="223"/>
                </a:cubicBezTo>
                <a:cubicBezTo>
                  <a:pt x="62" y="220"/>
                  <a:pt x="65" y="217"/>
                  <a:pt x="68" y="214"/>
                </a:cubicBezTo>
                <a:cubicBezTo>
                  <a:pt x="67" y="213"/>
                  <a:pt x="65" y="213"/>
                  <a:pt x="65" y="212"/>
                </a:cubicBezTo>
                <a:cubicBezTo>
                  <a:pt x="64" y="211"/>
                  <a:pt x="63" y="211"/>
                  <a:pt x="61" y="211"/>
                </a:cubicBezTo>
                <a:cubicBezTo>
                  <a:pt x="54" y="217"/>
                  <a:pt x="47" y="223"/>
                  <a:pt x="39" y="228"/>
                </a:cubicBezTo>
                <a:cubicBezTo>
                  <a:pt x="32" y="234"/>
                  <a:pt x="25" y="240"/>
                  <a:pt x="19" y="247"/>
                </a:cubicBezTo>
                <a:cubicBezTo>
                  <a:pt x="21" y="247"/>
                  <a:pt x="23" y="246"/>
                  <a:pt x="25" y="244"/>
                </a:cubicBezTo>
                <a:cubicBezTo>
                  <a:pt x="26" y="243"/>
                  <a:pt x="28" y="242"/>
                  <a:pt x="29" y="241"/>
                </a:cubicBezTo>
                <a:cubicBezTo>
                  <a:pt x="29" y="240"/>
                  <a:pt x="30" y="240"/>
                  <a:pt x="31" y="240"/>
                </a:cubicBezTo>
                <a:cubicBezTo>
                  <a:pt x="32" y="239"/>
                  <a:pt x="33" y="239"/>
                  <a:pt x="33" y="238"/>
                </a:cubicBezTo>
                <a:cubicBezTo>
                  <a:pt x="33" y="238"/>
                  <a:pt x="33" y="237"/>
                  <a:pt x="34" y="237"/>
                </a:cubicBezTo>
                <a:cubicBezTo>
                  <a:pt x="34" y="236"/>
                  <a:pt x="34" y="236"/>
                  <a:pt x="34" y="235"/>
                </a:cubicBezTo>
                <a:cubicBezTo>
                  <a:pt x="35" y="235"/>
                  <a:pt x="35" y="235"/>
                  <a:pt x="35" y="235"/>
                </a:cubicBezTo>
                <a:cubicBezTo>
                  <a:pt x="36" y="236"/>
                  <a:pt x="36" y="236"/>
                  <a:pt x="36" y="235"/>
                </a:cubicBezTo>
                <a:cubicBezTo>
                  <a:pt x="38" y="233"/>
                  <a:pt x="40" y="231"/>
                  <a:pt x="42" y="230"/>
                </a:cubicBezTo>
                <a:cubicBezTo>
                  <a:pt x="43" y="228"/>
                  <a:pt x="45" y="226"/>
                  <a:pt x="48" y="224"/>
                </a:cubicBezTo>
                <a:cubicBezTo>
                  <a:pt x="48" y="223"/>
                  <a:pt x="50" y="222"/>
                  <a:pt x="51" y="221"/>
                </a:cubicBezTo>
                <a:cubicBezTo>
                  <a:pt x="53" y="219"/>
                  <a:pt x="54" y="218"/>
                  <a:pt x="56" y="216"/>
                </a:cubicBezTo>
                <a:cubicBezTo>
                  <a:pt x="57" y="215"/>
                  <a:pt x="59" y="215"/>
                  <a:pt x="60" y="214"/>
                </a:cubicBezTo>
                <a:cubicBezTo>
                  <a:pt x="62" y="214"/>
                  <a:pt x="63" y="214"/>
                  <a:pt x="64" y="216"/>
                </a:cubicBezTo>
                <a:cubicBezTo>
                  <a:pt x="62" y="220"/>
                  <a:pt x="60" y="222"/>
                  <a:pt x="56" y="224"/>
                </a:cubicBezTo>
                <a:cubicBezTo>
                  <a:pt x="52" y="227"/>
                  <a:pt x="50" y="229"/>
                  <a:pt x="49" y="232"/>
                </a:cubicBezTo>
                <a:close/>
                <a:moveTo>
                  <a:pt x="29" y="23"/>
                </a:moveTo>
                <a:cubicBezTo>
                  <a:pt x="28" y="23"/>
                  <a:pt x="26" y="24"/>
                  <a:pt x="24" y="26"/>
                </a:cubicBezTo>
                <a:cubicBezTo>
                  <a:pt x="23" y="27"/>
                  <a:pt x="22" y="28"/>
                  <a:pt x="22" y="28"/>
                </a:cubicBezTo>
                <a:cubicBezTo>
                  <a:pt x="24" y="27"/>
                  <a:pt x="26" y="26"/>
                  <a:pt x="28" y="24"/>
                </a:cubicBezTo>
                <a:cubicBezTo>
                  <a:pt x="31" y="23"/>
                  <a:pt x="33" y="21"/>
                  <a:pt x="34" y="19"/>
                </a:cubicBezTo>
                <a:cubicBezTo>
                  <a:pt x="33" y="19"/>
                  <a:pt x="31" y="20"/>
                  <a:pt x="31" y="20"/>
                </a:cubicBezTo>
                <a:cubicBezTo>
                  <a:pt x="30" y="21"/>
                  <a:pt x="29" y="22"/>
                  <a:pt x="29" y="23"/>
                </a:cubicBezTo>
                <a:close/>
                <a:moveTo>
                  <a:pt x="30" y="93"/>
                </a:moveTo>
                <a:cubicBezTo>
                  <a:pt x="29" y="94"/>
                  <a:pt x="27" y="95"/>
                  <a:pt x="26" y="96"/>
                </a:cubicBezTo>
                <a:cubicBezTo>
                  <a:pt x="24" y="98"/>
                  <a:pt x="23" y="100"/>
                  <a:pt x="23" y="101"/>
                </a:cubicBezTo>
                <a:cubicBezTo>
                  <a:pt x="26" y="100"/>
                  <a:pt x="29" y="98"/>
                  <a:pt x="31" y="95"/>
                </a:cubicBezTo>
                <a:cubicBezTo>
                  <a:pt x="34" y="93"/>
                  <a:pt x="37" y="91"/>
                  <a:pt x="40" y="89"/>
                </a:cubicBezTo>
                <a:cubicBezTo>
                  <a:pt x="39" y="89"/>
                  <a:pt x="39" y="89"/>
                  <a:pt x="39" y="89"/>
                </a:cubicBezTo>
                <a:cubicBezTo>
                  <a:pt x="39" y="88"/>
                  <a:pt x="39" y="88"/>
                  <a:pt x="39" y="88"/>
                </a:cubicBezTo>
                <a:cubicBezTo>
                  <a:pt x="41" y="87"/>
                  <a:pt x="43" y="86"/>
                  <a:pt x="43" y="85"/>
                </a:cubicBezTo>
                <a:cubicBezTo>
                  <a:pt x="44" y="83"/>
                  <a:pt x="46" y="83"/>
                  <a:pt x="49" y="83"/>
                </a:cubicBezTo>
                <a:cubicBezTo>
                  <a:pt x="49" y="81"/>
                  <a:pt x="49" y="80"/>
                  <a:pt x="50" y="80"/>
                </a:cubicBezTo>
                <a:cubicBezTo>
                  <a:pt x="51" y="79"/>
                  <a:pt x="52" y="78"/>
                  <a:pt x="53" y="78"/>
                </a:cubicBezTo>
                <a:cubicBezTo>
                  <a:pt x="54" y="77"/>
                  <a:pt x="55" y="77"/>
                  <a:pt x="56" y="76"/>
                </a:cubicBezTo>
                <a:cubicBezTo>
                  <a:pt x="57" y="76"/>
                  <a:pt x="58" y="75"/>
                  <a:pt x="59" y="74"/>
                </a:cubicBezTo>
                <a:cubicBezTo>
                  <a:pt x="59" y="73"/>
                  <a:pt x="58" y="72"/>
                  <a:pt x="58" y="72"/>
                </a:cubicBezTo>
                <a:cubicBezTo>
                  <a:pt x="58" y="72"/>
                  <a:pt x="58" y="72"/>
                  <a:pt x="58" y="72"/>
                </a:cubicBezTo>
                <a:cubicBezTo>
                  <a:pt x="53" y="76"/>
                  <a:pt x="48" y="79"/>
                  <a:pt x="44" y="83"/>
                </a:cubicBezTo>
                <a:cubicBezTo>
                  <a:pt x="39" y="86"/>
                  <a:pt x="34" y="90"/>
                  <a:pt x="30" y="93"/>
                </a:cubicBezTo>
                <a:close/>
                <a:moveTo>
                  <a:pt x="23" y="252"/>
                </a:moveTo>
                <a:cubicBezTo>
                  <a:pt x="25" y="252"/>
                  <a:pt x="25" y="252"/>
                  <a:pt x="26" y="251"/>
                </a:cubicBezTo>
                <a:cubicBezTo>
                  <a:pt x="27" y="251"/>
                  <a:pt x="27" y="251"/>
                  <a:pt x="28" y="252"/>
                </a:cubicBezTo>
                <a:cubicBezTo>
                  <a:pt x="29" y="249"/>
                  <a:pt x="31" y="247"/>
                  <a:pt x="34" y="245"/>
                </a:cubicBezTo>
                <a:cubicBezTo>
                  <a:pt x="36" y="244"/>
                  <a:pt x="38" y="242"/>
                  <a:pt x="39" y="240"/>
                </a:cubicBezTo>
                <a:cubicBezTo>
                  <a:pt x="36" y="242"/>
                  <a:pt x="34" y="244"/>
                  <a:pt x="31" y="245"/>
                </a:cubicBezTo>
                <a:cubicBezTo>
                  <a:pt x="28" y="247"/>
                  <a:pt x="26" y="249"/>
                  <a:pt x="23" y="252"/>
                </a:cubicBezTo>
                <a:close/>
                <a:moveTo>
                  <a:pt x="46" y="89"/>
                </a:moveTo>
                <a:cubicBezTo>
                  <a:pt x="41" y="92"/>
                  <a:pt x="36" y="96"/>
                  <a:pt x="32" y="100"/>
                </a:cubicBezTo>
                <a:cubicBezTo>
                  <a:pt x="32" y="101"/>
                  <a:pt x="31" y="101"/>
                  <a:pt x="30" y="102"/>
                </a:cubicBezTo>
                <a:cubicBezTo>
                  <a:pt x="29" y="103"/>
                  <a:pt x="29" y="104"/>
                  <a:pt x="29" y="106"/>
                </a:cubicBezTo>
                <a:cubicBezTo>
                  <a:pt x="31" y="104"/>
                  <a:pt x="34" y="103"/>
                  <a:pt x="35" y="101"/>
                </a:cubicBezTo>
                <a:cubicBezTo>
                  <a:pt x="37" y="98"/>
                  <a:pt x="40" y="97"/>
                  <a:pt x="43" y="96"/>
                </a:cubicBezTo>
                <a:cubicBezTo>
                  <a:pt x="45" y="92"/>
                  <a:pt x="48" y="89"/>
                  <a:pt x="52" y="87"/>
                </a:cubicBezTo>
                <a:cubicBezTo>
                  <a:pt x="56" y="85"/>
                  <a:pt x="59" y="82"/>
                  <a:pt x="62" y="79"/>
                </a:cubicBezTo>
                <a:cubicBezTo>
                  <a:pt x="62" y="79"/>
                  <a:pt x="62" y="79"/>
                  <a:pt x="62" y="79"/>
                </a:cubicBezTo>
                <a:cubicBezTo>
                  <a:pt x="62" y="79"/>
                  <a:pt x="62" y="79"/>
                  <a:pt x="62" y="79"/>
                </a:cubicBezTo>
                <a:cubicBezTo>
                  <a:pt x="61" y="79"/>
                  <a:pt x="61" y="79"/>
                  <a:pt x="61" y="79"/>
                </a:cubicBezTo>
                <a:cubicBezTo>
                  <a:pt x="56" y="82"/>
                  <a:pt x="51" y="86"/>
                  <a:pt x="46" y="89"/>
                </a:cubicBezTo>
                <a:close/>
                <a:moveTo>
                  <a:pt x="42" y="101"/>
                </a:moveTo>
                <a:cubicBezTo>
                  <a:pt x="41" y="102"/>
                  <a:pt x="40" y="103"/>
                  <a:pt x="39" y="103"/>
                </a:cubicBezTo>
                <a:cubicBezTo>
                  <a:pt x="38" y="104"/>
                  <a:pt x="36" y="105"/>
                  <a:pt x="35" y="106"/>
                </a:cubicBezTo>
                <a:cubicBezTo>
                  <a:pt x="34" y="107"/>
                  <a:pt x="33" y="108"/>
                  <a:pt x="33" y="110"/>
                </a:cubicBezTo>
                <a:cubicBezTo>
                  <a:pt x="36" y="109"/>
                  <a:pt x="38" y="108"/>
                  <a:pt x="40" y="106"/>
                </a:cubicBezTo>
                <a:cubicBezTo>
                  <a:pt x="42" y="104"/>
                  <a:pt x="44" y="103"/>
                  <a:pt x="48" y="101"/>
                </a:cubicBezTo>
                <a:cubicBezTo>
                  <a:pt x="49" y="98"/>
                  <a:pt x="52" y="95"/>
                  <a:pt x="56" y="93"/>
                </a:cubicBezTo>
                <a:cubicBezTo>
                  <a:pt x="59" y="91"/>
                  <a:pt x="62" y="88"/>
                  <a:pt x="63" y="86"/>
                </a:cubicBezTo>
                <a:cubicBezTo>
                  <a:pt x="60" y="88"/>
                  <a:pt x="57" y="90"/>
                  <a:pt x="53" y="93"/>
                </a:cubicBezTo>
                <a:cubicBezTo>
                  <a:pt x="49" y="96"/>
                  <a:pt x="45" y="98"/>
                  <a:pt x="42" y="101"/>
                </a:cubicBezTo>
                <a:close/>
                <a:moveTo>
                  <a:pt x="34" y="252"/>
                </a:moveTo>
                <a:cubicBezTo>
                  <a:pt x="37" y="253"/>
                  <a:pt x="39" y="253"/>
                  <a:pt x="42" y="252"/>
                </a:cubicBezTo>
                <a:cubicBezTo>
                  <a:pt x="41" y="252"/>
                  <a:pt x="40" y="251"/>
                  <a:pt x="40" y="251"/>
                </a:cubicBezTo>
                <a:cubicBezTo>
                  <a:pt x="40" y="250"/>
                  <a:pt x="40" y="250"/>
                  <a:pt x="40" y="249"/>
                </a:cubicBezTo>
                <a:cubicBezTo>
                  <a:pt x="40" y="249"/>
                  <a:pt x="41" y="248"/>
                  <a:pt x="42" y="247"/>
                </a:cubicBezTo>
                <a:cubicBezTo>
                  <a:pt x="42" y="246"/>
                  <a:pt x="42" y="245"/>
                  <a:pt x="41" y="245"/>
                </a:cubicBezTo>
                <a:cubicBezTo>
                  <a:pt x="41" y="247"/>
                  <a:pt x="40" y="248"/>
                  <a:pt x="38" y="249"/>
                </a:cubicBezTo>
                <a:cubicBezTo>
                  <a:pt x="37" y="250"/>
                  <a:pt x="35" y="251"/>
                  <a:pt x="34" y="252"/>
                </a:cubicBezTo>
                <a:close/>
                <a:moveTo>
                  <a:pt x="39" y="116"/>
                </a:moveTo>
                <a:cubicBezTo>
                  <a:pt x="40" y="117"/>
                  <a:pt x="41" y="117"/>
                  <a:pt x="41" y="116"/>
                </a:cubicBezTo>
                <a:cubicBezTo>
                  <a:pt x="42" y="115"/>
                  <a:pt x="42" y="114"/>
                  <a:pt x="42" y="114"/>
                </a:cubicBezTo>
                <a:cubicBezTo>
                  <a:pt x="44" y="113"/>
                  <a:pt x="46" y="112"/>
                  <a:pt x="46" y="110"/>
                </a:cubicBezTo>
                <a:cubicBezTo>
                  <a:pt x="47" y="109"/>
                  <a:pt x="48" y="108"/>
                  <a:pt x="50" y="108"/>
                </a:cubicBezTo>
                <a:cubicBezTo>
                  <a:pt x="52" y="105"/>
                  <a:pt x="55" y="102"/>
                  <a:pt x="60" y="99"/>
                </a:cubicBezTo>
                <a:cubicBezTo>
                  <a:pt x="64" y="96"/>
                  <a:pt x="68" y="92"/>
                  <a:pt x="71" y="89"/>
                </a:cubicBezTo>
                <a:cubicBezTo>
                  <a:pt x="70" y="88"/>
                  <a:pt x="69" y="87"/>
                  <a:pt x="68" y="85"/>
                </a:cubicBezTo>
                <a:cubicBezTo>
                  <a:pt x="67" y="84"/>
                  <a:pt x="65" y="84"/>
                  <a:pt x="64" y="86"/>
                </a:cubicBezTo>
                <a:cubicBezTo>
                  <a:pt x="66" y="86"/>
                  <a:pt x="67" y="86"/>
                  <a:pt x="68" y="87"/>
                </a:cubicBezTo>
                <a:cubicBezTo>
                  <a:pt x="68" y="87"/>
                  <a:pt x="69" y="88"/>
                  <a:pt x="70" y="89"/>
                </a:cubicBezTo>
                <a:cubicBezTo>
                  <a:pt x="64" y="94"/>
                  <a:pt x="59" y="98"/>
                  <a:pt x="53" y="102"/>
                </a:cubicBezTo>
                <a:cubicBezTo>
                  <a:pt x="48" y="106"/>
                  <a:pt x="43" y="111"/>
                  <a:pt x="39" y="116"/>
                </a:cubicBezTo>
                <a:close/>
                <a:moveTo>
                  <a:pt x="42" y="119"/>
                </a:moveTo>
                <a:cubicBezTo>
                  <a:pt x="43" y="119"/>
                  <a:pt x="44" y="120"/>
                  <a:pt x="45" y="121"/>
                </a:cubicBezTo>
                <a:cubicBezTo>
                  <a:pt x="46" y="123"/>
                  <a:pt x="47" y="123"/>
                  <a:pt x="49" y="123"/>
                </a:cubicBezTo>
                <a:cubicBezTo>
                  <a:pt x="50" y="122"/>
                  <a:pt x="51" y="120"/>
                  <a:pt x="53" y="119"/>
                </a:cubicBezTo>
                <a:cubicBezTo>
                  <a:pt x="55" y="118"/>
                  <a:pt x="57" y="116"/>
                  <a:pt x="59" y="115"/>
                </a:cubicBezTo>
                <a:cubicBezTo>
                  <a:pt x="60" y="113"/>
                  <a:pt x="61" y="112"/>
                  <a:pt x="62" y="111"/>
                </a:cubicBezTo>
                <a:cubicBezTo>
                  <a:pt x="62" y="110"/>
                  <a:pt x="63" y="109"/>
                  <a:pt x="65" y="109"/>
                </a:cubicBezTo>
                <a:cubicBezTo>
                  <a:pt x="65" y="108"/>
                  <a:pt x="66" y="107"/>
                  <a:pt x="68" y="105"/>
                </a:cubicBezTo>
                <a:cubicBezTo>
                  <a:pt x="69" y="104"/>
                  <a:pt x="71" y="102"/>
                  <a:pt x="73" y="100"/>
                </a:cubicBezTo>
                <a:cubicBezTo>
                  <a:pt x="74" y="99"/>
                  <a:pt x="76" y="97"/>
                  <a:pt x="76" y="96"/>
                </a:cubicBezTo>
                <a:cubicBezTo>
                  <a:pt x="77" y="95"/>
                  <a:pt x="77" y="94"/>
                  <a:pt x="75" y="93"/>
                </a:cubicBezTo>
                <a:cubicBezTo>
                  <a:pt x="70" y="98"/>
                  <a:pt x="65" y="102"/>
                  <a:pt x="59" y="107"/>
                </a:cubicBezTo>
                <a:cubicBezTo>
                  <a:pt x="53" y="111"/>
                  <a:pt x="48" y="115"/>
                  <a:pt x="42" y="119"/>
                </a:cubicBezTo>
                <a:close/>
                <a:moveTo>
                  <a:pt x="43" y="236"/>
                </a:moveTo>
                <a:cubicBezTo>
                  <a:pt x="44" y="236"/>
                  <a:pt x="44" y="235"/>
                  <a:pt x="45" y="235"/>
                </a:cubicBezTo>
                <a:cubicBezTo>
                  <a:pt x="45" y="235"/>
                  <a:pt x="46" y="234"/>
                  <a:pt x="46" y="234"/>
                </a:cubicBezTo>
                <a:cubicBezTo>
                  <a:pt x="45" y="234"/>
                  <a:pt x="44" y="234"/>
                  <a:pt x="44" y="235"/>
                </a:cubicBezTo>
                <a:cubicBezTo>
                  <a:pt x="43" y="236"/>
                  <a:pt x="43" y="237"/>
                  <a:pt x="43" y="236"/>
                </a:cubicBezTo>
                <a:close/>
                <a:moveTo>
                  <a:pt x="83" y="98"/>
                </a:moveTo>
                <a:cubicBezTo>
                  <a:pt x="78" y="104"/>
                  <a:pt x="73" y="109"/>
                  <a:pt x="67" y="113"/>
                </a:cubicBezTo>
                <a:cubicBezTo>
                  <a:pt x="61" y="117"/>
                  <a:pt x="56" y="122"/>
                  <a:pt x="52" y="128"/>
                </a:cubicBezTo>
                <a:cubicBezTo>
                  <a:pt x="53" y="128"/>
                  <a:pt x="54" y="128"/>
                  <a:pt x="55" y="127"/>
                </a:cubicBezTo>
                <a:cubicBezTo>
                  <a:pt x="56" y="127"/>
                  <a:pt x="57" y="126"/>
                  <a:pt x="57" y="125"/>
                </a:cubicBezTo>
                <a:cubicBezTo>
                  <a:pt x="58" y="124"/>
                  <a:pt x="59" y="124"/>
                  <a:pt x="60" y="123"/>
                </a:cubicBezTo>
                <a:cubicBezTo>
                  <a:pt x="60" y="122"/>
                  <a:pt x="61" y="121"/>
                  <a:pt x="61" y="121"/>
                </a:cubicBezTo>
                <a:cubicBezTo>
                  <a:pt x="61" y="121"/>
                  <a:pt x="61" y="121"/>
                  <a:pt x="62" y="121"/>
                </a:cubicBezTo>
                <a:cubicBezTo>
                  <a:pt x="62" y="121"/>
                  <a:pt x="63" y="121"/>
                  <a:pt x="63" y="121"/>
                </a:cubicBezTo>
                <a:cubicBezTo>
                  <a:pt x="63" y="120"/>
                  <a:pt x="63" y="119"/>
                  <a:pt x="64" y="118"/>
                </a:cubicBezTo>
                <a:cubicBezTo>
                  <a:pt x="65" y="117"/>
                  <a:pt x="67" y="116"/>
                  <a:pt x="68" y="115"/>
                </a:cubicBezTo>
                <a:cubicBezTo>
                  <a:pt x="69" y="114"/>
                  <a:pt x="70" y="113"/>
                  <a:pt x="71" y="111"/>
                </a:cubicBezTo>
                <a:cubicBezTo>
                  <a:pt x="73" y="111"/>
                  <a:pt x="74" y="110"/>
                  <a:pt x="75" y="109"/>
                </a:cubicBezTo>
                <a:cubicBezTo>
                  <a:pt x="76" y="108"/>
                  <a:pt x="77" y="107"/>
                  <a:pt x="78" y="107"/>
                </a:cubicBezTo>
                <a:cubicBezTo>
                  <a:pt x="78" y="106"/>
                  <a:pt x="78" y="106"/>
                  <a:pt x="79" y="105"/>
                </a:cubicBezTo>
                <a:cubicBezTo>
                  <a:pt x="80" y="104"/>
                  <a:pt x="80" y="104"/>
                  <a:pt x="81" y="103"/>
                </a:cubicBezTo>
                <a:cubicBezTo>
                  <a:pt x="81" y="103"/>
                  <a:pt x="82" y="103"/>
                  <a:pt x="83" y="102"/>
                </a:cubicBezTo>
                <a:cubicBezTo>
                  <a:pt x="84" y="102"/>
                  <a:pt x="85" y="102"/>
                  <a:pt x="85" y="101"/>
                </a:cubicBezTo>
                <a:cubicBezTo>
                  <a:pt x="85" y="100"/>
                  <a:pt x="85" y="99"/>
                  <a:pt x="84" y="99"/>
                </a:cubicBezTo>
                <a:cubicBezTo>
                  <a:pt x="83" y="99"/>
                  <a:pt x="83" y="99"/>
                  <a:pt x="83" y="98"/>
                </a:cubicBezTo>
                <a:close/>
                <a:moveTo>
                  <a:pt x="58" y="231"/>
                </a:moveTo>
                <a:cubicBezTo>
                  <a:pt x="58" y="232"/>
                  <a:pt x="57" y="233"/>
                  <a:pt x="56" y="233"/>
                </a:cubicBezTo>
                <a:cubicBezTo>
                  <a:pt x="55" y="234"/>
                  <a:pt x="55" y="235"/>
                  <a:pt x="54" y="236"/>
                </a:cubicBezTo>
                <a:cubicBezTo>
                  <a:pt x="54" y="237"/>
                  <a:pt x="54" y="237"/>
                  <a:pt x="54" y="237"/>
                </a:cubicBezTo>
                <a:cubicBezTo>
                  <a:pt x="57" y="238"/>
                  <a:pt x="58" y="237"/>
                  <a:pt x="59" y="236"/>
                </a:cubicBezTo>
                <a:cubicBezTo>
                  <a:pt x="59" y="234"/>
                  <a:pt x="61" y="234"/>
                  <a:pt x="63" y="234"/>
                </a:cubicBezTo>
                <a:cubicBezTo>
                  <a:pt x="63" y="232"/>
                  <a:pt x="63" y="232"/>
                  <a:pt x="64" y="232"/>
                </a:cubicBezTo>
                <a:cubicBezTo>
                  <a:pt x="67" y="229"/>
                  <a:pt x="70" y="227"/>
                  <a:pt x="73" y="225"/>
                </a:cubicBezTo>
                <a:cubicBezTo>
                  <a:pt x="75" y="224"/>
                  <a:pt x="78" y="221"/>
                  <a:pt x="81" y="218"/>
                </a:cubicBezTo>
                <a:cubicBezTo>
                  <a:pt x="78" y="218"/>
                  <a:pt x="76" y="218"/>
                  <a:pt x="74" y="218"/>
                </a:cubicBezTo>
                <a:cubicBezTo>
                  <a:pt x="72" y="219"/>
                  <a:pt x="70" y="221"/>
                  <a:pt x="68" y="222"/>
                </a:cubicBezTo>
                <a:cubicBezTo>
                  <a:pt x="67" y="224"/>
                  <a:pt x="65" y="225"/>
                  <a:pt x="63" y="227"/>
                </a:cubicBezTo>
                <a:cubicBezTo>
                  <a:pt x="62" y="229"/>
                  <a:pt x="60" y="230"/>
                  <a:pt x="58" y="231"/>
                </a:cubicBezTo>
                <a:close/>
                <a:moveTo>
                  <a:pt x="90" y="103"/>
                </a:moveTo>
                <a:cubicBezTo>
                  <a:pt x="88" y="105"/>
                  <a:pt x="86" y="107"/>
                  <a:pt x="84" y="108"/>
                </a:cubicBezTo>
                <a:cubicBezTo>
                  <a:pt x="82" y="109"/>
                  <a:pt x="80" y="110"/>
                  <a:pt x="78" y="111"/>
                </a:cubicBezTo>
                <a:cubicBezTo>
                  <a:pt x="77" y="113"/>
                  <a:pt x="75" y="115"/>
                  <a:pt x="73" y="117"/>
                </a:cubicBezTo>
                <a:cubicBezTo>
                  <a:pt x="72" y="118"/>
                  <a:pt x="70" y="120"/>
                  <a:pt x="67" y="120"/>
                </a:cubicBezTo>
                <a:cubicBezTo>
                  <a:pt x="67" y="123"/>
                  <a:pt x="65" y="125"/>
                  <a:pt x="63" y="126"/>
                </a:cubicBezTo>
                <a:cubicBezTo>
                  <a:pt x="61" y="127"/>
                  <a:pt x="59" y="129"/>
                  <a:pt x="58" y="132"/>
                </a:cubicBezTo>
                <a:cubicBezTo>
                  <a:pt x="59" y="133"/>
                  <a:pt x="60" y="132"/>
                  <a:pt x="61" y="131"/>
                </a:cubicBezTo>
                <a:cubicBezTo>
                  <a:pt x="62" y="130"/>
                  <a:pt x="63" y="130"/>
                  <a:pt x="63" y="129"/>
                </a:cubicBezTo>
                <a:cubicBezTo>
                  <a:pt x="66" y="128"/>
                  <a:pt x="68" y="126"/>
                  <a:pt x="69" y="124"/>
                </a:cubicBezTo>
                <a:cubicBezTo>
                  <a:pt x="71" y="122"/>
                  <a:pt x="73" y="120"/>
                  <a:pt x="75" y="119"/>
                </a:cubicBezTo>
                <a:cubicBezTo>
                  <a:pt x="75" y="118"/>
                  <a:pt x="76" y="117"/>
                  <a:pt x="77" y="116"/>
                </a:cubicBezTo>
                <a:cubicBezTo>
                  <a:pt x="80" y="114"/>
                  <a:pt x="82" y="112"/>
                  <a:pt x="84" y="110"/>
                </a:cubicBezTo>
                <a:cubicBezTo>
                  <a:pt x="86" y="108"/>
                  <a:pt x="89" y="106"/>
                  <a:pt x="91" y="105"/>
                </a:cubicBezTo>
                <a:cubicBezTo>
                  <a:pt x="91" y="104"/>
                  <a:pt x="91" y="104"/>
                  <a:pt x="91" y="104"/>
                </a:cubicBezTo>
                <a:cubicBezTo>
                  <a:pt x="91" y="104"/>
                  <a:pt x="90" y="103"/>
                  <a:pt x="90" y="103"/>
                </a:cubicBezTo>
                <a:close/>
                <a:moveTo>
                  <a:pt x="92" y="114"/>
                </a:moveTo>
                <a:cubicBezTo>
                  <a:pt x="92" y="113"/>
                  <a:pt x="91" y="112"/>
                  <a:pt x="91" y="112"/>
                </a:cubicBezTo>
                <a:cubicBezTo>
                  <a:pt x="86" y="116"/>
                  <a:pt x="81" y="120"/>
                  <a:pt x="76" y="124"/>
                </a:cubicBezTo>
                <a:cubicBezTo>
                  <a:pt x="71" y="128"/>
                  <a:pt x="67" y="132"/>
                  <a:pt x="63" y="137"/>
                </a:cubicBezTo>
                <a:cubicBezTo>
                  <a:pt x="66" y="136"/>
                  <a:pt x="69" y="134"/>
                  <a:pt x="71" y="132"/>
                </a:cubicBezTo>
                <a:cubicBezTo>
                  <a:pt x="73" y="130"/>
                  <a:pt x="76" y="128"/>
                  <a:pt x="78" y="126"/>
                </a:cubicBezTo>
                <a:cubicBezTo>
                  <a:pt x="80" y="124"/>
                  <a:pt x="82" y="121"/>
                  <a:pt x="84" y="119"/>
                </a:cubicBezTo>
                <a:cubicBezTo>
                  <a:pt x="86" y="117"/>
                  <a:pt x="89" y="115"/>
                  <a:pt x="92" y="114"/>
                </a:cubicBezTo>
                <a:close/>
                <a:moveTo>
                  <a:pt x="144" y="184"/>
                </a:moveTo>
                <a:cubicBezTo>
                  <a:pt x="142" y="185"/>
                  <a:pt x="142" y="185"/>
                  <a:pt x="141" y="186"/>
                </a:cubicBezTo>
                <a:cubicBezTo>
                  <a:pt x="140" y="187"/>
                  <a:pt x="139" y="188"/>
                  <a:pt x="138" y="188"/>
                </a:cubicBezTo>
                <a:cubicBezTo>
                  <a:pt x="137" y="190"/>
                  <a:pt x="136" y="191"/>
                  <a:pt x="134" y="191"/>
                </a:cubicBezTo>
                <a:cubicBezTo>
                  <a:pt x="133" y="192"/>
                  <a:pt x="132" y="193"/>
                  <a:pt x="131" y="194"/>
                </a:cubicBezTo>
                <a:cubicBezTo>
                  <a:pt x="129" y="195"/>
                  <a:pt x="128" y="197"/>
                  <a:pt x="126" y="199"/>
                </a:cubicBezTo>
                <a:cubicBezTo>
                  <a:pt x="125" y="201"/>
                  <a:pt x="123" y="202"/>
                  <a:pt x="121" y="202"/>
                </a:cubicBezTo>
                <a:cubicBezTo>
                  <a:pt x="120" y="204"/>
                  <a:pt x="119" y="205"/>
                  <a:pt x="118" y="206"/>
                </a:cubicBezTo>
                <a:cubicBezTo>
                  <a:pt x="117" y="206"/>
                  <a:pt x="116" y="207"/>
                  <a:pt x="114" y="207"/>
                </a:cubicBezTo>
                <a:cubicBezTo>
                  <a:pt x="114" y="210"/>
                  <a:pt x="113" y="211"/>
                  <a:pt x="111" y="211"/>
                </a:cubicBezTo>
                <a:cubicBezTo>
                  <a:pt x="110" y="211"/>
                  <a:pt x="110" y="211"/>
                  <a:pt x="111" y="211"/>
                </a:cubicBezTo>
                <a:cubicBezTo>
                  <a:pt x="111" y="212"/>
                  <a:pt x="111" y="212"/>
                  <a:pt x="109" y="212"/>
                </a:cubicBezTo>
                <a:cubicBezTo>
                  <a:pt x="108" y="212"/>
                  <a:pt x="107" y="213"/>
                  <a:pt x="106" y="215"/>
                </a:cubicBezTo>
                <a:cubicBezTo>
                  <a:pt x="105" y="216"/>
                  <a:pt x="104" y="217"/>
                  <a:pt x="102" y="217"/>
                </a:cubicBezTo>
                <a:cubicBezTo>
                  <a:pt x="99" y="220"/>
                  <a:pt x="97" y="221"/>
                  <a:pt x="95" y="223"/>
                </a:cubicBezTo>
                <a:cubicBezTo>
                  <a:pt x="93" y="224"/>
                  <a:pt x="91" y="225"/>
                  <a:pt x="89" y="226"/>
                </a:cubicBezTo>
                <a:cubicBezTo>
                  <a:pt x="86" y="230"/>
                  <a:pt x="82" y="233"/>
                  <a:pt x="78" y="235"/>
                </a:cubicBezTo>
                <a:cubicBezTo>
                  <a:pt x="74" y="238"/>
                  <a:pt x="71" y="240"/>
                  <a:pt x="67" y="244"/>
                </a:cubicBezTo>
                <a:cubicBezTo>
                  <a:pt x="69" y="246"/>
                  <a:pt x="71" y="246"/>
                  <a:pt x="73" y="245"/>
                </a:cubicBezTo>
                <a:cubicBezTo>
                  <a:pt x="75" y="244"/>
                  <a:pt x="76" y="242"/>
                  <a:pt x="76" y="241"/>
                </a:cubicBezTo>
                <a:cubicBezTo>
                  <a:pt x="77" y="241"/>
                  <a:pt x="78" y="241"/>
                  <a:pt x="80" y="240"/>
                </a:cubicBezTo>
                <a:cubicBezTo>
                  <a:pt x="79" y="240"/>
                  <a:pt x="79" y="240"/>
                  <a:pt x="78" y="240"/>
                </a:cubicBezTo>
                <a:cubicBezTo>
                  <a:pt x="78" y="240"/>
                  <a:pt x="78" y="240"/>
                  <a:pt x="77" y="240"/>
                </a:cubicBezTo>
                <a:cubicBezTo>
                  <a:pt x="81" y="237"/>
                  <a:pt x="84" y="235"/>
                  <a:pt x="87" y="232"/>
                </a:cubicBezTo>
                <a:cubicBezTo>
                  <a:pt x="91" y="230"/>
                  <a:pt x="93" y="227"/>
                  <a:pt x="96" y="225"/>
                </a:cubicBezTo>
                <a:cubicBezTo>
                  <a:pt x="97" y="225"/>
                  <a:pt x="97" y="225"/>
                  <a:pt x="97" y="225"/>
                </a:cubicBezTo>
                <a:cubicBezTo>
                  <a:pt x="98" y="224"/>
                  <a:pt x="98" y="223"/>
                  <a:pt x="98" y="223"/>
                </a:cubicBezTo>
                <a:cubicBezTo>
                  <a:pt x="98" y="222"/>
                  <a:pt x="99" y="222"/>
                  <a:pt x="102" y="223"/>
                </a:cubicBezTo>
                <a:cubicBezTo>
                  <a:pt x="102" y="222"/>
                  <a:pt x="103" y="222"/>
                  <a:pt x="103" y="221"/>
                </a:cubicBezTo>
                <a:cubicBezTo>
                  <a:pt x="104" y="220"/>
                  <a:pt x="104" y="220"/>
                  <a:pt x="104" y="218"/>
                </a:cubicBezTo>
                <a:cubicBezTo>
                  <a:pt x="107" y="218"/>
                  <a:pt x="108" y="217"/>
                  <a:pt x="109" y="215"/>
                </a:cubicBezTo>
                <a:cubicBezTo>
                  <a:pt x="110" y="213"/>
                  <a:pt x="112" y="212"/>
                  <a:pt x="115" y="212"/>
                </a:cubicBezTo>
                <a:cubicBezTo>
                  <a:pt x="115" y="211"/>
                  <a:pt x="115" y="211"/>
                  <a:pt x="116" y="211"/>
                </a:cubicBezTo>
                <a:cubicBezTo>
                  <a:pt x="116" y="211"/>
                  <a:pt x="116" y="210"/>
                  <a:pt x="116" y="209"/>
                </a:cubicBezTo>
                <a:cubicBezTo>
                  <a:pt x="118" y="207"/>
                  <a:pt x="120" y="206"/>
                  <a:pt x="122" y="204"/>
                </a:cubicBezTo>
                <a:cubicBezTo>
                  <a:pt x="124" y="203"/>
                  <a:pt x="125" y="201"/>
                  <a:pt x="127" y="200"/>
                </a:cubicBezTo>
                <a:cubicBezTo>
                  <a:pt x="131" y="198"/>
                  <a:pt x="134" y="196"/>
                  <a:pt x="137" y="193"/>
                </a:cubicBezTo>
                <a:cubicBezTo>
                  <a:pt x="139" y="190"/>
                  <a:pt x="142" y="188"/>
                  <a:pt x="146" y="186"/>
                </a:cubicBezTo>
                <a:cubicBezTo>
                  <a:pt x="147" y="185"/>
                  <a:pt x="147" y="183"/>
                  <a:pt x="149" y="182"/>
                </a:cubicBezTo>
                <a:cubicBezTo>
                  <a:pt x="150" y="181"/>
                  <a:pt x="151" y="180"/>
                  <a:pt x="152" y="179"/>
                </a:cubicBezTo>
                <a:cubicBezTo>
                  <a:pt x="153" y="177"/>
                  <a:pt x="155" y="176"/>
                  <a:pt x="156" y="175"/>
                </a:cubicBezTo>
                <a:cubicBezTo>
                  <a:pt x="156" y="174"/>
                  <a:pt x="157" y="172"/>
                  <a:pt x="157" y="171"/>
                </a:cubicBezTo>
                <a:cubicBezTo>
                  <a:pt x="155" y="173"/>
                  <a:pt x="153" y="175"/>
                  <a:pt x="151" y="178"/>
                </a:cubicBezTo>
                <a:cubicBezTo>
                  <a:pt x="148" y="180"/>
                  <a:pt x="146" y="182"/>
                  <a:pt x="144" y="184"/>
                </a:cubicBezTo>
                <a:close/>
                <a:moveTo>
                  <a:pt x="74" y="234"/>
                </a:moveTo>
                <a:cubicBezTo>
                  <a:pt x="75" y="234"/>
                  <a:pt x="76" y="234"/>
                  <a:pt x="76" y="233"/>
                </a:cubicBezTo>
                <a:cubicBezTo>
                  <a:pt x="77" y="232"/>
                  <a:pt x="77" y="232"/>
                  <a:pt x="76" y="232"/>
                </a:cubicBezTo>
                <a:cubicBezTo>
                  <a:pt x="76" y="232"/>
                  <a:pt x="76" y="232"/>
                  <a:pt x="75" y="233"/>
                </a:cubicBezTo>
                <a:cubicBezTo>
                  <a:pt x="75" y="233"/>
                  <a:pt x="74" y="233"/>
                  <a:pt x="74" y="234"/>
                </a:cubicBezTo>
                <a:close/>
                <a:moveTo>
                  <a:pt x="98" y="21"/>
                </a:moveTo>
                <a:cubicBezTo>
                  <a:pt x="95" y="24"/>
                  <a:pt x="91" y="27"/>
                  <a:pt x="87" y="31"/>
                </a:cubicBezTo>
                <a:cubicBezTo>
                  <a:pt x="83" y="34"/>
                  <a:pt x="79" y="37"/>
                  <a:pt x="75" y="40"/>
                </a:cubicBezTo>
                <a:cubicBezTo>
                  <a:pt x="79" y="40"/>
                  <a:pt x="81" y="39"/>
                  <a:pt x="83" y="37"/>
                </a:cubicBezTo>
                <a:cubicBezTo>
                  <a:pt x="84" y="35"/>
                  <a:pt x="87" y="34"/>
                  <a:pt x="90" y="34"/>
                </a:cubicBezTo>
                <a:cubicBezTo>
                  <a:pt x="90" y="33"/>
                  <a:pt x="90" y="33"/>
                  <a:pt x="90" y="32"/>
                </a:cubicBezTo>
                <a:cubicBezTo>
                  <a:pt x="91" y="31"/>
                  <a:pt x="91" y="31"/>
                  <a:pt x="91" y="29"/>
                </a:cubicBezTo>
                <a:cubicBezTo>
                  <a:pt x="93" y="29"/>
                  <a:pt x="95" y="28"/>
                  <a:pt x="96" y="26"/>
                </a:cubicBezTo>
                <a:cubicBezTo>
                  <a:pt x="98" y="24"/>
                  <a:pt x="100" y="23"/>
                  <a:pt x="102" y="22"/>
                </a:cubicBezTo>
                <a:cubicBezTo>
                  <a:pt x="101" y="22"/>
                  <a:pt x="101" y="21"/>
                  <a:pt x="101" y="21"/>
                </a:cubicBezTo>
                <a:cubicBezTo>
                  <a:pt x="100" y="20"/>
                  <a:pt x="99" y="20"/>
                  <a:pt x="98" y="21"/>
                </a:cubicBezTo>
                <a:close/>
                <a:moveTo>
                  <a:pt x="76" y="141"/>
                </a:moveTo>
                <a:cubicBezTo>
                  <a:pt x="78" y="140"/>
                  <a:pt x="79" y="140"/>
                  <a:pt x="80" y="138"/>
                </a:cubicBezTo>
                <a:cubicBezTo>
                  <a:pt x="81" y="137"/>
                  <a:pt x="82" y="137"/>
                  <a:pt x="84" y="137"/>
                </a:cubicBezTo>
                <a:cubicBezTo>
                  <a:pt x="84" y="135"/>
                  <a:pt x="84" y="135"/>
                  <a:pt x="85" y="134"/>
                </a:cubicBezTo>
                <a:cubicBezTo>
                  <a:pt x="86" y="134"/>
                  <a:pt x="86" y="133"/>
                  <a:pt x="86" y="132"/>
                </a:cubicBezTo>
                <a:cubicBezTo>
                  <a:pt x="88" y="132"/>
                  <a:pt x="88" y="132"/>
                  <a:pt x="89" y="131"/>
                </a:cubicBezTo>
                <a:cubicBezTo>
                  <a:pt x="89" y="130"/>
                  <a:pt x="90" y="130"/>
                  <a:pt x="91" y="130"/>
                </a:cubicBezTo>
                <a:cubicBezTo>
                  <a:pt x="92" y="128"/>
                  <a:pt x="93" y="127"/>
                  <a:pt x="95" y="126"/>
                </a:cubicBezTo>
                <a:cubicBezTo>
                  <a:pt x="97" y="125"/>
                  <a:pt x="99" y="124"/>
                  <a:pt x="100" y="123"/>
                </a:cubicBezTo>
                <a:cubicBezTo>
                  <a:pt x="100" y="123"/>
                  <a:pt x="101" y="122"/>
                  <a:pt x="101" y="121"/>
                </a:cubicBezTo>
                <a:cubicBezTo>
                  <a:pt x="102" y="120"/>
                  <a:pt x="102" y="119"/>
                  <a:pt x="103" y="119"/>
                </a:cubicBezTo>
                <a:cubicBezTo>
                  <a:pt x="103" y="118"/>
                  <a:pt x="104" y="118"/>
                  <a:pt x="106" y="117"/>
                </a:cubicBezTo>
                <a:cubicBezTo>
                  <a:pt x="107" y="117"/>
                  <a:pt x="107" y="116"/>
                  <a:pt x="105" y="116"/>
                </a:cubicBezTo>
                <a:cubicBezTo>
                  <a:pt x="101" y="120"/>
                  <a:pt x="96" y="124"/>
                  <a:pt x="90" y="127"/>
                </a:cubicBezTo>
                <a:cubicBezTo>
                  <a:pt x="85" y="131"/>
                  <a:pt x="80" y="135"/>
                  <a:pt x="76" y="141"/>
                </a:cubicBezTo>
                <a:close/>
                <a:moveTo>
                  <a:pt x="77" y="149"/>
                </a:moveTo>
                <a:cubicBezTo>
                  <a:pt x="81" y="147"/>
                  <a:pt x="85" y="144"/>
                  <a:pt x="87" y="141"/>
                </a:cubicBezTo>
                <a:cubicBezTo>
                  <a:pt x="90" y="138"/>
                  <a:pt x="93" y="135"/>
                  <a:pt x="97" y="133"/>
                </a:cubicBezTo>
                <a:cubicBezTo>
                  <a:pt x="98" y="131"/>
                  <a:pt x="100" y="129"/>
                  <a:pt x="103" y="128"/>
                </a:cubicBezTo>
                <a:cubicBezTo>
                  <a:pt x="106" y="126"/>
                  <a:pt x="108" y="124"/>
                  <a:pt x="108" y="122"/>
                </a:cubicBezTo>
                <a:cubicBezTo>
                  <a:pt x="103" y="127"/>
                  <a:pt x="98" y="132"/>
                  <a:pt x="93" y="135"/>
                </a:cubicBezTo>
                <a:cubicBezTo>
                  <a:pt x="87" y="139"/>
                  <a:pt x="82" y="144"/>
                  <a:pt x="77" y="149"/>
                </a:cubicBezTo>
                <a:close/>
                <a:moveTo>
                  <a:pt x="131" y="212"/>
                </a:moveTo>
                <a:cubicBezTo>
                  <a:pt x="131" y="213"/>
                  <a:pt x="131" y="213"/>
                  <a:pt x="131" y="213"/>
                </a:cubicBezTo>
                <a:cubicBezTo>
                  <a:pt x="127" y="215"/>
                  <a:pt x="124" y="217"/>
                  <a:pt x="121" y="220"/>
                </a:cubicBezTo>
                <a:cubicBezTo>
                  <a:pt x="118" y="223"/>
                  <a:pt x="115" y="225"/>
                  <a:pt x="111" y="227"/>
                </a:cubicBezTo>
                <a:cubicBezTo>
                  <a:pt x="109" y="227"/>
                  <a:pt x="109" y="227"/>
                  <a:pt x="109" y="227"/>
                </a:cubicBezTo>
                <a:cubicBezTo>
                  <a:pt x="109" y="228"/>
                  <a:pt x="109" y="229"/>
                  <a:pt x="108" y="229"/>
                </a:cubicBezTo>
                <a:cubicBezTo>
                  <a:pt x="107" y="231"/>
                  <a:pt x="103" y="233"/>
                  <a:pt x="98" y="234"/>
                </a:cubicBezTo>
                <a:cubicBezTo>
                  <a:pt x="99" y="234"/>
                  <a:pt x="99" y="235"/>
                  <a:pt x="99" y="235"/>
                </a:cubicBezTo>
                <a:cubicBezTo>
                  <a:pt x="99" y="235"/>
                  <a:pt x="99" y="235"/>
                  <a:pt x="99" y="236"/>
                </a:cubicBezTo>
                <a:cubicBezTo>
                  <a:pt x="98" y="236"/>
                  <a:pt x="98" y="236"/>
                  <a:pt x="98" y="236"/>
                </a:cubicBezTo>
                <a:cubicBezTo>
                  <a:pt x="96" y="239"/>
                  <a:pt x="93" y="241"/>
                  <a:pt x="89" y="243"/>
                </a:cubicBezTo>
                <a:cubicBezTo>
                  <a:pt x="86" y="244"/>
                  <a:pt x="83" y="247"/>
                  <a:pt x="81" y="249"/>
                </a:cubicBezTo>
                <a:cubicBezTo>
                  <a:pt x="83" y="250"/>
                  <a:pt x="85" y="250"/>
                  <a:pt x="86" y="249"/>
                </a:cubicBezTo>
                <a:cubicBezTo>
                  <a:pt x="87" y="247"/>
                  <a:pt x="88" y="247"/>
                  <a:pt x="90" y="246"/>
                </a:cubicBezTo>
                <a:cubicBezTo>
                  <a:pt x="91" y="247"/>
                  <a:pt x="91" y="247"/>
                  <a:pt x="91" y="246"/>
                </a:cubicBezTo>
                <a:cubicBezTo>
                  <a:pt x="91" y="246"/>
                  <a:pt x="92" y="246"/>
                  <a:pt x="94" y="246"/>
                </a:cubicBezTo>
                <a:cubicBezTo>
                  <a:pt x="95" y="243"/>
                  <a:pt x="97" y="240"/>
                  <a:pt x="101" y="240"/>
                </a:cubicBezTo>
                <a:cubicBezTo>
                  <a:pt x="101" y="238"/>
                  <a:pt x="102" y="237"/>
                  <a:pt x="103" y="236"/>
                </a:cubicBezTo>
                <a:cubicBezTo>
                  <a:pt x="104" y="235"/>
                  <a:pt x="105" y="235"/>
                  <a:pt x="107" y="235"/>
                </a:cubicBezTo>
                <a:cubicBezTo>
                  <a:pt x="108" y="232"/>
                  <a:pt x="110" y="230"/>
                  <a:pt x="113" y="229"/>
                </a:cubicBezTo>
                <a:cubicBezTo>
                  <a:pt x="116" y="228"/>
                  <a:pt x="118" y="226"/>
                  <a:pt x="120" y="224"/>
                </a:cubicBezTo>
                <a:cubicBezTo>
                  <a:pt x="120" y="225"/>
                  <a:pt x="120" y="226"/>
                  <a:pt x="121" y="226"/>
                </a:cubicBezTo>
                <a:cubicBezTo>
                  <a:pt x="120" y="225"/>
                  <a:pt x="120" y="223"/>
                  <a:pt x="121" y="223"/>
                </a:cubicBezTo>
                <a:cubicBezTo>
                  <a:pt x="122" y="222"/>
                  <a:pt x="123" y="221"/>
                  <a:pt x="125" y="219"/>
                </a:cubicBezTo>
                <a:cubicBezTo>
                  <a:pt x="128" y="217"/>
                  <a:pt x="131" y="215"/>
                  <a:pt x="133" y="213"/>
                </a:cubicBezTo>
                <a:cubicBezTo>
                  <a:pt x="136" y="210"/>
                  <a:pt x="139" y="208"/>
                  <a:pt x="141" y="206"/>
                </a:cubicBezTo>
                <a:cubicBezTo>
                  <a:pt x="141" y="207"/>
                  <a:pt x="141" y="207"/>
                  <a:pt x="141" y="207"/>
                </a:cubicBezTo>
                <a:cubicBezTo>
                  <a:pt x="142" y="207"/>
                  <a:pt x="142" y="207"/>
                  <a:pt x="142" y="207"/>
                </a:cubicBezTo>
                <a:cubicBezTo>
                  <a:pt x="142" y="207"/>
                  <a:pt x="142" y="207"/>
                  <a:pt x="143" y="206"/>
                </a:cubicBezTo>
                <a:cubicBezTo>
                  <a:pt x="141" y="205"/>
                  <a:pt x="141" y="205"/>
                  <a:pt x="141" y="205"/>
                </a:cubicBezTo>
                <a:cubicBezTo>
                  <a:pt x="144" y="204"/>
                  <a:pt x="146" y="203"/>
                  <a:pt x="148" y="201"/>
                </a:cubicBezTo>
                <a:cubicBezTo>
                  <a:pt x="150" y="200"/>
                  <a:pt x="152" y="198"/>
                  <a:pt x="152" y="196"/>
                </a:cubicBezTo>
                <a:cubicBezTo>
                  <a:pt x="148" y="199"/>
                  <a:pt x="145" y="202"/>
                  <a:pt x="141" y="204"/>
                </a:cubicBezTo>
                <a:cubicBezTo>
                  <a:pt x="138" y="207"/>
                  <a:pt x="135" y="209"/>
                  <a:pt x="131" y="212"/>
                </a:cubicBezTo>
                <a:close/>
                <a:moveTo>
                  <a:pt x="94" y="160"/>
                </a:moveTo>
                <a:cubicBezTo>
                  <a:pt x="96" y="158"/>
                  <a:pt x="98" y="156"/>
                  <a:pt x="101" y="154"/>
                </a:cubicBezTo>
                <a:cubicBezTo>
                  <a:pt x="103" y="153"/>
                  <a:pt x="106" y="151"/>
                  <a:pt x="107" y="149"/>
                </a:cubicBezTo>
                <a:cubicBezTo>
                  <a:pt x="108" y="149"/>
                  <a:pt x="108" y="149"/>
                  <a:pt x="108" y="150"/>
                </a:cubicBezTo>
                <a:cubicBezTo>
                  <a:pt x="108" y="150"/>
                  <a:pt x="108" y="150"/>
                  <a:pt x="108" y="150"/>
                </a:cubicBezTo>
                <a:cubicBezTo>
                  <a:pt x="109" y="149"/>
                  <a:pt x="109" y="149"/>
                  <a:pt x="109" y="148"/>
                </a:cubicBezTo>
                <a:cubicBezTo>
                  <a:pt x="109" y="148"/>
                  <a:pt x="109" y="148"/>
                  <a:pt x="109" y="148"/>
                </a:cubicBezTo>
                <a:cubicBezTo>
                  <a:pt x="113" y="145"/>
                  <a:pt x="116" y="142"/>
                  <a:pt x="119" y="139"/>
                </a:cubicBezTo>
                <a:cubicBezTo>
                  <a:pt x="122" y="136"/>
                  <a:pt x="125" y="133"/>
                  <a:pt x="129" y="131"/>
                </a:cubicBezTo>
                <a:cubicBezTo>
                  <a:pt x="129" y="130"/>
                  <a:pt x="128" y="129"/>
                  <a:pt x="127" y="129"/>
                </a:cubicBezTo>
                <a:cubicBezTo>
                  <a:pt x="126" y="129"/>
                  <a:pt x="125" y="128"/>
                  <a:pt x="124" y="128"/>
                </a:cubicBezTo>
                <a:cubicBezTo>
                  <a:pt x="120" y="131"/>
                  <a:pt x="116" y="134"/>
                  <a:pt x="112" y="138"/>
                </a:cubicBezTo>
                <a:cubicBezTo>
                  <a:pt x="108" y="142"/>
                  <a:pt x="105" y="145"/>
                  <a:pt x="101" y="149"/>
                </a:cubicBezTo>
                <a:cubicBezTo>
                  <a:pt x="99" y="150"/>
                  <a:pt x="97" y="152"/>
                  <a:pt x="94" y="154"/>
                </a:cubicBezTo>
                <a:cubicBezTo>
                  <a:pt x="92" y="155"/>
                  <a:pt x="90" y="156"/>
                  <a:pt x="89" y="155"/>
                </a:cubicBezTo>
                <a:cubicBezTo>
                  <a:pt x="90" y="154"/>
                  <a:pt x="91" y="152"/>
                  <a:pt x="92" y="152"/>
                </a:cubicBezTo>
                <a:cubicBezTo>
                  <a:pt x="93" y="151"/>
                  <a:pt x="93" y="149"/>
                  <a:pt x="94" y="148"/>
                </a:cubicBezTo>
                <a:cubicBezTo>
                  <a:pt x="94" y="148"/>
                  <a:pt x="95" y="148"/>
                  <a:pt x="95" y="148"/>
                </a:cubicBezTo>
                <a:cubicBezTo>
                  <a:pt x="95" y="149"/>
                  <a:pt x="96" y="149"/>
                  <a:pt x="96" y="149"/>
                </a:cubicBezTo>
                <a:cubicBezTo>
                  <a:pt x="99" y="143"/>
                  <a:pt x="103" y="139"/>
                  <a:pt x="107" y="135"/>
                </a:cubicBezTo>
                <a:cubicBezTo>
                  <a:pt x="111" y="132"/>
                  <a:pt x="115" y="128"/>
                  <a:pt x="118" y="123"/>
                </a:cubicBezTo>
                <a:cubicBezTo>
                  <a:pt x="116" y="124"/>
                  <a:pt x="114" y="125"/>
                  <a:pt x="113" y="126"/>
                </a:cubicBezTo>
                <a:cubicBezTo>
                  <a:pt x="112" y="128"/>
                  <a:pt x="110" y="130"/>
                  <a:pt x="108" y="131"/>
                </a:cubicBezTo>
                <a:cubicBezTo>
                  <a:pt x="106" y="133"/>
                  <a:pt x="104" y="134"/>
                  <a:pt x="101" y="136"/>
                </a:cubicBezTo>
                <a:cubicBezTo>
                  <a:pt x="99" y="138"/>
                  <a:pt x="97" y="139"/>
                  <a:pt x="95" y="141"/>
                </a:cubicBezTo>
                <a:cubicBezTo>
                  <a:pt x="94" y="142"/>
                  <a:pt x="93" y="143"/>
                  <a:pt x="91" y="144"/>
                </a:cubicBezTo>
                <a:cubicBezTo>
                  <a:pt x="90" y="145"/>
                  <a:pt x="89" y="147"/>
                  <a:pt x="87" y="148"/>
                </a:cubicBezTo>
                <a:cubicBezTo>
                  <a:pt x="87" y="148"/>
                  <a:pt x="86" y="149"/>
                  <a:pt x="85" y="149"/>
                </a:cubicBezTo>
                <a:cubicBezTo>
                  <a:pt x="83" y="150"/>
                  <a:pt x="83" y="151"/>
                  <a:pt x="83" y="152"/>
                </a:cubicBezTo>
                <a:cubicBezTo>
                  <a:pt x="85" y="153"/>
                  <a:pt x="87" y="155"/>
                  <a:pt x="89" y="156"/>
                </a:cubicBezTo>
                <a:cubicBezTo>
                  <a:pt x="90" y="157"/>
                  <a:pt x="92" y="159"/>
                  <a:pt x="94" y="160"/>
                </a:cubicBezTo>
                <a:close/>
                <a:moveTo>
                  <a:pt x="89" y="249"/>
                </a:moveTo>
                <a:cubicBezTo>
                  <a:pt x="89" y="248"/>
                  <a:pt x="89" y="248"/>
                  <a:pt x="90" y="248"/>
                </a:cubicBezTo>
                <a:cubicBezTo>
                  <a:pt x="90" y="248"/>
                  <a:pt x="91" y="248"/>
                  <a:pt x="91" y="247"/>
                </a:cubicBezTo>
                <a:cubicBezTo>
                  <a:pt x="90" y="247"/>
                  <a:pt x="89" y="247"/>
                  <a:pt x="88" y="247"/>
                </a:cubicBezTo>
                <a:cubicBezTo>
                  <a:pt x="88" y="248"/>
                  <a:pt x="88" y="249"/>
                  <a:pt x="89" y="249"/>
                </a:cubicBezTo>
                <a:close/>
                <a:moveTo>
                  <a:pt x="105" y="26"/>
                </a:moveTo>
                <a:cubicBezTo>
                  <a:pt x="103" y="28"/>
                  <a:pt x="101" y="29"/>
                  <a:pt x="98" y="31"/>
                </a:cubicBezTo>
                <a:cubicBezTo>
                  <a:pt x="95" y="32"/>
                  <a:pt x="93" y="34"/>
                  <a:pt x="91" y="36"/>
                </a:cubicBezTo>
                <a:cubicBezTo>
                  <a:pt x="91" y="37"/>
                  <a:pt x="90" y="37"/>
                  <a:pt x="90" y="38"/>
                </a:cubicBezTo>
                <a:cubicBezTo>
                  <a:pt x="89" y="38"/>
                  <a:pt x="89" y="39"/>
                  <a:pt x="89" y="39"/>
                </a:cubicBezTo>
                <a:cubicBezTo>
                  <a:pt x="89" y="38"/>
                  <a:pt x="90" y="38"/>
                  <a:pt x="91" y="39"/>
                </a:cubicBezTo>
                <a:cubicBezTo>
                  <a:pt x="92" y="40"/>
                  <a:pt x="92" y="40"/>
                  <a:pt x="93" y="40"/>
                </a:cubicBezTo>
                <a:cubicBezTo>
                  <a:pt x="96" y="38"/>
                  <a:pt x="98" y="36"/>
                  <a:pt x="101" y="34"/>
                </a:cubicBezTo>
                <a:cubicBezTo>
                  <a:pt x="103" y="32"/>
                  <a:pt x="106" y="30"/>
                  <a:pt x="108" y="28"/>
                </a:cubicBezTo>
                <a:cubicBezTo>
                  <a:pt x="108" y="27"/>
                  <a:pt x="108" y="26"/>
                  <a:pt x="108" y="26"/>
                </a:cubicBezTo>
                <a:cubicBezTo>
                  <a:pt x="107" y="26"/>
                  <a:pt x="106" y="26"/>
                  <a:pt x="105" y="26"/>
                </a:cubicBezTo>
                <a:close/>
                <a:moveTo>
                  <a:pt x="90" y="237"/>
                </a:moveTo>
                <a:cubicBezTo>
                  <a:pt x="91" y="237"/>
                  <a:pt x="91" y="237"/>
                  <a:pt x="91" y="237"/>
                </a:cubicBezTo>
                <a:cubicBezTo>
                  <a:pt x="91" y="237"/>
                  <a:pt x="91" y="236"/>
                  <a:pt x="91" y="236"/>
                </a:cubicBezTo>
                <a:cubicBezTo>
                  <a:pt x="91" y="235"/>
                  <a:pt x="91" y="235"/>
                  <a:pt x="91" y="235"/>
                </a:cubicBezTo>
                <a:cubicBezTo>
                  <a:pt x="91" y="236"/>
                  <a:pt x="90" y="236"/>
                  <a:pt x="89" y="236"/>
                </a:cubicBezTo>
                <a:cubicBezTo>
                  <a:pt x="88" y="237"/>
                  <a:pt x="88" y="237"/>
                  <a:pt x="90" y="237"/>
                </a:cubicBezTo>
                <a:close/>
                <a:moveTo>
                  <a:pt x="97" y="250"/>
                </a:moveTo>
                <a:cubicBezTo>
                  <a:pt x="98" y="250"/>
                  <a:pt x="98" y="250"/>
                  <a:pt x="100" y="249"/>
                </a:cubicBezTo>
                <a:cubicBezTo>
                  <a:pt x="101" y="249"/>
                  <a:pt x="101" y="249"/>
                  <a:pt x="102" y="249"/>
                </a:cubicBezTo>
                <a:cubicBezTo>
                  <a:pt x="103" y="249"/>
                  <a:pt x="103" y="248"/>
                  <a:pt x="103" y="247"/>
                </a:cubicBezTo>
                <a:cubicBezTo>
                  <a:pt x="103" y="246"/>
                  <a:pt x="103" y="246"/>
                  <a:pt x="103" y="246"/>
                </a:cubicBezTo>
                <a:cubicBezTo>
                  <a:pt x="103" y="246"/>
                  <a:pt x="103" y="246"/>
                  <a:pt x="103" y="246"/>
                </a:cubicBezTo>
                <a:cubicBezTo>
                  <a:pt x="104" y="246"/>
                  <a:pt x="104" y="246"/>
                  <a:pt x="104" y="246"/>
                </a:cubicBezTo>
                <a:cubicBezTo>
                  <a:pt x="105" y="246"/>
                  <a:pt x="106" y="245"/>
                  <a:pt x="107" y="244"/>
                </a:cubicBezTo>
                <a:cubicBezTo>
                  <a:pt x="107" y="243"/>
                  <a:pt x="108" y="243"/>
                  <a:pt x="109" y="243"/>
                </a:cubicBezTo>
                <a:cubicBezTo>
                  <a:pt x="109" y="243"/>
                  <a:pt x="109" y="243"/>
                  <a:pt x="109" y="242"/>
                </a:cubicBezTo>
                <a:cubicBezTo>
                  <a:pt x="109" y="242"/>
                  <a:pt x="109" y="242"/>
                  <a:pt x="110" y="241"/>
                </a:cubicBezTo>
                <a:cubicBezTo>
                  <a:pt x="110" y="241"/>
                  <a:pt x="111" y="241"/>
                  <a:pt x="111" y="241"/>
                </a:cubicBezTo>
                <a:cubicBezTo>
                  <a:pt x="112" y="241"/>
                  <a:pt x="112" y="241"/>
                  <a:pt x="113" y="242"/>
                </a:cubicBezTo>
                <a:cubicBezTo>
                  <a:pt x="113" y="241"/>
                  <a:pt x="113" y="241"/>
                  <a:pt x="113" y="241"/>
                </a:cubicBezTo>
                <a:cubicBezTo>
                  <a:pt x="112" y="240"/>
                  <a:pt x="112" y="240"/>
                  <a:pt x="112" y="240"/>
                </a:cubicBezTo>
                <a:cubicBezTo>
                  <a:pt x="116" y="238"/>
                  <a:pt x="119" y="236"/>
                  <a:pt x="122" y="233"/>
                </a:cubicBezTo>
                <a:cubicBezTo>
                  <a:pt x="124" y="230"/>
                  <a:pt x="127" y="229"/>
                  <a:pt x="131" y="227"/>
                </a:cubicBezTo>
                <a:cubicBezTo>
                  <a:pt x="132" y="224"/>
                  <a:pt x="135" y="221"/>
                  <a:pt x="138" y="220"/>
                </a:cubicBezTo>
                <a:cubicBezTo>
                  <a:pt x="141" y="218"/>
                  <a:pt x="143" y="216"/>
                  <a:pt x="145" y="214"/>
                </a:cubicBezTo>
                <a:cubicBezTo>
                  <a:pt x="145" y="214"/>
                  <a:pt x="145" y="214"/>
                  <a:pt x="146" y="215"/>
                </a:cubicBezTo>
                <a:cubicBezTo>
                  <a:pt x="146" y="215"/>
                  <a:pt x="146" y="215"/>
                  <a:pt x="146" y="215"/>
                </a:cubicBezTo>
                <a:cubicBezTo>
                  <a:pt x="146" y="214"/>
                  <a:pt x="146" y="214"/>
                  <a:pt x="147" y="214"/>
                </a:cubicBezTo>
                <a:cubicBezTo>
                  <a:pt x="147" y="213"/>
                  <a:pt x="147" y="213"/>
                  <a:pt x="147" y="213"/>
                </a:cubicBezTo>
                <a:cubicBezTo>
                  <a:pt x="150" y="210"/>
                  <a:pt x="153" y="207"/>
                  <a:pt x="157" y="204"/>
                </a:cubicBezTo>
                <a:cubicBezTo>
                  <a:pt x="160" y="202"/>
                  <a:pt x="163" y="199"/>
                  <a:pt x="165" y="195"/>
                </a:cubicBezTo>
                <a:cubicBezTo>
                  <a:pt x="158" y="201"/>
                  <a:pt x="150" y="206"/>
                  <a:pt x="143" y="212"/>
                </a:cubicBezTo>
                <a:cubicBezTo>
                  <a:pt x="135" y="218"/>
                  <a:pt x="128" y="224"/>
                  <a:pt x="121" y="229"/>
                </a:cubicBezTo>
                <a:cubicBezTo>
                  <a:pt x="119" y="231"/>
                  <a:pt x="117" y="232"/>
                  <a:pt x="115" y="233"/>
                </a:cubicBezTo>
                <a:cubicBezTo>
                  <a:pt x="113" y="235"/>
                  <a:pt x="111" y="237"/>
                  <a:pt x="109" y="238"/>
                </a:cubicBezTo>
                <a:cubicBezTo>
                  <a:pt x="103" y="242"/>
                  <a:pt x="103" y="242"/>
                  <a:pt x="103" y="242"/>
                </a:cubicBezTo>
                <a:cubicBezTo>
                  <a:pt x="101" y="243"/>
                  <a:pt x="101" y="243"/>
                  <a:pt x="101" y="243"/>
                </a:cubicBezTo>
                <a:cubicBezTo>
                  <a:pt x="100" y="245"/>
                  <a:pt x="99" y="246"/>
                  <a:pt x="98" y="246"/>
                </a:cubicBezTo>
                <a:cubicBezTo>
                  <a:pt x="97" y="247"/>
                  <a:pt x="97" y="247"/>
                  <a:pt x="97" y="247"/>
                </a:cubicBezTo>
                <a:cubicBezTo>
                  <a:pt x="97" y="246"/>
                  <a:pt x="96" y="247"/>
                  <a:pt x="95" y="248"/>
                </a:cubicBezTo>
                <a:cubicBezTo>
                  <a:pt x="95" y="249"/>
                  <a:pt x="94" y="249"/>
                  <a:pt x="92" y="249"/>
                </a:cubicBezTo>
                <a:cubicBezTo>
                  <a:pt x="91" y="250"/>
                  <a:pt x="90" y="251"/>
                  <a:pt x="90" y="252"/>
                </a:cubicBezTo>
                <a:cubicBezTo>
                  <a:pt x="92" y="252"/>
                  <a:pt x="93" y="252"/>
                  <a:pt x="95" y="251"/>
                </a:cubicBezTo>
                <a:cubicBezTo>
                  <a:pt x="96" y="251"/>
                  <a:pt x="97" y="250"/>
                  <a:pt x="97" y="250"/>
                </a:cubicBezTo>
                <a:close/>
                <a:moveTo>
                  <a:pt x="92" y="235"/>
                </a:moveTo>
                <a:cubicBezTo>
                  <a:pt x="92" y="235"/>
                  <a:pt x="93" y="235"/>
                  <a:pt x="93" y="234"/>
                </a:cubicBezTo>
                <a:cubicBezTo>
                  <a:pt x="93" y="234"/>
                  <a:pt x="93" y="233"/>
                  <a:pt x="93" y="233"/>
                </a:cubicBezTo>
                <a:cubicBezTo>
                  <a:pt x="93" y="233"/>
                  <a:pt x="93" y="234"/>
                  <a:pt x="92" y="234"/>
                </a:cubicBezTo>
                <a:cubicBezTo>
                  <a:pt x="92" y="234"/>
                  <a:pt x="92" y="234"/>
                  <a:pt x="92" y="235"/>
                </a:cubicBezTo>
                <a:close/>
                <a:moveTo>
                  <a:pt x="94" y="111"/>
                </a:moveTo>
                <a:cubicBezTo>
                  <a:pt x="94" y="111"/>
                  <a:pt x="94" y="110"/>
                  <a:pt x="95" y="110"/>
                </a:cubicBezTo>
                <a:cubicBezTo>
                  <a:pt x="96" y="110"/>
                  <a:pt x="97" y="109"/>
                  <a:pt x="96" y="109"/>
                </a:cubicBezTo>
                <a:cubicBezTo>
                  <a:pt x="96" y="109"/>
                  <a:pt x="95" y="110"/>
                  <a:pt x="94" y="110"/>
                </a:cubicBezTo>
                <a:cubicBezTo>
                  <a:pt x="93" y="111"/>
                  <a:pt x="93" y="111"/>
                  <a:pt x="94" y="111"/>
                </a:cubicBezTo>
                <a:close/>
                <a:moveTo>
                  <a:pt x="152" y="186"/>
                </a:moveTo>
                <a:cubicBezTo>
                  <a:pt x="152" y="187"/>
                  <a:pt x="151" y="188"/>
                  <a:pt x="150" y="188"/>
                </a:cubicBezTo>
                <a:cubicBezTo>
                  <a:pt x="148" y="191"/>
                  <a:pt x="146" y="193"/>
                  <a:pt x="143" y="195"/>
                </a:cubicBezTo>
                <a:cubicBezTo>
                  <a:pt x="140" y="197"/>
                  <a:pt x="137" y="199"/>
                  <a:pt x="135" y="201"/>
                </a:cubicBezTo>
                <a:cubicBezTo>
                  <a:pt x="133" y="202"/>
                  <a:pt x="132" y="203"/>
                  <a:pt x="130" y="204"/>
                </a:cubicBezTo>
                <a:cubicBezTo>
                  <a:pt x="128" y="205"/>
                  <a:pt x="127" y="206"/>
                  <a:pt x="125" y="207"/>
                </a:cubicBezTo>
                <a:cubicBezTo>
                  <a:pt x="121" y="210"/>
                  <a:pt x="117" y="213"/>
                  <a:pt x="114" y="217"/>
                </a:cubicBezTo>
                <a:cubicBezTo>
                  <a:pt x="110" y="220"/>
                  <a:pt x="106" y="223"/>
                  <a:pt x="102" y="225"/>
                </a:cubicBezTo>
                <a:cubicBezTo>
                  <a:pt x="101" y="227"/>
                  <a:pt x="100" y="228"/>
                  <a:pt x="98" y="229"/>
                </a:cubicBezTo>
                <a:cubicBezTo>
                  <a:pt x="97" y="230"/>
                  <a:pt x="95" y="231"/>
                  <a:pt x="94" y="233"/>
                </a:cubicBezTo>
                <a:cubicBezTo>
                  <a:pt x="97" y="231"/>
                  <a:pt x="100" y="230"/>
                  <a:pt x="102" y="228"/>
                </a:cubicBezTo>
                <a:cubicBezTo>
                  <a:pt x="104" y="227"/>
                  <a:pt x="106" y="225"/>
                  <a:pt x="108" y="223"/>
                </a:cubicBezTo>
                <a:cubicBezTo>
                  <a:pt x="110" y="222"/>
                  <a:pt x="112" y="221"/>
                  <a:pt x="114" y="220"/>
                </a:cubicBezTo>
                <a:cubicBezTo>
                  <a:pt x="115" y="218"/>
                  <a:pt x="117" y="217"/>
                  <a:pt x="120" y="216"/>
                </a:cubicBezTo>
                <a:cubicBezTo>
                  <a:pt x="120" y="216"/>
                  <a:pt x="119" y="215"/>
                  <a:pt x="119" y="216"/>
                </a:cubicBezTo>
                <a:cubicBezTo>
                  <a:pt x="119" y="216"/>
                  <a:pt x="118" y="216"/>
                  <a:pt x="118" y="215"/>
                </a:cubicBezTo>
                <a:cubicBezTo>
                  <a:pt x="126" y="210"/>
                  <a:pt x="133" y="205"/>
                  <a:pt x="141" y="199"/>
                </a:cubicBezTo>
                <a:cubicBezTo>
                  <a:pt x="148" y="193"/>
                  <a:pt x="156" y="187"/>
                  <a:pt x="164" y="182"/>
                </a:cubicBezTo>
                <a:cubicBezTo>
                  <a:pt x="163" y="181"/>
                  <a:pt x="163" y="180"/>
                  <a:pt x="163" y="179"/>
                </a:cubicBezTo>
                <a:cubicBezTo>
                  <a:pt x="163" y="179"/>
                  <a:pt x="163" y="178"/>
                  <a:pt x="163" y="178"/>
                </a:cubicBezTo>
                <a:cubicBezTo>
                  <a:pt x="161" y="179"/>
                  <a:pt x="159" y="181"/>
                  <a:pt x="157" y="182"/>
                </a:cubicBezTo>
                <a:cubicBezTo>
                  <a:pt x="156" y="184"/>
                  <a:pt x="154" y="185"/>
                  <a:pt x="152" y="186"/>
                </a:cubicBezTo>
                <a:close/>
                <a:moveTo>
                  <a:pt x="132" y="17"/>
                </a:moveTo>
                <a:cubicBezTo>
                  <a:pt x="132" y="18"/>
                  <a:pt x="131" y="19"/>
                  <a:pt x="130" y="20"/>
                </a:cubicBezTo>
                <a:cubicBezTo>
                  <a:pt x="128" y="22"/>
                  <a:pt x="128" y="22"/>
                  <a:pt x="127" y="23"/>
                </a:cubicBezTo>
                <a:cubicBezTo>
                  <a:pt x="125" y="24"/>
                  <a:pt x="124" y="25"/>
                  <a:pt x="123" y="26"/>
                </a:cubicBezTo>
                <a:cubicBezTo>
                  <a:pt x="122" y="26"/>
                  <a:pt x="121" y="27"/>
                  <a:pt x="120" y="28"/>
                </a:cubicBezTo>
                <a:cubicBezTo>
                  <a:pt x="119" y="29"/>
                  <a:pt x="119" y="31"/>
                  <a:pt x="118" y="32"/>
                </a:cubicBezTo>
                <a:cubicBezTo>
                  <a:pt x="118" y="33"/>
                  <a:pt x="117" y="34"/>
                  <a:pt x="115" y="34"/>
                </a:cubicBezTo>
                <a:cubicBezTo>
                  <a:pt x="114" y="34"/>
                  <a:pt x="113" y="34"/>
                  <a:pt x="113" y="33"/>
                </a:cubicBezTo>
                <a:cubicBezTo>
                  <a:pt x="113" y="33"/>
                  <a:pt x="113" y="33"/>
                  <a:pt x="112" y="33"/>
                </a:cubicBezTo>
                <a:cubicBezTo>
                  <a:pt x="109" y="34"/>
                  <a:pt x="107" y="36"/>
                  <a:pt x="104" y="38"/>
                </a:cubicBezTo>
                <a:cubicBezTo>
                  <a:pt x="102" y="39"/>
                  <a:pt x="99" y="41"/>
                  <a:pt x="96" y="43"/>
                </a:cubicBezTo>
                <a:cubicBezTo>
                  <a:pt x="97" y="43"/>
                  <a:pt x="98" y="44"/>
                  <a:pt x="100" y="44"/>
                </a:cubicBezTo>
                <a:cubicBezTo>
                  <a:pt x="101" y="45"/>
                  <a:pt x="101" y="46"/>
                  <a:pt x="102" y="47"/>
                </a:cubicBezTo>
                <a:cubicBezTo>
                  <a:pt x="105" y="45"/>
                  <a:pt x="107" y="43"/>
                  <a:pt x="109" y="41"/>
                </a:cubicBezTo>
                <a:cubicBezTo>
                  <a:pt x="112" y="39"/>
                  <a:pt x="114" y="37"/>
                  <a:pt x="117" y="36"/>
                </a:cubicBezTo>
                <a:cubicBezTo>
                  <a:pt x="117" y="35"/>
                  <a:pt x="118" y="35"/>
                  <a:pt x="118" y="35"/>
                </a:cubicBezTo>
                <a:cubicBezTo>
                  <a:pt x="118" y="34"/>
                  <a:pt x="118" y="34"/>
                  <a:pt x="118" y="34"/>
                </a:cubicBezTo>
                <a:cubicBezTo>
                  <a:pt x="120" y="32"/>
                  <a:pt x="121" y="31"/>
                  <a:pt x="123" y="30"/>
                </a:cubicBezTo>
                <a:cubicBezTo>
                  <a:pt x="125" y="29"/>
                  <a:pt x="126" y="28"/>
                  <a:pt x="128" y="27"/>
                </a:cubicBezTo>
                <a:cubicBezTo>
                  <a:pt x="130" y="26"/>
                  <a:pt x="132" y="24"/>
                  <a:pt x="134" y="23"/>
                </a:cubicBezTo>
                <a:cubicBezTo>
                  <a:pt x="136" y="21"/>
                  <a:pt x="137" y="19"/>
                  <a:pt x="138" y="18"/>
                </a:cubicBezTo>
                <a:cubicBezTo>
                  <a:pt x="140" y="17"/>
                  <a:pt x="140" y="17"/>
                  <a:pt x="140" y="17"/>
                </a:cubicBezTo>
                <a:cubicBezTo>
                  <a:pt x="140" y="17"/>
                  <a:pt x="140" y="16"/>
                  <a:pt x="139" y="16"/>
                </a:cubicBezTo>
                <a:cubicBezTo>
                  <a:pt x="139" y="17"/>
                  <a:pt x="138" y="18"/>
                  <a:pt x="136" y="17"/>
                </a:cubicBezTo>
                <a:cubicBezTo>
                  <a:pt x="134" y="17"/>
                  <a:pt x="133" y="17"/>
                  <a:pt x="132" y="17"/>
                </a:cubicBezTo>
                <a:close/>
                <a:moveTo>
                  <a:pt x="124" y="141"/>
                </a:moveTo>
                <a:cubicBezTo>
                  <a:pt x="120" y="144"/>
                  <a:pt x="117" y="147"/>
                  <a:pt x="114" y="149"/>
                </a:cubicBezTo>
                <a:cubicBezTo>
                  <a:pt x="111" y="152"/>
                  <a:pt x="107" y="155"/>
                  <a:pt x="104" y="157"/>
                </a:cubicBezTo>
                <a:cubicBezTo>
                  <a:pt x="104" y="159"/>
                  <a:pt x="102" y="160"/>
                  <a:pt x="101" y="161"/>
                </a:cubicBezTo>
                <a:cubicBezTo>
                  <a:pt x="99" y="161"/>
                  <a:pt x="98" y="163"/>
                  <a:pt x="98" y="164"/>
                </a:cubicBezTo>
                <a:cubicBezTo>
                  <a:pt x="101" y="163"/>
                  <a:pt x="104" y="161"/>
                  <a:pt x="106" y="159"/>
                </a:cubicBezTo>
                <a:cubicBezTo>
                  <a:pt x="108" y="157"/>
                  <a:pt x="110" y="155"/>
                  <a:pt x="112" y="153"/>
                </a:cubicBezTo>
                <a:cubicBezTo>
                  <a:pt x="114" y="151"/>
                  <a:pt x="116" y="149"/>
                  <a:pt x="118" y="147"/>
                </a:cubicBezTo>
                <a:cubicBezTo>
                  <a:pt x="120" y="145"/>
                  <a:pt x="123" y="143"/>
                  <a:pt x="126" y="142"/>
                </a:cubicBezTo>
                <a:cubicBezTo>
                  <a:pt x="126" y="141"/>
                  <a:pt x="127" y="140"/>
                  <a:pt x="128" y="139"/>
                </a:cubicBezTo>
                <a:cubicBezTo>
                  <a:pt x="129" y="139"/>
                  <a:pt x="130" y="138"/>
                  <a:pt x="131" y="138"/>
                </a:cubicBezTo>
                <a:cubicBezTo>
                  <a:pt x="132" y="137"/>
                  <a:pt x="133" y="137"/>
                  <a:pt x="134" y="136"/>
                </a:cubicBezTo>
                <a:cubicBezTo>
                  <a:pt x="135" y="136"/>
                  <a:pt x="135" y="135"/>
                  <a:pt x="135" y="134"/>
                </a:cubicBezTo>
                <a:cubicBezTo>
                  <a:pt x="133" y="135"/>
                  <a:pt x="131" y="136"/>
                  <a:pt x="129" y="137"/>
                </a:cubicBezTo>
                <a:cubicBezTo>
                  <a:pt x="127" y="138"/>
                  <a:pt x="126" y="140"/>
                  <a:pt x="124" y="141"/>
                </a:cubicBezTo>
                <a:close/>
                <a:moveTo>
                  <a:pt x="138" y="226"/>
                </a:moveTo>
                <a:cubicBezTo>
                  <a:pt x="138" y="227"/>
                  <a:pt x="138" y="227"/>
                  <a:pt x="138" y="227"/>
                </a:cubicBezTo>
                <a:cubicBezTo>
                  <a:pt x="137" y="227"/>
                  <a:pt x="137" y="227"/>
                  <a:pt x="137" y="227"/>
                </a:cubicBezTo>
                <a:cubicBezTo>
                  <a:pt x="137" y="228"/>
                  <a:pt x="137" y="228"/>
                  <a:pt x="137" y="228"/>
                </a:cubicBezTo>
                <a:cubicBezTo>
                  <a:pt x="135" y="230"/>
                  <a:pt x="132" y="232"/>
                  <a:pt x="129" y="234"/>
                </a:cubicBezTo>
                <a:cubicBezTo>
                  <a:pt x="126" y="236"/>
                  <a:pt x="124" y="237"/>
                  <a:pt x="122" y="238"/>
                </a:cubicBezTo>
                <a:cubicBezTo>
                  <a:pt x="120" y="239"/>
                  <a:pt x="120" y="239"/>
                  <a:pt x="121" y="240"/>
                </a:cubicBezTo>
                <a:cubicBezTo>
                  <a:pt x="121" y="240"/>
                  <a:pt x="121" y="241"/>
                  <a:pt x="121" y="241"/>
                </a:cubicBezTo>
                <a:cubicBezTo>
                  <a:pt x="118" y="243"/>
                  <a:pt x="115" y="245"/>
                  <a:pt x="112" y="247"/>
                </a:cubicBezTo>
                <a:cubicBezTo>
                  <a:pt x="109" y="248"/>
                  <a:pt x="106" y="250"/>
                  <a:pt x="103" y="253"/>
                </a:cubicBezTo>
                <a:cubicBezTo>
                  <a:pt x="106" y="252"/>
                  <a:pt x="108" y="251"/>
                  <a:pt x="109" y="250"/>
                </a:cubicBezTo>
                <a:cubicBezTo>
                  <a:pt x="111" y="249"/>
                  <a:pt x="113" y="248"/>
                  <a:pt x="115" y="247"/>
                </a:cubicBezTo>
                <a:cubicBezTo>
                  <a:pt x="115" y="246"/>
                  <a:pt x="116" y="245"/>
                  <a:pt x="117" y="244"/>
                </a:cubicBezTo>
                <a:cubicBezTo>
                  <a:pt x="118" y="244"/>
                  <a:pt x="119" y="243"/>
                  <a:pt x="120" y="242"/>
                </a:cubicBezTo>
                <a:cubicBezTo>
                  <a:pt x="121" y="242"/>
                  <a:pt x="123" y="241"/>
                  <a:pt x="124" y="240"/>
                </a:cubicBezTo>
                <a:cubicBezTo>
                  <a:pt x="125" y="240"/>
                  <a:pt x="126" y="239"/>
                  <a:pt x="126" y="237"/>
                </a:cubicBezTo>
                <a:cubicBezTo>
                  <a:pt x="126" y="238"/>
                  <a:pt x="126" y="238"/>
                  <a:pt x="127" y="238"/>
                </a:cubicBezTo>
                <a:cubicBezTo>
                  <a:pt x="128" y="238"/>
                  <a:pt x="129" y="238"/>
                  <a:pt x="128" y="237"/>
                </a:cubicBezTo>
                <a:cubicBezTo>
                  <a:pt x="129" y="235"/>
                  <a:pt x="131" y="234"/>
                  <a:pt x="133" y="232"/>
                </a:cubicBezTo>
                <a:cubicBezTo>
                  <a:pt x="135" y="231"/>
                  <a:pt x="137" y="230"/>
                  <a:pt x="139" y="228"/>
                </a:cubicBezTo>
                <a:cubicBezTo>
                  <a:pt x="140" y="228"/>
                  <a:pt x="140" y="228"/>
                  <a:pt x="140" y="228"/>
                </a:cubicBezTo>
                <a:cubicBezTo>
                  <a:pt x="140" y="227"/>
                  <a:pt x="140" y="227"/>
                  <a:pt x="139" y="226"/>
                </a:cubicBezTo>
                <a:cubicBezTo>
                  <a:pt x="141" y="226"/>
                  <a:pt x="143" y="226"/>
                  <a:pt x="144" y="225"/>
                </a:cubicBezTo>
                <a:cubicBezTo>
                  <a:pt x="145" y="224"/>
                  <a:pt x="146" y="222"/>
                  <a:pt x="148" y="221"/>
                </a:cubicBezTo>
                <a:cubicBezTo>
                  <a:pt x="151" y="218"/>
                  <a:pt x="154" y="216"/>
                  <a:pt x="157" y="213"/>
                </a:cubicBezTo>
                <a:cubicBezTo>
                  <a:pt x="160" y="211"/>
                  <a:pt x="163" y="209"/>
                  <a:pt x="164" y="206"/>
                </a:cubicBezTo>
                <a:cubicBezTo>
                  <a:pt x="159" y="210"/>
                  <a:pt x="154" y="213"/>
                  <a:pt x="151" y="217"/>
                </a:cubicBezTo>
                <a:cubicBezTo>
                  <a:pt x="148" y="221"/>
                  <a:pt x="143" y="224"/>
                  <a:pt x="138" y="226"/>
                </a:cubicBezTo>
                <a:close/>
                <a:moveTo>
                  <a:pt x="132" y="39"/>
                </a:moveTo>
                <a:cubicBezTo>
                  <a:pt x="129" y="41"/>
                  <a:pt x="127" y="42"/>
                  <a:pt x="125" y="43"/>
                </a:cubicBezTo>
                <a:cubicBezTo>
                  <a:pt x="123" y="45"/>
                  <a:pt x="121" y="46"/>
                  <a:pt x="118" y="48"/>
                </a:cubicBezTo>
                <a:cubicBezTo>
                  <a:pt x="117" y="49"/>
                  <a:pt x="116" y="50"/>
                  <a:pt x="114" y="51"/>
                </a:cubicBezTo>
                <a:cubicBezTo>
                  <a:pt x="113" y="53"/>
                  <a:pt x="111" y="53"/>
                  <a:pt x="109" y="54"/>
                </a:cubicBezTo>
                <a:cubicBezTo>
                  <a:pt x="108" y="53"/>
                  <a:pt x="108" y="52"/>
                  <a:pt x="108" y="51"/>
                </a:cubicBezTo>
                <a:cubicBezTo>
                  <a:pt x="108" y="49"/>
                  <a:pt x="108" y="49"/>
                  <a:pt x="108" y="48"/>
                </a:cubicBezTo>
                <a:cubicBezTo>
                  <a:pt x="108" y="48"/>
                  <a:pt x="107" y="48"/>
                  <a:pt x="107" y="49"/>
                </a:cubicBezTo>
                <a:cubicBezTo>
                  <a:pt x="106" y="49"/>
                  <a:pt x="106" y="49"/>
                  <a:pt x="105" y="49"/>
                </a:cubicBezTo>
                <a:cubicBezTo>
                  <a:pt x="106" y="51"/>
                  <a:pt x="106" y="52"/>
                  <a:pt x="107" y="53"/>
                </a:cubicBezTo>
                <a:cubicBezTo>
                  <a:pt x="108" y="54"/>
                  <a:pt x="109" y="55"/>
                  <a:pt x="109" y="56"/>
                </a:cubicBezTo>
                <a:cubicBezTo>
                  <a:pt x="111" y="56"/>
                  <a:pt x="112" y="55"/>
                  <a:pt x="113" y="54"/>
                </a:cubicBezTo>
                <a:cubicBezTo>
                  <a:pt x="113" y="54"/>
                  <a:pt x="114" y="53"/>
                  <a:pt x="115" y="54"/>
                </a:cubicBezTo>
                <a:cubicBezTo>
                  <a:pt x="117" y="51"/>
                  <a:pt x="119" y="49"/>
                  <a:pt x="122" y="47"/>
                </a:cubicBezTo>
                <a:cubicBezTo>
                  <a:pt x="125" y="45"/>
                  <a:pt x="127" y="44"/>
                  <a:pt x="130" y="42"/>
                </a:cubicBezTo>
                <a:cubicBezTo>
                  <a:pt x="133" y="40"/>
                  <a:pt x="135" y="38"/>
                  <a:pt x="138" y="36"/>
                </a:cubicBezTo>
                <a:cubicBezTo>
                  <a:pt x="140" y="35"/>
                  <a:pt x="142" y="33"/>
                  <a:pt x="144" y="30"/>
                </a:cubicBezTo>
                <a:cubicBezTo>
                  <a:pt x="142" y="32"/>
                  <a:pt x="140" y="34"/>
                  <a:pt x="138" y="35"/>
                </a:cubicBezTo>
                <a:cubicBezTo>
                  <a:pt x="136" y="36"/>
                  <a:pt x="134" y="38"/>
                  <a:pt x="132" y="39"/>
                </a:cubicBezTo>
                <a:close/>
                <a:moveTo>
                  <a:pt x="121" y="151"/>
                </a:moveTo>
                <a:cubicBezTo>
                  <a:pt x="119" y="154"/>
                  <a:pt x="116" y="157"/>
                  <a:pt x="113" y="159"/>
                </a:cubicBezTo>
                <a:cubicBezTo>
                  <a:pt x="109" y="161"/>
                  <a:pt x="107" y="164"/>
                  <a:pt x="105" y="166"/>
                </a:cubicBezTo>
                <a:cubicBezTo>
                  <a:pt x="111" y="162"/>
                  <a:pt x="117" y="157"/>
                  <a:pt x="123" y="153"/>
                </a:cubicBezTo>
                <a:cubicBezTo>
                  <a:pt x="128" y="149"/>
                  <a:pt x="134" y="144"/>
                  <a:pt x="139" y="140"/>
                </a:cubicBezTo>
                <a:cubicBezTo>
                  <a:pt x="136" y="142"/>
                  <a:pt x="133" y="144"/>
                  <a:pt x="130" y="146"/>
                </a:cubicBezTo>
                <a:cubicBezTo>
                  <a:pt x="127" y="148"/>
                  <a:pt x="124" y="150"/>
                  <a:pt x="121" y="151"/>
                </a:cubicBezTo>
                <a:close/>
                <a:moveTo>
                  <a:pt x="108" y="171"/>
                </a:moveTo>
                <a:cubicBezTo>
                  <a:pt x="110" y="171"/>
                  <a:pt x="111" y="171"/>
                  <a:pt x="113" y="169"/>
                </a:cubicBezTo>
                <a:cubicBezTo>
                  <a:pt x="114" y="168"/>
                  <a:pt x="115" y="167"/>
                  <a:pt x="117" y="165"/>
                </a:cubicBezTo>
                <a:cubicBezTo>
                  <a:pt x="118" y="165"/>
                  <a:pt x="119" y="165"/>
                  <a:pt x="120" y="164"/>
                </a:cubicBezTo>
                <a:cubicBezTo>
                  <a:pt x="120" y="164"/>
                  <a:pt x="121" y="163"/>
                  <a:pt x="122" y="162"/>
                </a:cubicBezTo>
                <a:cubicBezTo>
                  <a:pt x="122" y="162"/>
                  <a:pt x="123" y="162"/>
                  <a:pt x="123" y="162"/>
                </a:cubicBezTo>
                <a:cubicBezTo>
                  <a:pt x="123" y="162"/>
                  <a:pt x="123" y="162"/>
                  <a:pt x="124" y="162"/>
                </a:cubicBezTo>
                <a:cubicBezTo>
                  <a:pt x="124" y="161"/>
                  <a:pt x="125" y="159"/>
                  <a:pt x="126" y="158"/>
                </a:cubicBezTo>
                <a:cubicBezTo>
                  <a:pt x="128" y="157"/>
                  <a:pt x="129" y="156"/>
                  <a:pt x="130" y="155"/>
                </a:cubicBezTo>
                <a:cubicBezTo>
                  <a:pt x="131" y="155"/>
                  <a:pt x="132" y="154"/>
                  <a:pt x="133" y="153"/>
                </a:cubicBezTo>
                <a:cubicBezTo>
                  <a:pt x="134" y="152"/>
                  <a:pt x="135" y="151"/>
                  <a:pt x="135" y="150"/>
                </a:cubicBezTo>
                <a:cubicBezTo>
                  <a:pt x="130" y="154"/>
                  <a:pt x="126" y="157"/>
                  <a:pt x="122" y="161"/>
                </a:cubicBezTo>
                <a:cubicBezTo>
                  <a:pt x="117" y="164"/>
                  <a:pt x="113" y="167"/>
                  <a:pt x="108" y="171"/>
                </a:cubicBezTo>
                <a:close/>
                <a:moveTo>
                  <a:pt x="131" y="31"/>
                </a:moveTo>
                <a:cubicBezTo>
                  <a:pt x="127" y="34"/>
                  <a:pt x="123" y="37"/>
                  <a:pt x="119" y="39"/>
                </a:cubicBezTo>
                <a:cubicBezTo>
                  <a:pt x="116" y="42"/>
                  <a:pt x="113" y="44"/>
                  <a:pt x="111" y="47"/>
                </a:cubicBezTo>
                <a:cubicBezTo>
                  <a:pt x="112" y="45"/>
                  <a:pt x="114" y="44"/>
                  <a:pt x="116" y="44"/>
                </a:cubicBezTo>
                <a:cubicBezTo>
                  <a:pt x="118" y="44"/>
                  <a:pt x="120" y="43"/>
                  <a:pt x="122" y="40"/>
                </a:cubicBezTo>
                <a:cubicBezTo>
                  <a:pt x="122" y="41"/>
                  <a:pt x="123" y="41"/>
                  <a:pt x="123" y="41"/>
                </a:cubicBezTo>
                <a:cubicBezTo>
                  <a:pt x="123" y="41"/>
                  <a:pt x="123" y="40"/>
                  <a:pt x="123" y="40"/>
                </a:cubicBezTo>
                <a:cubicBezTo>
                  <a:pt x="122" y="40"/>
                  <a:pt x="122" y="40"/>
                  <a:pt x="122" y="40"/>
                </a:cubicBezTo>
                <a:cubicBezTo>
                  <a:pt x="122" y="40"/>
                  <a:pt x="122" y="39"/>
                  <a:pt x="123" y="39"/>
                </a:cubicBezTo>
                <a:cubicBezTo>
                  <a:pt x="124" y="38"/>
                  <a:pt x="124" y="38"/>
                  <a:pt x="124" y="38"/>
                </a:cubicBezTo>
                <a:cubicBezTo>
                  <a:pt x="125" y="37"/>
                  <a:pt x="126" y="36"/>
                  <a:pt x="128" y="36"/>
                </a:cubicBezTo>
                <a:cubicBezTo>
                  <a:pt x="129" y="36"/>
                  <a:pt x="131" y="36"/>
                  <a:pt x="132" y="34"/>
                </a:cubicBezTo>
                <a:cubicBezTo>
                  <a:pt x="133" y="33"/>
                  <a:pt x="133" y="33"/>
                  <a:pt x="133" y="33"/>
                </a:cubicBezTo>
                <a:cubicBezTo>
                  <a:pt x="134" y="32"/>
                  <a:pt x="135" y="32"/>
                  <a:pt x="136" y="31"/>
                </a:cubicBezTo>
                <a:cubicBezTo>
                  <a:pt x="137" y="31"/>
                  <a:pt x="138" y="31"/>
                  <a:pt x="138" y="30"/>
                </a:cubicBezTo>
                <a:cubicBezTo>
                  <a:pt x="139" y="30"/>
                  <a:pt x="139" y="30"/>
                  <a:pt x="139" y="28"/>
                </a:cubicBezTo>
                <a:cubicBezTo>
                  <a:pt x="141" y="27"/>
                  <a:pt x="144" y="25"/>
                  <a:pt x="146" y="23"/>
                </a:cubicBezTo>
                <a:cubicBezTo>
                  <a:pt x="149" y="21"/>
                  <a:pt x="150" y="19"/>
                  <a:pt x="152" y="16"/>
                </a:cubicBezTo>
                <a:cubicBezTo>
                  <a:pt x="147" y="18"/>
                  <a:pt x="144" y="21"/>
                  <a:pt x="141" y="24"/>
                </a:cubicBezTo>
                <a:cubicBezTo>
                  <a:pt x="137" y="26"/>
                  <a:pt x="134" y="29"/>
                  <a:pt x="131" y="31"/>
                </a:cubicBezTo>
                <a:close/>
                <a:moveTo>
                  <a:pt x="132" y="161"/>
                </a:moveTo>
                <a:cubicBezTo>
                  <a:pt x="130" y="162"/>
                  <a:pt x="128" y="164"/>
                  <a:pt x="127" y="165"/>
                </a:cubicBezTo>
                <a:cubicBezTo>
                  <a:pt x="125" y="166"/>
                  <a:pt x="123" y="167"/>
                  <a:pt x="122" y="169"/>
                </a:cubicBezTo>
                <a:cubicBezTo>
                  <a:pt x="120" y="170"/>
                  <a:pt x="118" y="172"/>
                  <a:pt x="116" y="173"/>
                </a:cubicBezTo>
                <a:cubicBezTo>
                  <a:pt x="114" y="174"/>
                  <a:pt x="113" y="176"/>
                  <a:pt x="113" y="178"/>
                </a:cubicBezTo>
                <a:cubicBezTo>
                  <a:pt x="114" y="178"/>
                  <a:pt x="115" y="177"/>
                  <a:pt x="115" y="177"/>
                </a:cubicBezTo>
                <a:cubicBezTo>
                  <a:pt x="115" y="176"/>
                  <a:pt x="116" y="176"/>
                  <a:pt x="117" y="177"/>
                </a:cubicBezTo>
                <a:cubicBezTo>
                  <a:pt x="117" y="175"/>
                  <a:pt x="118" y="175"/>
                  <a:pt x="118" y="174"/>
                </a:cubicBezTo>
                <a:cubicBezTo>
                  <a:pt x="119" y="174"/>
                  <a:pt x="119" y="174"/>
                  <a:pt x="120" y="173"/>
                </a:cubicBezTo>
                <a:cubicBezTo>
                  <a:pt x="124" y="169"/>
                  <a:pt x="129" y="165"/>
                  <a:pt x="134" y="161"/>
                </a:cubicBezTo>
                <a:cubicBezTo>
                  <a:pt x="138" y="157"/>
                  <a:pt x="143" y="153"/>
                  <a:pt x="148" y="149"/>
                </a:cubicBezTo>
                <a:cubicBezTo>
                  <a:pt x="149" y="149"/>
                  <a:pt x="149" y="149"/>
                  <a:pt x="149" y="148"/>
                </a:cubicBezTo>
                <a:cubicBezTo>
                  <a:pt x="149" y="148"/>
                  <a:pt x="149" y="148"/>
                  <a:pt x="148" y="148"/>
                </a:cubicBezTo>
                <a:cubicBezTo>
                  <a:pt x="145" y="150"/>
                  <a:pt x="142" y="153"/>
                  <a:pt x="139" y="154"/>
                </a:cubicBezTo>
                <a:cubicBezTo>
                  <a:pt x="136" y="156"/>
                  <a:pt x="134" y="158"/>
                  <a:pt x="132" y="161"/>
                </a:cubicBezTo>
                <a:close/>
                <a:moveTo>
                  <a:pt x="113" y="204"/>
                </a:moveTo>
                <a:cubicBezTo>
                  <a:pt x="114" y="204"/>
                  <a:pt x="115" y="204"/>
                  <a:pt x="116" y="203"/>
                </a:cubicBezTo>
                <a:cubicBezTo>
                  <a:pt x="116" y="203"/>
                  <a:pt x="117" y="202"/>
                  <a:pt x="117" y="202"/>
                </a:cubicBezTo>
                <a:cubicBezTo>
                  <a:pt x="117" y="202"/>
                  <a:pt x="116" y="201"/>
                  <a:pt x="116" y="201"/>
                </a:cubicBezTo>
                <a:cubicBezTo>
                  <a:pt x="117" y="201"/>
                  <a:pt x="118" y="201"/>
                  <a:pt x="118" y="200"/>
                </a:cubicBezTo>
                <a:cubicBezTo>
                  <a:pt x="118" y="199"/>
                  <a:pt x="119" y="199"/>
                  <a:pt x="121" y="200"/>
                </a:cubicBezTo>
                <a:cubicBezTo>
                  <a:pt x="120" y="198"/>
                  <a:pt x="120" y="198"/>
                  <a:pt x="121" y="197"/>
                </a:cubicBezTo>
                <a:cubicBezTo>
                  <a:pt x="122" y="197"/>
                  <a:pt x="123" y="196"/>
                  <a:pt x="123" y="195"/>
                </a:cubicBezTo>
                <a:cubicBezTo>
                  <a:pt x="121" y="196"/>
                  <a:pt x="119" y="198"/>
                  <a:pt x="117" y="199"/>
                </a:cubicBezTo>
                <a:cubicBezTo>
                  <a:pt x="115" y="200"/>
                  <a:pt x="114" y="202"/>
                  <a:pt x="113" y="204"/>
                </a:cubicBezTo>
                <a:close/>
                <a:moveTo>
                  <a:pt x="114" y="60"/>
                </a:moveTo>
                <a:cubicBezTo>
                  <a:pt x="114" y="61"/>
                  <a:pt x="115" y="60"/>
                  <a:pt x="116" y="59"/>
                </a:cubicBezTo>
                <a:cubicBezTo>
                  <a:pt x="117" y="58"/>
                  <a:pt x="117" y="58"/>
                  <a:pt x="116" y="57"/>
                </a:cubicBezTo>
                <a:cubicBezTo>
                  <a:pt x="116" y="58"/>
                  <a:pt x="116" y="59"/>
                  <a:pt x="115" y="59"/>
                </a:cubicBezTo>
                <a:cubicBezTo>
                  <a:pt x="114" y="59"/>
                  <a:pt x="114" y="60"/>
                  <a:pt x="114" y="60"/>
                </a:cubicBezTo>
                <a:close/>
                <a:moveTo>
                  <a:pt x="155" y="162"/>
                </a:moveTo>
                <a:cubicBezTo>
                  <a:pt x="150" y="165"/>
                  <a:pt x="146" y="168"/>
                  <a:pt x="142" y="172"/>
                </a:cubicBezTo>
                <a:cubicBezTo>
                  <a:pt x="138" y="176"/>
                  <a:pt x="133" y="180"/>
                  <a:pt x="129" y="183"/>
                </a:cubicBezTo>
                <a:cubicBezTo>
                  <a:pt x="129" y="183"/>
                  <a:pt x="128" y="183"/>
                  <a:pt x="127" y="184"/>
                </a:cubicBezTo>
                <a:cubicBezTo>
                  <a:pt x="126" y="185"/>
                  <a:pt x="125" y="185"/>
                  <a:pt x="125" y="184"/>
                </a:cubicBezTo>
                <a:cubicBezTo>
                  <a:pt x="124" y="185"/>
                  <a:pt x="124" y="185"/>
                  <a:pt x="124" y="186"/>
                </a:cubicBezTo>
                <a:cubicBezTo>
                  <a:pt x="124" y="187"/>
                  <a:pt x="123" y="187"/>
                  <a:pt x="123" y="187"/>
                </a:cubicBezTo>
                <a:cubicBezTo>
                  <a:pt x="121" y="188"/>
                  <a:pt x="120" y="189"/>
                  <a:pt x="119" y="190"/>
                </a:cubicBezTo>
                <a:cubicBezTo>
                  <a:pt x="118" y="191"/>
                  <a:pt x="116" y="192"/>
                  <a:pt x="115" y="192"/>
                </a:cubicBezTo>
                <a:cubicBezTo>
                  <a:pt x="115" y="195"/>
                  <a:pt x="115" y="195"/>
                  <a:pt x="115" y="195"/>
                </a:cubicBezTo>
                <a:cubicBezTo>
                  <a:pt x="122" y="190"/>
                  <a:pt x="129" y="184"/>
                  <a:pt x="137" y="178"/>
                </a:cubicBezTo>
                <a:cubicBezTo>
                  <a:pt x="144" y="173"/>
                  <a:pt x="151" y="166"/>
                  <a:pt x="157" y="160"/>
                </a:cubicBezTo>
                <a:cubicBezTo>
                  <a:pt x="156" y="159"/>
                  <a:pt x="156" y="160"/>
                  <a:pt x="156" y="160"/>
                </a:cubicBezTo>
                <a:cubicBezTo>
                  <a:pt x="155" y="161"/>
                  <a:pt x="155" y="162"/>
                  <a:pt x="155" y="162"/>
                </a:cubicBezTo>
                <a:close/>
                <a:moveTo>
                  <a:pt x="122" y="178"/>
                </a:moveTo>
                <a:cubicBezTo>
                  <a:pt x="120" y="179"/>
                  <a:pt x="119" y="180"/>
                  <a:pt x="117" y="182"/>
                </a:cubicBezTo>
                <a:cubicBezTo>
                  <a:pt x="115" y="184"/>
                  <a:pt x="115" y="186"/>
                  <a:pt x="116" y="188"/>
                </a:cubicBezTo>
                <a:cubicBezTo>
                  <a:pt x="117" y="187"/>
                  <a:pt x="118" y="186"/>
                  <a:pt x="119" y="184"/>
                </a:cubicBezTo>
                <a:cubicBezTo>
                  <a:pt x="121" y="182"/>
                  <a:pt x="123" y="181"/>
                  <a:pt x="125" y="181"/>
                </a:cubicBezTo>
                <a:cubicBezTo>
                  <a:pt x="125" y="180"/>
                  <a:pt x="125" y="179"/>
                  <a:pt x="126" y="179"/>
                </a:cubicBezTo>
                <a:cubicBezTo>
                  <a:pt x="126" y="178"/>
                  <a:pt x="127" y="178"/>
                  <a:pt x="127" y="177"/>
                </a:cubicBezTo>
                <a:cubicBezTo>
                  <a:pt x="132" y="173"/>
                  <a:pt x="136" y="170"/>
                  <a:pt x="140" y="166"/>
                </a:cubicBezTo>
                <a:cubicBezTo>
                  <a:pt x="144" y="162"/>
                  <a:pt x="148" y="158"/>
                  <a:pt x="153" y="155"/>
                </a:cubicBezTo>
                <a:cubicBezTo>
                  <a:pt x="153" y="154"/>
                  <a:pt x="152" y="153"/>
                  <a:pt x="152" y="153"/>
                </a:cubicBezTo>
                <a:cubicBezTo>
                  <a:pt x="147" y="157"/>
                  <a:pt x="142" y="161"/>
                  <a:pt x="137" y="165"/>
                </a:cubicBezTo>
                <a:cubicBezTo>
                  <a:pt x="132" y="169"/>
                  <a:pt x="127" y="174"/>
                  <a:pt x="122" y="178"/>
                </a:cubicBezTo>
                <a:close/>
                <a:moveTo>
                  <a:pt x="120" y="68"/>
                </a:moveTo>
                <a:cubicBezTo>
                  <a:pt x="119" y="69"/>
                  <a:pt x="118" y="69"/>
                  <a:pt x="118" y="70"/>
                </a:cubicBezTo>
                <a:cubicBezTo>
                  <a:pt x="117" y="71"/>
                  <a:pt x="116" y="72"/>
                  <a:pt x="116" y="74"/>
                </a:cubicBezTo>
                <a:cubicBezTo>
                  <a:pt x="117" y="74"/>
                  <a:pt x="119" y="74"/>
                  <a:pt x="120" y="73"/>
                </a:cubicBezTo>
                <a:cubicBezTo>
                  <a:pt x="120" y="72"/>
                  <a:pt x="122" y="71"/>
                  <a:pt x="123" y="70"/>
                </a:cubicBezTo>
                <a:cubicBezTo>
                  <a:pt x="125" y="70"/>
                  <a:pt x="127" y="69"/>
                  <a:pt x="129" y="67"/>
                </a:cubicBezTo>
                <a:cubicBezTo>
                  <a:pt x="131" y="65"/>
                  <a:pt x="133" y="63"/>
                  <a:pt x="135" y="61"/>
                </a:cubicBezTo>
                <a:cubicBezTo>
                  <a:pt x="137" y="60"/>
                  <a:pt x="140" y="58"/>
                  <a:pt x="142" y="56"/>
                </a:cubicBezTo>
                <a:cubicBezTo>
                  <a:pt x="145" y="55"/>
                  <a:pt x="147" y="52"/>
                  <a:pt x="148" y="49"/>
                </a:cubicBezTo>
                <a:cubicBezTo>
                  <a:pt x="148" y="48"/>
                  <a:pt x="148" y="48"/>
                  <a:pt x="148" y="48"/>
                </a:cubicBezTo>
                <a:cubicBezTo>
                  <a:pt x="144" y="53"/>
                  <a:pt x="139" y="56"/>
                  <a:pt x="134" y="59"/>
                </a:cubicBezTo>
                <a:cubicBezTo>
                  <a:pt x="128" y="62"/>
                  <a:pt x="123" y="65"/>
                  <a:pt x="120" y="68"/>
                </a:cubicBezTo>
                <a:close/>
                <a:moveTo>
                  <a:pt x="116" y="65"/>
                </a:moveTo>
                <a:cubicBezTo>
                  <a:pt x="117" y="65"/>
                  <a:pt x="118" y="64"/>
                  <a:pt x="118" y="64"/>
                </a:cubicBezTo>
                <a:cubicBezTo>
                  <a:pt x="118" y="63"/>
                  <a:pt x="118" y="63"/>
                  <a:pt x="118" y="62"/>
                </a:cubicBezTo>
                <a:cubicBezTo>
                  <a:pt x="117" y="62"/>
                  <a:pt x="116" y="63"/>
                  <a:pt x="116" y="65"/>
                </a:cubicBezTo>
                <a:close/>
                <a:moveTo>
                  <a:pt x="116" y="252"/>
                </a:moveTo>
                <a:cubicBezTo>
                  <a:pt x="119" y="252"/>
                  <a:pt x="121" y="252"/>
                  <a:pt x="122" y="250"/>
                </a:cubicBezTo>
                <a:cubicBezTo>
                  <a:pt x="123" y="248"/>
                  <a:pt x="124" y="248"/>
                  <a:pt x="126" y="248"/>
                </a:cubicBezTo>
                <a:cubicBezTo>
                  <a:pt x="126" y="247"/>
                  <a:pt x="126" y="246"/>
                  <a:pt x="127" y="246"/>
                </a:cubicBezTo>
                <a:cubicBezTo>
                  <a:pt x="128" y="246"/>
                  <a:pt x="129" y="245"/>
                  <a:pt x="129" y="245"/>
                </a:cubicBezTo>
                <a:cubicBezTo>
                  <a:pt x="130" y="244"/>
                  <a:pt x="132" y="244"/>
                  <a:pt x="133" y="242"/>
                </a:cubicBezTo>
                <a:cubicBezTo>
                  <a:pt x="134" y="241"/>
                  <a:pt x="135" y="240"/>
                  <a:pt x="136" y="238"/>
                </a:cubicBezTo>
                <a:cubicBezTo>
                  <a:pt x="137" y="238"/>
                  <a:pt x="138" y="237"/>
                  <a:pt x="139" y="237"/>
                </a:cubicBezTo>
                <a:cubicBezTo>
                  <a:pt x="141" y="236"/>
                  <a:pt x="141" y="235"/>
                  <a:pt x="141" y="234"/>
                </a:cubicBezTo>
                <a:cubicBezTo>
                  <a:pt x="142" y="234"/>
                  <a:pt x="142" y="233"/>
                  <a:pt x="144" y="233"/>
                </a:cubicBezTo>
                <a:cubicBezTo>
                  <a:pt x="144" y="232"/>
                  <a:pt x="145" y="232"/>
                  <a:pt x="145" y="231"/>
                </a:cubicBezTo>
                <a:cubicBezTo>
                  <a:pt x="146" y="230"/>
                  <a:pt x="147" y="230"/>
                  <a:pt x="147" y="229"/>
                </a:cubicBezTo>
                <a:cubicBezTo>
                  <a:pt x="146" y="229"/>
                  <a:pt x="146" y="229"/>
                  <a:pt x="146" y="229"/>
                </a:cubicBezTo>
                <a:cubicBezTo>
                  <a:pt x="141" y="234"/>
                  <a:pt x="136" y="237"/>
                  <a:pt x="131" y="241"/>
                </a:cubicBezTo>
                <a:cubicBezTo>
                  <a:pt x="125" y="244"/>
                  <a:pt x="121" y="248"/>
                  <a:pt x="116" y="252"/>
                </a:cubicBezTo>
                <a:close/>
                <a:moveTo>
                  <a:pt x="118" y="56"/>
                </a:moveTo>
                <a:cubicBezTo>
                  <a:pt x="120" y="56"/>
                  <a:pt x="121" y="56"/>
                  <a:pt x="121" y="56"/>
                </a:cubicBezTo>
                <a:cubicBezTo>
                  <a:pt x="122" y="55"/>
                  <a:pt x="123" y="55"/>
                  <a:pt x="124" y="55"/>
                </a:cubicBezTo>
                <a:cubicBezTo>
                  <a:pt x="124" y="53"/>
                  <a:pt x="124" y="53"/>
                  <a:pt x="124" y="53"/>
                </a:cubicBezTo>
                <a:cubicBezTo>
                  <a:pt x="126" y="53"/>
                  <a:pt x="127" y="53"/>
                  <a:pt x="128" y="51"/>
                </a:cubicBezTo>
                <a:cubicBezTo>
                  <a:pt x="128" y="49"/>
                  <a:pt x="130" y="49"/>
                  <a:pt x="132" y="49"/>
                </a:cubicBezTo>
                <a:cubicBezTo>
                  <a:pt x="133" y="47"/>
                  <a:pt x="135" y="45"/>
                  <a:pt x="137" y="44"/>
                </a:cubicBezTo>
                <a:cubicBezTo>
                  <a:pt x="139" y="43"/>
                  <a:pt x="140" y="42"/>
                  <a:pt x="140" y="40"/>
                </a:cubicBezTo>
                <a:cubicBezTo>
                  <a:pt x="137" y="43"/>
                  <a:pt x="133" y="46"/>
                  <a:pt x="129" y="48"/>
                </a:cubicBezTo>
                <a:cubicBezTo>
                  <a:pt x="125" y="50"/>
                  <a:pt x="122" y="53"/>
                  <a:pt x="118" y="56"/>
                </a:cubicBezTo>
                <a:close/>
                <a:moveTo>
                  <a:pt x="121" y="21"/>
                </a:moveTo>
                <a:cubicBezTo>
                  <a:pt x="121" y="20"/>
                  <a:pt x="122" y="18"/>
                  <a:pt x="124" y="17"/>
                </a:cubicBezTo>
                <a:cubicBezTo>
                  <a:pt x="124" y="17"/>
                  <a:pt x="123" y="17"/>
                  <a:pt x="123" y="17"/>
                </a:cubicBezTo>
                <a:cubicBezTo>
                  <a:pt x="123" y="16"/>
                  <a:pt x="122" y="16"/>
                  <a:pt x="122" y="16"/>
                </a:cubicBezTo>
                <a:cubicBezTo>
                  <a:pt x="121" y="16"/>
                  <a:pt x="121" y="17"/>
                  <a:pt x="120" y="19"/>
                </a:cubicBezTo>
                <a:cubicBezTo>
                  <a:pt x="120" y="20"/>
                  <a:pt x="120" y="21"/>
                  <a:pt x="121" y="21"/>
                </a:cubicBezTo>
                <a:close/>
                <a:moveTo>
                  <a:pt x="121" y="61"/>
                </a:moveTo>
                <a:cubicBezTo>
                  <a:pt x="122" y="61"/>
                  <a:pt x="123" y="60"/>
                  <a:pt x="124" y="60"/>
                </a:cubicBezTo>
                <a:cubicBezTo>
                  <a:pt x="125" y="59"/>
                  <a:pt x="126" y="58"/>
                  <a:pt x="127" y="57"/>
                </a:cubicBezTo>
                <a:cubicBezTo>
                  <a:pt x="125" y="58"/>
                  <a:pt x="124" y="59"/>
                  <a:pt x="123" y="59"/>
                </a:cubicBezTo>
                <a:cubicBezTo>
                  <a:pt x="122" y="59"/>
                  <a:pt x="121" y="60"/>
                  <a:pt x="121" y="61"/>
                </a:cubicBezTo>
                <a:close/>
                <a:moveTo>
                  <a:pt x="125" y="193"/>
                </a:moveTo>
                <a:cubicBezTo>
                  <a:pt x="127" y="193"/>
                  <a:pt x="127" y="193"/>
                  <a:pt x="127" y="193"/>
                </a:cubicBezTo>
                <a:cubicBezTo>
                  <a:pt x="127" y="192"/>
                  <a:pt x="127" y="192"/>
                  <a:pt x="127" y="192"/>
                </a:cubicBezTo>
                <a:cubicBezTo>
                  <a:pt x="125" y="192"/>
                  <a:pt x="125" y="192"/>
                  <a:pt x="125" y="192"/>
                </a:cubicBezTo>
                <a:lnTo>
                  <a:pt x="125" y="193"/>
                </a:lnTo>
                <a:close/>
                <a:moveTo>
                  <a:pt x="149" y="63"/>
                </a:moveTo>
                <a:cubicBezTo>
                  <a:pt x="146" y="66"/>
                  <a:pt x="143" y="69"/>
                  <a:pt x="139" y="71"/>
                </a:cubicBezTo>
                <a:cubicBezTo>
                  <a:pt x="135" y="73"/>
                  <a:pt x="132" y="76"/>
                  <a:pt x="129" y="79"/>
                </a:cubicBezTo>
                <a:cubicBezTo>
                  <a:pt x="130" y="79"/>
                  <a:pt x="132" y="79"/>
                  <a:pt x="133" y="79"/>
                </a:cubicBezTo>
                <a:cubicBezTo>
                  <a:pt x="135" y="78"/>
                  <a:pt x="136" y="78"/>
                  <a:pt x="137" y="79"/>
                </a:cubicBezTo>
                <a:cubicBezTo>
                  <a:pt x="139" y="78"/>
                  <a:pt x="140" y="77"/>
                  <a:pt x="141" y="75"/>
                </a:cubicBezTo>
                <a:cubicBezTo>
                  <a:pt x="142" y="74"/>
                  <a:pt x="144" y="73"/>
                  <a:pt x="145" y="71"/>
                </a:cubicBezTo>
                <a:cubicBezTo>
                  <a:pt x="146" y="70"/>
                  <a:pt x="147" y="69"/>
                  <a:pt x="148" y="69"/>
                </a:cubicBezTo>
                <a:cubicBezTo>
                  <a:pt x="150" y="68"/>
                  <a:pt x="150" y="67"/>
                  <a:pt x="150" y="65"/>
                </a:cubicBezTo>
                <a:lnTo>
                  <a:pt x="149" y="63"/>
                </a:lnTo>
                <a:close/>
                <a:moveTo>
                  <a:pt x="131" y="55"/>
                </a:moveTo>
                <a:cubicBezTo>
                  <a:pt x="132" y="55"/>
                  <a:pt x="133" y="55"/>
                  <a:pt x="132" y="54"/>
                </a:cubicBezTo>
                <a:cubicBezTo>
                  <a:pt x="132" y="53"/>
                  <a:pt x="131" y="54"/>
                  <a:pt x="131" y="55"/>
                </a:cubicBezTo>
                <a:close/>
                <a:moveTo>
                  <a:pt x="135" y="50"/>
                </a:moveTo>
                <a:cubicBezTo>
                  <a:pt x="134" y="51"/>
                  <a:pt x="134" y="51"/>
                  <a:pt x="134" y="52"/>
                </a:cubicBezTo>
                <a:cubicBezTo>
                  <a:pt x="134" y="52"/>
                  <a:pt x="134" y="52"/>
                  <a:pt x="134" y="52"/>
                </a:cubicBezTo>
                <a:cubicBezTo>
                  <a:pt x="135" y="52"/>
                  <a:pt x="135" y="52"/>
                  <a:pt x="135" y="52"/>
                </a:cubicBezTo>
                <a:cubicBezTo>
                  <a:pt x="136" y="51"/>
                  <a:pt x="135" y="51"/>
                  <a:pt x="135" y="50"/>
                </a:cubicBezTo>
                <a:close/>
                <a:moveTo>
                  <a:pt x="137" y="149"/>
                </a:moveTo>
                <a:cubicBezTo>
                  <a:pt x="139" y="149"/>
                  <a:pt x="139" y="148"/>
                  <a:pt x="138" y="148"/>
                </a:cubicBezTo>
                <a:cubicBezTo>
                  <a:pt x="137" y="148"/>
                  <a:pt x="137" y="148"/>
                  <a:pt x="137" y="148"/>
                </a:cubicBezTo>
                <a:lnTo>
                  <a:pt x="137" y="149"/>
                </a:lnTo>
                <a:close/>
                <a:moveTo>
                  <a:pt x="138" y="245"/>
                </a:moveTo>
                <a:cubicBezTo>
                  <a:pt x="139" y="244"/>
                  <a:pt x="141" y="243"/>
                  <a:pt x="143" y="242"/>
                </a:cubicBezTo>
                <a:cubicBezTo>
                  <a:pt x="145" y="241"/>
                  <a:pt x="145" y="240"/>
                  <a:pt x="144" y="238"/>
                </a:cubicBezTo>
                <a:cubicBezTo>
                  <a:pt x="143" y="240"/>
                  <a:pt x="142" y="241"/>
                  <a:pt x="140" y="242"/>
                </a:cubicBezTo>
                <a:cubicBezTo>
                  <a:pt x="138" y="243"/>
                  <a:pt x="138" y="244"/>
                  <a:pt x="138" y="245"/>
                </a:cubicBezTo>
                <a:close/>
                <a:moveTo>
                  <a:pt x="145" y="79"/>
                </a:moveTo>
                <a:cubicBezTo>
                  <a:pt x="152" y="79"/>
                  <a:pt x="152" y="79"/>
                  <a:pt x="152" y="79"/>
                </a:cubicBezTo>
                <a:cubicBezTo>
                  <a:pt x="152" y="78"/>
                  <a:pt x="152" y="78"/>
                  <a:pt x="152" y="76"/>
                </a:cubicBezTo>
                <a:cubicBezTo>
                  <a:pt x="153" y="75"/>
                  <a:pt x="153" y="74"/>
                  <a:pt x="152" y="75"/>
                </a:cubicBezTo>
                <a:cubicBezTo>
                  <a:pt x="150" y="75"/>
                  <a:pt x="149" y="76"/>
                  <a:pt x="148" y="76"/>
                </a:cubicBezTo>
                <a:cubicBezTo>
                  <a:pt x="147" y="77"/>
                  <a:pt x="146" y="78"/>
                  <a:pt x="145" y="79"/>
                </a:cubicBezTo>
                <a:close/>
                <a:moveTo>
                  <a:pt x="146" y="29"/>
                </a:moveTo>
                <a:cubicBezTo>
                  <a:pt x="147" y="29"/>
                  <a:pt x="147" y="29"/>
                  <a:pt x="147" y="29"/>
                </a:cubicBezTo>
                <a:cubicBezTo>
                  <a:pt x="147" y="28"/>
                  <a:pt x="147" y="28"/>
                  <a:pt x="146" y="28"/>
                </a:cubicBezTo>
                <a:cubicBezTo>
                  <a:pt x="146" y="28"/>
                  <a:pt x="145" y="29"/>
                  <a:pt x="145" y="29"/>
                </a:cubicBezTo>
                <a:cubicBezTo>
                  <a:pt x="145" y="29"/>
                  <a:pt x="145" y="29"/>
                  <a:pt x="146" y="29"/>
                </a:cubicBezTo>
                <a:close/>
                <a:moveTo>
                  <a:pt x="156" y="223"/>
                </a:moveTo>
                <a:cubicBezTo>
                  <a:pt x="156" y="222"/>
                  <a:pt x="156" y="222"/>
                  <a:pt x="156" y="223"/>
                </a:cubicBezTo>
                <a:cubicBezTo>
                  <a:pt x="157" y="223"/>
                  <a:pt x="157" y="224"/>
                  <a:pt x="157" y="224"/>
                </a:cubicBezTo>
                <a:cubicBezTo>
                  <a:pt x="157" y="223"/>
                  <a:pt x="158" y="222"/>
                  <a:pt x="159" y="221"/>
                </a:cubicBezTo>
                <a:cubicBezTo>
                  <a:pt x="159" y="220"/>
                  <a:pt x="160" y="219"/>
                  <a:pt x="159" y="218"/>
                </a:cubicBezTo>
                <a:cubicBezTo>
                  <a:pt x="159" y="220"/>
                  <a:pt x="158" y="220"/>
                  <a:pt x="157" y="221"/>
                </a:cubicBezTo>
                <a:cubicBezTo>
                  <a:pt x="156" y="222"/>
                  <a:pt x="155" y="222"/>
                  <a:pt x="156" y="223"/>
                </a:cubicBezTo>
                <a:close/>
                <a:moveTo>
                  <a:pt x="159" y="170"/>
                </a:moveTo>
                <a:cubicBezTo>
                  <a:pt x="161" y="170"/>
                  <a:pt x="162" y="169"/>
                  <a:pt x="162" y="169"/>
                </a:cubicBezTo>
                <a:cubicBezTo>
                  <a:pt x="159" y="169"/>
                  <a:pt x="159" y="169"/>
                  <a:pt x="159" y="169"/>
                </a:cubicBezTo>
                <a:lnTo>
                  <a:pt x="159" y="170"/>
                </a:lnTo>
                <a:close/>
              </a:path>
            </a:pathLst>
          </a:custGeom>
          <a:solidFill>
            <a:schemeClr val="tx1">
              <a:lumMod val="65000"/>
              <a:lumOff val="3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59" name="Freeform 33"/>
          <p:cNvSpPr>
            <a:spLocks/>
          </p:cNvSpPr>
          <p:nvPr/>
        </p:nvSpPr>
        <p:spPr bwMode="auto">
          <a:xfrm>
            <a:off x="2178872" y="3407563"/>
            <a:ext cx="1263620" cy="1841186"/>
          </a:xfrm>
          <a:custGeom>
            <a:avLst/>
            <a:gdLst>
              <a:gd name="T0" fmla="*/ 930 w 930"/>
              <a:gd name="T1" fmla="*/ 1546 h 1546"/>
              <a:gd name="T2" fmla="*/ 465 w 930"/>
              <a:gd name="T3" fmla="*/ 1382 h 1546"/>
              <a:gd name="T4" fmla="*/ 0 w 930"/>
              <a:gd name="T5" fmla="*/ 1546 h 1546"/>
              <a:gd name="T6" fmla="*/ 0 w 930"/>
              <a:gd name="T7" fmla="*/ 0 h 1546"/>
              <a:gd name="T8" fmla="*/ 930 w 930"/>
              <a:gd name="T9" fmla="*/ 0 h 1546"/>
              <a:gd name="T10" fmla="*/ 930 w 930"/>
              <a:gd name="T11" fmla="*/ 1546 h 1546"/>
            </a:gdLst>
            <a:ahLst/>
            <a:cxnLst>
              <a:cxn ang="0">
                <a:pos x="T0" y="T1"/>
              </a:cxn>
              <a:cxn ang="0">
                <a:pos x="T2" y="T3"/>
              </a:cxn>
              <a:cxn ang="0">
                <a:pos x="T4" y="T5"/>
              </a:cxn>
              <a:cxn ang="0">
                <a:pos x="T6" y="T7"/>
              </a:cxn>
              <a:cxn ang="0">
                <a:pos x="T8" y="T9"/>
              </a:cxn>
              <a:cxn ang="0">
                <a:pos x="T10" y="T11"/>
              </a:cxn>
            </a:cxnLst>
            <a:rect l="0" t="0" r="r" b="b"/>
            <a:pathLst>
              <a:path w="930" h="1546">
                <a:moveTo>
                  <a:pt x="930" y="1546"/>
                </a:moveTo>
                <a:lnTo>
                  <a:pt x="465" y="1382"/>
                </a:lnTo>
                <a:lnTo>
                  <a:pt x="0" y="1546"/>
                </a:lnTo>
                <a:lnTo>
                  <a:pt x="0" y="0"/>
                </a:lnTo>
                <a:lnTo>
                  <a:pt x="930" y="0"/>
                </a:lnTo>
                <a:lnTo>
                  <a:pt x="930" y="1546"/>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US"/>
          </a:p>
        </p:txBody>
      </p:sp>
      <p:sp>
        <p:nvSpPr>
          <p:cNvPr id="60" name="Freeform 34"/>
          <p:cNvSpPr>
            <a:spLocks/>
          </p:cNvSpPr>
          <p:nvPr/>
        </p:nvSpPr>
        <p:spPr bwMode="auto">
          <a:xfrm>
            <a:off x="2389237" y="3319434"/>
            <a:ext cx="818173" cy="911066"/>
          </a:xfrm>
          <a:custGeom>
            <a:avLst/>
            <a:gdLst>
              <a:gd name="T0" fmla="*/ 687 w 687"/>
              <a:gd name="T1" fmla="*/ 506 h 765"/>
              <a:gd name="T2" fmla="*/ 344 w 687"/>
              <a:gd name="T3" fmla="*/ 765 h 765"/>
              <a:gd name="T4" fmla="*/ 0 w 687"/>
              <a:gd name="T5" fmla="*/ 506 h 765"/>
              <a:gd name="T6" fmla="*/ 0 w 687"/>
              <a:gd name="T7" fmla="*/ 0 h 765"/>
              <a:gd name="T8" fmla="*/ 687 w 687"/>
              <a:gd name="T9" fmla="*/ 0 h 765"/>
              <a:gd name="T10" fmla="*/ 687 w 687"/>
              <a:gd name="T11" fmla="*/ 506 h 765"/>
            </a:gdLst>
            <a:ahLst/>
            <a:cxnLst>
              <a:cxn ang="0">
                <a:pos x="T0" y="T1"/>
              </a:cxn>
              <a:cxn ang="0">
                <a:pos x="T2" y="T3"/>
              </a:cxn>
              <a:cxn ang="0">
                <a:pos x="T4" y="T5"/>
              </a:cxn>
              <a:cxn ang="0">
                <a:pos x="T6" y="T7"/>
              </a:cxn>
              <a:cxn ang="0">
                <a:pos x="T8" y="T9"/>
              </a:cxn>
              <a:cxn ang="0">
                <a:pos x="T10" y="T11"/>
              </a:cxn>
            </a:cxnLst>
            <a:rect l="0" t="0" r="r" b="b"/>
            <a:pathLst>
              <a:path w="687" h="765">
                <a:moveTo>
                  <a:pt x="687" y="506"/>
                </a:moveTo>
                <a:lnTo>
                  <a:pt x="344" y="765"/>
                </a:lnTo>
                <a:lnTo>
                  <a:pt x="0" y="506"/>
                </a:lnTo>
                <a:lnTo>
                  <a:pt x="0" y="0"/>
                </a:lnTo>
                <a:lnTo>
                  <a:pt x="687" y="0"/>
                </a:lnTo>
                <a:lnTo>
                  <a:pt x="687" y="506"/>
                </a:lnTo>
                <a:close/>
              </a:path>
            </a:pathLst>
          </a:custGeom>
          <a:solidFill>
            <a:schemeClr val="accent1">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61" name="Freeform 35"/>
          <p:cNvSpPr>
            <a:spLocks/>
          </p:cNvSpPr>
          <p:nvPr/>
        </p:nvSpPr>
        <p:spPr bwMode="auto">
          <a:xfrm>
            <a:off x="3100657" y="3319436"/>
            <a:ext cx="354094" cy="88128"/>
          </a:xfrm>
          <a:custGeom>
            <a:avLst/>
            <a:gdLst>
              <a:gd name="T0" fmla="*/ 26 w 104"/>
              <a:gd name="T1" fmla="*/ 0 h 74"/>
              <a:gd name="T2" fmla="*/ 104 w 104"/>
              <a:gd name="T3" fmla="*/ 74 h 74"/>
              <a:gd name="T4" fmla="*/ 0 w 104"/>
              <a:gd name="T5" fmla="*/ 74 h 74"/>
              <a:gd name="T6" fmla="*/ 26 w 104"/>
              <a:gd name="T7" fmla="*/ 0 h 74"/>
            </a:gdLst>
            <a:ahLst/>
            <a:cxnLst>
              <a:cxn ang="0">
                <a:pos x="T0" y="T1"/>
              </a:cxn>
              <a:cxn ang="0">
                <a:pos x="T2" y="T3"/>
              </a:cxn>
              <a:cxn ang="0">
                <a:pos x="T4" y="T5"/>
              </a:cxn>
              <a:cxn ang="0">
                <a:pos x="T6" y="T7"/>
              </a:cxn>
            </a:cxnLst>
            <a:rect l="0" t="0" r="r" b="b"/>
            <a:pathLst>
              <a:path w="104" h="74">
                <a:moveTo>
                  <a:pt x="26" y="0"/>
                </a:moveTo>
                <a:lnTo>
                  <a:pt x="104" y="74"/>
                </a:lnTo>
                <a:lnTo>
                  <a:pt x="0" y="74"/>
                </a:lnTo>
                <a:lnTo>
                  <a:pt x="26" y="0"/>
                </a:lnTo>
                <a:close/>
              </a:path>
            </a:pathLst>
          </a:custGeom>
          <a:solidFill>
            <a:schemeClr val="accent1">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55" name="TextBox 54"/>
          <p:cNvSpPr txBox="1"/>
          <p:nvPr/>
        </p:nvSpPr>
        <p:spPr>
          <a:xfrm>
            <a:off x="2360344" y="4339123"/>
            <a:ext cx="923651" cy="300082"/>
          </a:xfrm>
          <a:prstGeom prst="rect">
            <a:avLst/>
          </a:prstGeom>
          <a:noFill/>
        </p:spPr>
        <p:txBody>
          <a:bodyPr wrap="none" rtlCol="0">
            <a:spAutoFit/>
          </a:bodyPr>
          <a:lstStyle/>
          <a:p>
            <a:r>
              <a:rPr lang="en-US" sz="135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SPECIFIC</a:t>
            </a:r>
          </a:p>
        </p:txBody>
      </p:sp>
      <p:sp>
        <p:nvSpPr>
          <p:cNvPr id="29" name="Freeform 17"/>
          <p:cNvSpPr>
            <a:spLocks noEditPoints="1"/>
          </p:cNvSpPr>
          <p:nvPr/>
        </p:nvSpPr>
        <p:spPr bwMode="auto">
          <a:xfrm>
            <a:off x="3782519" y="2025368"/>
            <a:ext cx="1419668" cy="1012653"/>
          </a:xfrm>
          <a:custGeom>
            <a:avLst/>
            <a:gdLst>
              <a:gd name="T0" fmla="*/ 340 w 366"/>
              <a:gd name="T1" fmla="*/ 165 h 260"/>
              <a:gd name="T2" fmla="*/ 311 w 366"/>
              <a:gd name="T3" fmla="*/ 258 h 260"/>
              <a:gd name="T4" fmla="*/ 217 w 366"/>
              <a:gd name="T5" fmla="*/ 201 h 260"/>
              <a:gd name="T6" fmla="*/ 130 w 366"/>
              <a:gd name="T7" fmla="*/ 199 h 260"/>
              <a:gd name="T8" fmla="*/ 78 w 366"/>
              <a:gd name="T9" fmla="*/ 254 h 260"/>
              <a:gd name="T10" fmla="*/ 31 w 366"/>
              <a:gd name="T11" fmla="*/ 66 h 260"/>
              <a:gd name="T12" fmla="*/ 133 w 366"/>
              <a:gd name="T13" fmla="*/ 21 h 260"/>
              <a:gd name="T14" fmla="*/ 9 w 366"/>
              <a:gd name="T15" fmla="*/ 21 h 260"/>
              <a:gd name="T16" fmla="*/ 29 w 366"/>
              <a:gd name="T17" fmla="*/ 230 h 260"/>
              <a:gd name="T18" fmla="*/ 9 w 366"/>
              <a:gd name="T19" fmla="*/ 254 h 260"/>
              <a:gd name="T20" fmla="*/ 50 w 366"/>
              <a:gd name="T21" fmla="*/ 26 h 260"/>
              <a:gd name="T22" fmla="*/ 54 w 366"/>
              <a:gd name="T23" fmla="*/ 239 h 260"/>
              <a:gd name="T24" fmla="*/ 53 w 366"/>
              <a:gd name="T25" fmla="*/ 177 h 260"/>
              <a:gd name="T26" fmla="*/ 78 w 366"/>
              <a:gd name="T27" fmla="*/ 178 h 260"/>
              <a:gd name="T28" fmla="*/ 62 w 366"/>
              <a:gd name="T29" fmla="*/ 129 h 260"/>
              <a:gd name="T30" fmla="*/ 87 w 366"/>
              <a:gd name="T31" fmla="*/ 217 h 260"/>
              <a:gd name="T32" fmla="*/ 96 w 366"/>
              <a:gd name="T33" fmla="*/ 30 h 260"/>
              <a:gd name="T34" fmla="*/ 39 w 366"/>
              <a:gd name="T35" fmla="*/ 84 h 260"/>
              <a:gd name="T36" fmla="*/ 78 w 366"/>
              <a:gd name="T37" fmla="*/ 78 h 260"/>
              <a:gd name="T38" fmla="*/ 58 w 366"/>
              <a:gd name="T39" fmla="*/ 107 h 260"/>
              <a:gd name="T40" fmla="*/ 60 w 366"/>
              <a:gd name="T41" fmla="*/ 141 h 260"/>
              <a:gd name="T42" fmla="*/ 82 w 366"/>
              <a:gd name="T43" fmla="*/ 233 h 260"/>
              <a:gd name="T44" fmla="*/ 97 w 366"/>
              <a:gd name="T45" fmla="*/ 52 h 260"/>
              <a:gd name="T46" fmla="*/ 109 w 366"/>
              <a:gd name="T47" fmla="*/ 72 h 260"/>
              <a:gd name="T48" fmla="*/ 143 w 366"/>
              <a:gd name="T49" fmla="*/ 70 h 260"/>
              <a:gd name="T50" fmla="*/ 149 w 366"/>
              <a:gd name="T51" fmla="*/ 82 h 260"/>
              <a:gd name="T52" fmla="*/ 110 w 366"/>
              <a:gd name="T53" fmla="*/ 125 h 260"/>
              <a:gd name="T54" fmla="*/ 118 w 366"/>
              <a:gd name="T55" fmla="*/ 148 h 260"/>
              <a:gd name="T56" fmla="*/ 129 w 366"/>
              <a:gd name="T57" fmla="*/ 154 h 260"/>
              <a:gd name="T58" fmla="*/ 191 w 366"/>
              <a:gd name="T59" fmla="*/ 154 h 260"/>
              <a:gd name="T60" fmla="*/ 192 w 366"/>
              <a:gd name="T61" fmla="*/ 166 h 260"/>
              <a:gd name="T62" fmla="*/ 241 w 366"/>
              <a:gd name="T63" fmla="*/ 115 h 260"/>
              <a:gd name="T64" fmla="*/ 152 w 366"/>
              <a:gd name="T65" fmla="*/ 197 h 260"/>
              <a:gd name="T66" fmla="*/ 200 w 366"/>
              <a:gd name="T67" fmla="*/ 186 h 260"/>
              <a:gd name="T68" fmla="*/ 213 w 366"/>
              <a:gd name="T69" fmla="*/ 190 h 260"/>
              <a:gd name="T70" fmla="*/ 157 w 366"/>
              <a:gd name="T71" fmla="*/ 240 h 260"/>
              <a:gd name="T72" fmla="*/ 167 w 366"/>
              <a:gd name="T73" fmla="*/ 243 h 260"/>
              <a:gd name="T74" fmla="*/ 195 w 366"/>
              <a:gd name="T75" fmla="*/ 123 h 260"/>
              <a:gd name="T76" fmla="*/ 224 w 366"/>
              <a:gd name="T77" fmla="*/ 101 h 260"/>
              <a:gd name="T78" fmla="*/ 213 w 366"/>
              <a:gd name="T79" fmla="*/ 80 h 260"/>
              <a:gd name="T80" fmla="*/ 306 w 366"/>
              <a:gd name="T81" fmla="*/ 28 h 260"/>
              <a:gd name="T82" fmla="*/ 264 w 366"/>
              <a:gd name="T83" fmla="*/ 43 h 260"/>
              <a:gd name="T84" fmla="*/ 229 w 366"/>
              <a:gd name="T85" fmla="*/ 41 h 260"/>
              <a:gd name="T86" fmla="*/ 306 w 366"/>
              <a:gd name="T87" fmla="*/ 15 h 260"/>
              <a:gd name="T88" fmla="*/ 274 w 366"/>
              <a:gd name="T89" fmla="*/ 241 h 260"/>
              <a:gd name="T90" fmla="*/ 265 w 366"/>
              <a:gd name="T91" fmla="*/ 220 h 260"/>
              <a:gd name="T92" fmla="*/ 260 w 366"/>
              <a:gd name="T93" fmla="*/ 252 h 260"/>
              <a:gd name="T94" fmla="*/ 326 w 366"/>
              <a:gd name="T95" fmla="*/ 27 h 260"/>
              <a:gd name="T96" fmla="*/ 280 w 366"/>
              <a:gd name="T97" fmla="*/ 112 h 260"/>
              <a:gd name="T98" fmla="*/ 335 w 366"/>
              <a:gd name="T99" fmla="*/ 82 h 260"/>
              <a:gd name="T100" fmla="*/ 294 w 366"/>
              <a:gd name="T101" fmla="*/ 132 h 260"/>
              <a:gd name="T102" fmla="*/ 305 w 366"/>
              <a:gd name="T103" fmla="*/ 135 h 260"/>
              <a:gd name="T104" fmla="*/ 310 w 366"/>
              <a:gd name="T105" fmla="*/ 176 h 260"/>
              <a:gd name="T106" fmla="*/ 287 w 366"/>
              <a:gd name="T107" fmla="*/ 192 h 260"/>
              <a:gd name="T108" fmla="*/ 299 w 366"/>
              <a:gd name="T109" fmla="*/ 72 h 260"/>
              <a:gd name="T110" fmla="*/ 272 w 366"/>
              <a:gd name="T111" fmla="*/ 168 h 260"/>
              <a:gd name="T112" fmla="*/ 295 w 366"/>
              <a:gd name="T113" fmla="*/ 212 h 260"/>
              <a:gd name="T114" fmla="*/ 289 w 366"/>
              <a:gd name="T115" fmla="*/ 58 h 260"/>
              <a:gd name="T116" fmla="*/ 281 w 366"/>
              <a:gd name="T117" fmla="*/ 244 h 260"/>
              <a:gd name="T118" fmla="*/ 285 w 366"/>
              <a:gd name="T119" fmla="*/ 176 h 260"/>
              <a:gd name="T120" fmla="*/ 326 w 366"/>
              <a:gd name="T121" fmla="*/ 227 h 260"/>
              <a:gd name="T122" fmla="*/ 356 w 366"/>
              <a:gd name="T123" fmla="*/ 228 h 260"/>
              <a:gd name="T124" fmla="*/ 314 w 366"/>
              <a:gd name="T125" fmla="*/ 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260">
                <a:moveTo>
                  <a:pt x="263" y="6"/>
                </a:moveTo>
                <a:cubicBezTo>
                  <a:pt x="263" y="6"/>
                  <a:pt x="263" y="6"/>
                  <a:pt x="263" y="6"/>
                </a:cubicBezTo>
                <a:cubicBezTo>
                  <a:pt x="263" y="6"/>
                  <a:pt x="263" y="6"/>
                  <a:pt x="263" y="6"/>
                </a:cubicBezTo>
                <a:cubicBezTo>
                  <a:pt x="263" y="7"/>
                  <a:pt x="263" y="7"/>
                  <a:pt x="264" y="7"/>
                </a:cubicBezTo>
                <a:cubicBezTo>
                  <a:pt x="266" y="7"/>
                  <a:pt x="267" y="7"/>
                  <a:pt x="268" y="7"/>
                </a:cubicBezTo>
                <a:cubicBezTo>
                  <a:pt x="271" y="7"/>
                  <a:pt x="274" y="7"/>
                  <a:pt x="277" y="6"/>
                </a:cubicBezTo>
                <a:cubicBezTo>
                  <a:pt x="280" y="6"/>
                  <a:pt x="282" y="5"/>
                  <a:pt x="283" y="3"/>
                </a:cubicBezTo>
                <a:cubicBezTo>
                  <a:pt x="284" y="3"/>
                  <a:pt x="286" y="4"/>
                  <a:pt x="286" y="4"/>
                </a:cubicBezTo>
                <a:cubicBezTo>
                  <a:pt x="287" y="5"/>
                  <a:pt x="288" y="6"/>
                  <a:pt x="289" y="6"/>
                </a:cubicBezTo>
                <a:cubicBezTo>
                  <a:pt x="290" y="6"/>
                  <a:pt x="291" y="5"/>
                  <a:pt x="292" y="5"/>
                </a:cubicBezTo>
                <a:cubicBezTo>
                  <a:pt x="293" y="5"/>
                  <a:pt x="294" y="4"/>
                  <a:pt x="295" y="4"/>
                </a:cubicBezTo>
                <a:cubicBezTo>
                  <a:pt x="298" y="5"/>
                  <a:pt x="302" y="6"/>
                  <a:pt x="306" y="5"/>
                </a:cubicBezTo>
                <a:cubicBezTo>
                  <a:pt x="310" y="5"/>
                  <a:pt x="314" y="3"/>
                  <a:pt x="317" y="0"/>
                </a:cubicBezTo>
                <a:cubicBezTo>
                  <a:pt x="318" y="0"/>
                  <a:pt x="319" y="0"/>
                  <a:pt x="319" y="1"/>
                </a:cubicBezTo>
                <a:cubicBezTo>
                  <a:pt x="319" y="2"/>
                  <a:pt x="319" y="3"/>
                  <a:pt x="319" y="5"/>
                </a:cubicBezTo>
                <a:cubicBezTo>
                  <a:pt x="327" y="4"/>
                  <a:pt x="335" y="4"/>
                  <a:pt x="343" y="4"/>
                </a:cubicBezTo>
                <a:cubicBezTo>
                  <a:pt x="351" y="5"/>
                  <a:pt x="359" y="6"/>
                  <a:pt x="366" y="8"/>
                </a:cubicBezTo>
                <a:cubicBezTo>
                  <a:pt x="366" y="8"/>
                  <a:pt x="366" y="9"/>
                  <a:pt x="365" y="9"/>
                </a:cubicBezTo>
                <a:cubicBezTo>
                  <a:pt x="365" y="9"/>
                  <a:pt x="365" y="10"/>
                  <a:pt x="364" y="10"/>
                </a:cubicBezTo>
                <a:cubicBezTo>
                  <a:pt x="364" y="10"/>
                  <a:pt x="364" y="10"/>
                  <a:pt x="363" y="10"/>
                </a:cubicBezTo>
                <a:cubicBezTo>
                  <a:pt x="363" y="10"/>
                  <a:pt x="363" y="10"/>
                  <a:pt x="363" y="11"/>
                </a:cubicBezTo>
                <a:cubicBezTo>
                  <a:pt x="363" y="13"/>
                  <a:pt x="363" y="13"/>
                  <a:pt x="363" y="13"/>
                </a:cubicBezTo>
                <a:cubicBezTo>
                  <a:pt x="364" y="13"/>
                  <a:pt x="364" y="13"/>
                  <a:pt x="364" y="13"/>
                </a:cubicBezTo>
                <a:cubicBezTo>
                  <a:pt x="364" y="13"/>
                  <a:pt x="364" y="13"/>
                  <a:pt x="364" y="13"/>
                </a:cubicBezTo>
                <a:cubicBezTo>
                  <a:pt x="364" y="13"/>
                  <a:pt x="364" y="12"/>
                  <a:pt x="364" y="12"/>
                </a:cubicBezTo>
                <a:cubicBezTo>
                  <a:pt x="364" y="12"/>
                  <a:pt x="365" y="12"/>
                  <a:pt x="366" y="12"/>
                </a:cubicBezTo>
                <a:cubicBezTo>
                  <a:pt x="366" y="13"/>
                  <a:pt x="366" y="14"/>
                  <a:pt x="366" y="14"/>
                </a:cubicBezTo>
                <a:cubicBezTo>
                  <a:pt x="366" y="14"/>
                  <a:pt x="365" y="14"/>
                  <a:pt x="364" y="14"/>
                </a:cubicBezTo>
                <a:cubicBezTo>
                  <a:pt x="365" y="17"/>
                  <a:pt x="366" y="20"/>
                  <a:pt x="366" y="23"/>
                </a:cubicBezTo>
                <a:cubicBezTo>
                  <a:pt x="366" y="24"/>
                  <a:pt x="365" y="24"/>
                  <a:pt x="365" y="25"/>
                </a:cubicBezTo>
                <a:cubicBezTo>
                  <a:pt x="365" y="25"/>
                  <a:pt x="365" y="26"/>
                  <a:pt x="365" y="26"/>
                </a:cubicBezTo>
                <a:cubicBezTo>
                  <a:pt x="364" y="32"/>
                  <a:pt x="363" y="39"/>
                  <a:pt x="364" y="46"/>
                </a:cubicBezTo>
                <a:cubicBezTo>
                  <a:pt x="364" y="52"/>
                  <a:pt x="364" y="58"/>
                  <a:pt x="362" y="63"/>
                </a:cubicBezTo>
                <a:cubicBezTo>
                  <a:pt x="360" y="63"/>
                  <a:pt x="360" y="63"/>
                  <a:pt x="359" y="63"/>
                </a:cubicBezTo>
                <a:cubicBezTo>
                  <a:pt x="359" y="63"/>
                  <a:pt x="359" y="62"/>
                  <a:pt x="359" y="61"/>
                </a:cubicBezTo>
                <a:cubicBezTo>
                  <a:pt x="354" y="62"/>
                  <a:pt x="349" y="62"/>
                  <a:pt x="346" y="60"/>
                </a:cubicBezTo>
                <a:cubicBezTo>
                  <a:pt x="345" y="62"/>
                  <a:pt x="344" y="65"/>
                  <a:pt x="345" y="68"/>
                </a:cubicBezTo>
                <a:cubicBezTo>
                  <a:pt x="345" y="70"/>
                  <a:pt x="345" y="73"/>
                  <a:pt x="345" y="75"/>
                </a:cubicBezTo>
                <a:cubicBezTo>
                  <a:pt x="345" y="77"/>
                  <a:pt x="345" y="78"/>
                  <a:pt x="344" y="80"/>
                </a:cubicBezTo>
                <a:cubicBezTo>
                  <a:pt x="344" y="81"/>
                  <a:pt x="344" y="83"/>
                  <a:pt x="344" y="84"/>
                </a:cubicBezTo>
                <a:cubicBezTo>
                  <a:pt x="343" y="86"/>
                  <a:pt x="343" y="87"/>
                  <a:pt x="343" y="89"/>
                </a:cubicBezTo>
                <a:cubicBezTo>
                  <a:pt x="343" y="90"/>
                  <a:pt x="344" y="91"/>
                  <a:pt x="344" y="93"/>
                </a:cubicBezTo>
                <a:cubicBezTo>
                  <a:pt x="343" y="97"/>
                  <a:pt x="343" y="101"/>
                  <a:pt x="343" y="106"/>
                </a:cubicBezTo>
                <a:cubicBezTo>
                  <a:pt x="343" y="111"/>
                  <a:pt x="343" y="115"/>
                  <a:pt x="342" y="119"/>
                </a:cubicBezTo>
                <a:cubicBezTo>
                  <a:pt x="342" y="126"/>
                  <a:pt x="341" y="134"/>
                  <a:pt x="340" y="141"/>
                </a:cubicBezTo>
                <a:cubicBezTo>
                  <a:pt x="339" y="148"/>
                  <a:pt x="339" y="156"/>
                  <a:pt x="340" y="165"/>
                </a:cubicBezTo>
                <a:cubicBezTo>
                  <a:pt x="340" y="165"/>
                  <a:pt x="341" y="166"/>
                  <a:pt x="341" y="166"/>
                </a:cubicBezTo>
                <a:cubicBezTo>
                  <a:pt x="342" y="166"/>
                  <a:pt x="343" y="166"/>
                  <a:pt x="344" y="167"/>
                </a:cubicBezTo>
                <a:cubicBezTo>
                  <a:pt x="343" y="168"/>
                  <a:pt x="343" y="168"/>
                  <a:pt x="342" y="168"/>
                </a:cubicBezTo>
                <a:cubicBezTo>
                  <a:pt x="341" y="168"/>
                  <a:pt x="341" y="169"/>
                  <a:pt x="340" y="169"/>
                </a:cubicBezTo>
                <a:cubicBezTo>
                  <a:pt x="341" y="171"/>
                  <a:pt x="341" y="173"/>
                  <a:pt x="341" y="175"/>
                </a:cubicBezTo>
                <a:cubicBezTo>
                  <a:pt x="341" y="177"/>
                  <a:pt x="341" y="179"/>
                  <a:pt x="340" y="181"/>
                </a:cubicBezTo>
                <a:cubicBezTo>
                  <a:pt x="340" y="182"/>
                  <a:pt x="340" y="184"/>
                  <a:pt x="339" y="185"/>
                </a:cubicBezTo>
                <a:cubicBezTo>
                  <a:pt x="339" y="187"/>
                  <a:pt x="340" y="188"/>
                  <a:pt x="340" y="190"/>
                </a:cubicBezTo>
                <a:cubicBezTo>
                  <a:pt x="341" y="191"/>
                  <a:pt x="340" y="192"/>
                  <a:pt x="339" y="192"/>
                </a:cubicBezTo>
                <a:cubicBezTo>
                  <a:pt x="338" y="192"/>
                  <a:pt x="338" y="193"/>
                  <a:pt x="338" y="195"/>
                </a:cubicBezTo>
                <a:cubicBezTo>
                  <a:pt x="338" y="196"/>
                  <a:pt x="339" y="197"/>
                  <a:pt x="340" y="197"/>
                </a:cubicBezTo>
                <a:cubicBezTo>
                  <a:pt x="341" y="197"/>
                  <a:pt x="341" y="197"/>
                  <a:pt x="340" y="198"/>
                </a:cubicBezTo>
                <a:cubicBezTo>
                  <a:pt x="341" y="199"/>
                  <a:pt x="341" y="200"/>
                  <a:pt x="340" y="200"/>
                </a:cubicBezTo>
                <a:cubicBezTo>
                  <a:pt x="340" y="201"/>
                  <a:pt x="340" y="201"/>
                  <a:pt x="339" y="201"/>
                </a:cubicBezTo>
                <a:cubicBezTo>
                  <a:pt x="339" y="202"/>
                  <a:pt x="339" y="202"/>
                  <a:pt x="338" y="202"/>
                </a:cubicBezTo>
                <a:cubicBezTo>
                  <a:pt x="338" y="202"/>
                  <a:pt x="338" y="203"/>
                  <a:pt x="338" y="204"/>
                </a:cubicBezTo>
                <a:cubicBezTo>
                  <a:pt x="338" y="205"/>
                  <a:pt x="339" y="205"/>
                  <a:pt x="340" y="204"/>
                </a:cubicBezTo>
                <a:cubicBezTo>
                  <a:pt x="341" y="204"/>
                  <a:pt x="341" y="204"/>
                  <a:pt x="341" y="204"/>
                </a:cubicBezTo>
                <a:cubicBezTo>
                  <a:pt x="342" y="205"/>
                  <a:pt x="343" y="206"/>
                  <a:pt x="343" y="206"/>
                </a:cubicBezTo>
                <a:cubicBezTo>
                  <a:pt x="344" y="207"/>
                  <a:pt x="345" y="208"/>
                  <a:pt x="346" y="209"/>
                </a:cubicBezTo>
                <a:cubicBezTo>
                  <a:pt x="349" y="209"/>
                  <a:pt x="351" y="209"/>
                  <a:pt x="353" y="210"/>
                </a:cubicBezTo>
                <a:cubicBezTo>
                  <a:pt x="355" y="211"/>
                  <a:pt x="357" y="212"/>
                  <a:pt x="358" y="213"/>
                </a:cubicBezTo>
                <a:cubicBezTo>
                  <a:pt x="360" y="214"/>
                  <a:pt x="361" y="214"/>
                  <a:pt x="361" y="214"/>
                </a:cubicBezTo>
                <a:cubicBezTo>
                  <a:pt x="362" y="214"/>
                  <a:pt x="363" y="215"/>
                  <a:pt x="363" y="217"/>
                </a:cubicBezTo>
                <a:cubicBezTo>
                  <a:pt x="363" y="217"/>
                  <a:pt x="364" y="218"/>
                  <a:pt x="365" y="217"/>
                </a:cubicBezTo>
                <a:cubicBezTo>
                  <a:pt x="366" y="217"/>
                  <a:pt x="366" y="217"/>
                  <a:pt x="366" y="218"/>
                </a:cubicBezTo>
                <a:cubicBezTo>
                  <a:pt x="366" y="220"/>
                  <a:pt x="366" y="220"/>
                  <a:pt x="366" y="220"/>
                </a:cubicBezTo>
                <a:cubicBezTo>
                  <a:pt x="366" y="221"/>
                  <a:pt x="365" y="222"/>
                  <a:pt x="364" y="223"/>
                </a:cubicBezTo>
                <a:cubicBezTo>
                  <a:pt x="363" y="223"/>
                  <a:pt x="362" y="224"/>
                  <a:pt x="362" y="226"/>
                </a:cubicBezTo>
                <a:cubicBezTo>
                  <a:pt x="362" y="228"/>
                  <a:pt x="362" y="230"/>
                  <a:pt x="362" y="232"/>
                </a:cubicBezTo>
                <a:cubicBezTo>
                  <a:pt x="362" y="235"/>
                  <a:pt x="361" y="237"/>
                  <a:pt x="361" y="240"/>
                </a:cubicBezTo>
                <a:cubicBezTo>
                  <a:pt x="361" y="243"/>
                  <a:pt x="361" y="246"/>
                  <a:pt x="361" y="250"/>
                </a:cubicBezTo>
                <a:cubicBezTo>
                  <a:pt x="362" y="253"/>
                  <a:pt x="361" y="256"/>
                  <a:pt x="360" y="259"/>
                </a:cubicBezTo>
                <a:cubicBezTo>
                  <a:pt x="357" y="259"/>
                  <a:pt x="355" y="258"/>
                  <a:pt x="355" y="255"/>
                </a:cubicBezTo>
                <a:cubicBezTo>
                  <a:pt x="354" y="253"/>
                  <a:pt x="354" y="251"/>
                  <a:pt x="354" y="248"/>
                </a:cubicBezTo>
                <a:cubicBezTo>
                  <a:pt x="353" y="249"/>
                  <a:pt x="351" y="249"/>
                  <a:pt x="349" y="250"/>
                </a:cubicBezTo>
                <a:cubicBezTo>
                  <a:pt x="347" y="250"/>
                  <a:pt x="345" y="251"/>
                  <a:pt x="344" y="252"/>
                </a:cubicBezTo>
                <a:cubicBezTo>
                  <a:pt x="344" y="253"/>
                  <a:pt x="346" y="253"/>
                  <a:pt x="348" y="253"/>
                </a:cubicBezTo>
                <a:cubicBezTo>
                  <a:pt x="350" y="252"/>
                  <a:pt x="352" y="252"/>
                  <a:pt x="353" y="253"/>
                </a:cubicBezTo>
                <a:cubicBezTo>
                  <a:pt x="352" y="255"/>
                  <a:pt x="352" y="257"/>
                  <a:pt x="350" y="257"/>
                </a:cubicBezTo>
                <a:cubicBezTo>
                  <a:pt x="349" y="258"/>
                  <a:pt x="348" y="258"/>
                  <a:pt x="346" y="259"/>
                </a:cubicBezTo>
                <a:cubicBezTo>
                  <a:pt x="344" y="259"/>
                  <a:pt x="342" y="259"/>
                  <a:pt x="340" y="258"/>
                </a:cubicBezTo>
                <a:cubicBezTo>
                  <a:pt x="338" y="258"/>
                  <a:pt x="337" y="258"/>
                  <a:pt x="335" y="258"/>
                </a:cubicBezTo>
                <a:cubicBezTo>
                  <a:pt x="333" y="258"/>
                  <a:pt x="330" y="258"/>
                  <a:pt x="327" y="258"/>
                </a:cubicBezTo>
                <a:cubicBezTo>
                  <a:pt x="324" y="258"/>
                  <a:pt x="321" y="258"/>
                  <a:pt x="318" y="258"/>
                </a:cubicBezTo>
                <a:cubicBezTo>
                  <a:pt x="316" y="258"/>
                  <a:pt x="313" y="258"/>
                  <a:pt x="311" y="258"/>
                </a:cubicBezTo>
                <a:cubicBezTo>
                  <a:pt x="309" y="258"/>
                  <a:pt x="307" y="258"/>
                  <a:pt x="305" y="259"/>
                </a:cubicBezTo>
                <a:cubicBezTo>
                  <a:pt x="304" y="259"/>
                  <a:pt x="302" y="259"/>
                  <a:pt x="301" y="258"/>
                </a:cubicBezTo>
                <a:cubicBezTo>
                  <a:pt x="291" y="258"/>
                  <a:pt x="281" y="258"/>
                  <a:pt x="271" y="259"/>
                </a:cubicBezTo>
                <a:cubicBezTo>
                  <a:pt x="260" y="260"/>
                  <a:pt x="249" y="260"/>
                  <a:pt x="237" y="260"/>
                </a:cubicBezTo>
                <a:cubicBezTo>
                  <a:pt x="237" y="257"/>
                  <a:pt x="237" y="255"/>
                  <a:pt x="237" y="253"/>
                </a:cubicBezTo>
                <a:cubicBezTo>
                  <a:pt x="237" y="250"/>
                  <a:pt x="237" y="248"/>
                  <a:pt x="236" y="246"/>
                </a:cubicBezTo>
                <a:cubicBezTo>
                  <a:pt x="237" y="245"/>
                  <a:pt x="237" y="244"/>
                  <a:pt x="237" y="243"/>
                </a:cubicBezTo>
                <a:cubicBezTo>
                  <a:pt x="237" y="242"/>
                  <a:pt x="237" y="240"/>
                  <a:pt x="237" y="239"/>
                </a:cubicBezTo>
                <a:cubicBezTo>
                  <a:pt x="237" y="238"/>
                  <a:pt x="238" y="238"/>
                  <a:pt x="238" y="237"/>
                </a:cubicBezTo>
                <a:cubicBezTo>
                  <a:pt x="238" y="237"/>
                  <a:pt x="238" y="236"/>
                  <a:pt x="238" y="236"/>
                </a:cubicBezTo>
                <a:cubicBezTo>
                  <a:pt x="239" y="234"/>
                  <a:pt x="239" y="233"/>
                  <a:pt x="238" y="232"/>
                </a:cubicBezTo>
                <a:cubicBezTo>
                  <a:pt x="238" y="231"/>
                  <a:pt x="238" y="230"/>
                  <a:pt x="238" y="229"/>
                </a:cubicBezTo>
                <a:cubicBezTo>
                  <a:pt x="239" y="226"/>
                  <a:pt x="239" y="223"/>
                  <a:pt x="238" y="220"/>
                </a:cubicBezTo>
                <a:cubicBezTo>
                  <a:pt x="238" y="217"/>
                  <a:pt x="239" y="214"/>
                  <a:pt x="240" y="212"/>
                </a:cubicBezTo>
                <a:cubicBezTo>
                  <a:pt x="243" y="210"/>
                  <a:pt x="247" y="209"/>
                  <a:pt x="251" y="209"/>
                </a:cubicBezTo>
                <a:cubicBezTo>
                  <a:pt x="256" y="209"/>
                  <a:pt x="260" y="209"/>
                  <a:pt x="265" y="208"/>
                </a:cubicBezTo>
                <a:cubicBezTo>
                  <a:pt x="265" y="207"/>
                  <a:pt x="266" y="206"/>
                  <a:pt x="266" y="206"/>
                </a:cubicBezTo>
                <a:cubicBezTo>
                  <a:pt x="266" y="205"/>
                  <a:pt x="266" y="204"/>
                  <a:pt x="267" y="204"/>
                </a:cubicBezTo>
                <a:cubicBezTo>
                  <a:pt x="267" y="203"/>
                  <a:pt x="266" y="202"/>
                  <a:pt x="266" y="201"/>
                </a:cubicBezTo>
                <a:cubicBezTo>
                  <a:pt x="265" y="200"/>
                  <a:pt x="265" y="199"/>
                  <a:pt x="264" y="199"/>
                </a:cubicBezTo>
                <a:cubicBezTo>
                  <a:pt x="264" y="198"/>
                  <a:pt x="264" y="198"/>
                  <a:pt x="265" y="197"/>
                </a:cubicBezTo>
                <a:cubicBezTo>
                  <a:pt x="266" y="197"/>
                  <a:pt x="266" y="196"/>
                  <a:pt x="265" y="195"/>
                </a:cubicBezTo>
                <a:cubicBezTo>
                  <a:pt x="265" y="180"/>
                  <a:pt x="266" y="163"/>
                  <a:pt x="266" y="146"/>
                </a:cubicBezTo>
                <a:cubicBezTo>
                  <a:pt x="266" y="128"/>
                  <a:pt x="265" y="111"/>
                  <a:pt x="265" y="95"/>
                </a:cubicBezTo>
                <a:cubicBezTo>
                  <a:pt x="265" y="91"/>
                  <a:pt x="266" y="87"/>
                  <a:pt x="267" y="82"/>
                </a:cubicBezTo>
                <a:cubicBezTo>
                  <a:pt x="269" y="78"/>
                  <a:pt x="269" y="73"/>
                  <a:pt x="267" y="69"/>
                </a:cubicBezTo>
                <a:cubicBezTo>
                  <a:pt x="264" y="72"/>
                  <a:pt x="261" y="76"/>
                  <a:pt x="260" y="82"/>
                </a:cubicBezTo>
                <a:cubicBezTo>
                  <a:pt x="259" y="87"/>
                  <a:pt x="257" y="92"/>
                  <a:pt x="255" y="96"/>
                </a:cubicBezTo>
                <a:cubicBezTo>
                  <a:pt x="255" y="97"/>
                  <a:pt x="255" y="97"/>
                  <a:pt x="255" y="98"/>
                </a:cubicBezTo>
                <a:cubicBezTo>
                  <a:pt x="256" y="99"/>
                  <a:pt x="256" y="99"/>
                  <a:pt x="255" y="100"/>
                </a:cubicBezTo>
                <a:cubicBezTo>
                  <a:pt x="255" y="100"/>
                  <a:pt x="254" y="100"/>
                  <a:pt x="254" y="101"/>
                </a:cubicBezTo>
                <a:cubicBezTo>
                  <a:pt x="254" y="101"/>
                  <a:pt x="253" y="101"/>
                  <a:pt x="252" y="101"/>
                </a:cubicBezTo>
                <a:cubicBezTo>
                  <a:pt x="253" y="102"/>
                  <a:pt x="253" y="103"/>
                  <a:pt x="251" y="104"/>
                </a:cubicBezTo>
                <a:cubicBezTo>
                  <a:pt x="251" y="109"/>
                  <a:pt x="249" y="114"/>
                  <a:pt x="247" y="118"/>
                </a:cubicBezTo>
                <a:cubicBezTo>
                  <a:pt x="245" y="123"/>
                  <a:pt x="243" y="127"/>
                  <a:pt x="241" y="132"/>
                </a:cubicBezTo>
                <a:cubicBezTo>
                  <a:pt x="241" y="133"/>
                  <a:pt x="241" y="135"/>
                  <a:pt x="240" y="136"/>
                </a:cubicBezTo>
                <a:cubicBezTo>
                  <a:pt x="240" y="137"/>
                  <a:pt x="240" y="139"/>
                  <a:pt x="239" y="141"/>
                </a:cubicBezTo>
                <a:cubicBezTo>
                  <a:pt x="239" y="142"/>
                  <a:pt x="238" y="143"/>
                  <a:pt x="237" y="144"/>
                </a:cubicBezTo>
                <a:cubicBezTo>
                  <a:pt x="236" y="145"/>
                  <a:pt x="236" y="147"/>
                  <a:pt x="235" y="148"/>
                </a:cubicBezTo>
                <a:cubicBezTo>
                  <a:pt x="234" y="150"/>
                  <a:pt x="234" y="152"/>
                  <a:pt x="233" y="154"/>
                </a:cubicBezTo>
                <a:cubicBezTo>
                  <a:pt x="233" y="156"/>
                  <a:pt x="233" y="157"/>
                  <a:pt x="232" y="159"/>
                </a:cubicBezTo>
                <a:cubicBezTo>
                  <a:pt x="230" y="164"/>
                  <a:pt x="229" y="168"/>
                  <a:pt x="227" y="172"/>
                </a:cubicBezTo>
                <a:cubicBezTo>
                  <a:pt x="225" y="176"/>
                  <a:pt x="224" y="180"/>
                  <a:pt x="223" y="185"/>
                </a:cubicBezTo>
                <a:cubicBezTo>
                  <a:pt x="221" y="187"/>
                  <a:pt x="220" y="189"/>
                  <a:pt x="219" y="192"/>
                </a:cubicBezTo>
                <a:cubicBezTo>
                  <a:pt x="219" y="194"/>
                  <a:pt x="218" y="197"/>
                  <a:pt x="216" y="199"/>
                </a:cubicBezTo>
                <a:cubicBezTo>
                  <a:pt x="216" y="200"/>
                  <a:pt x="217" y="201"/>
                  <a:pt x="217" y="201"/>
                </a:cubicBezTo>
                <a:cubicBezTo>
                  <a:pt x="218" y="202"/>
                  <a:pt x="218" y="202"/>
                  <a:pt x="219" y="203"/>
                </a:cubicBezTo>
                <a:cubicBezTo>
                  <a:pt x="218" y="205"/>
                  <a:pt x="217" y="206"/>
                  <a:pt x="215" y="206"/>
                </a:cubicBezTo>
                <a:cubicBezTo>
                  <a:pt x="214" y="206"/>
                  <a:pt x="213" y="207"/>
                  <a:pt x="212" y="208"/>
                </a:cubicBezTo>
                <a:cubicBezTo>
                  <a:pt x="212" y="210"/>
                  <a:pt x="212" y="211"/>
                  <a:pt x="214" y="211"/>
                </a:cubicBezTo>
                <a:cubicBezTo>
                  <a:pt x="215" y="211"/>
                  <a:pt x="215" y="212"/>
                  <a:pt x="215" y="214"/>
                </a:cubicBezTo>
                <a:cubicBezTo>
                  <a:pt x="214" y="215"/>
                  <a:pt x="213" y="215"/>
                  <a:pt x="212" y="215"/>
                </a:cubicBezTo>
                <a:cubicBezTo>
                  <a:pt x="211" y="215"/>
                  <a:pt x="210" y="216"/>
                  <a:pt x="209" y="216"/>
                </a:cubicBezTo>
                <a:cubicBezTo>
                  <a:pt x="209" y="217"/>
                  <a:pt x="210" y="217"/>
                  <a:pt x="211" y="217"/>
                </a:cubicBezTo>
                <a:cubicBezTo>
                  <a:pt x="213" y="218"/>
                  <a:pt x="213" y="219"/>
                  <a:pt x="213" y="220"/>
                </a:cubicBezTo>
                <a:cubicBezTo>
                  <a:pt x="213" y="221"/>
                  <a:pt x="212" y="222"/>
                  <a:pt x="211" y="222"/>
                </a:cubicBezTo>
                <a:cubicBezTo>
                  <a:pt x="210" y="223"/>
                  <a:pt x="209" y="223"/>
                  <a:pt x="208" y="223"/>
                </a:cubicBezTo>
                <a:cubicBezTo>
                  <a:pt x="207" y="224"/>
                  <a:pt x="206" y="224"/>
                  <a:pt x="206" y="224"/>
                </a:cubicBezTo>
                <a:cubicBezTo>
                  <a:pt x="205" y="225"/>
                  <a:pt x="204" y="226"/>
                  <a:pt x="204" y="227"/>
                </a:cubicBezTo>
                <a:cubicBezTo>
                  <a:pt x="204" y="228"/>
                  <a:pt x="205" y="229"/>
                  <a:pt x="206" y="229"/>
                </a:cubicBezTo>
                <a:cubicBezTo>
                  <a:pt x="208" y="229"/>
                  <a:pt x="208" y="229"/>
                  <a:pt x="208" y="231"/>
                </a:cubicBezTo>
                <a:cubicBezTo>
                  <a:pt x="208" y="232"/>
                  <a:pt x="208" y="233"/>
                  <a:pt x="207" y="233"/>
                </a:cubicBezTo>
                <a:cubicBezTo>
                  <a:pt x="206" y="234"/>
                  <a:pt x="206" y="234"/>
                  <a:pt x="205" y="234"/>
                </a:cubicBezTo>
                <a:cubicBezTo>
                  <a:pt x="204" y="234"/>
                  <a:pt x="203" y="234"/>
                  <a:pt x="202" y="234"/>
                </a:cubicBezTo>
                <a:cubicBezTo>
                  <a:pt x="201" y="234"/>
                  <a:pt x="201" y="235"/>
                  <a:pt x="200" y="236"/>
                </a:cubicBezTo>
                <a:cubicBezTo>
                  <a:pt x="199" y="237"/>
                  <a:pt x="200" y="238"/>
                  <a:pt x="200" y="238"/>
                </a:cubicBezTo>
                <a:cubicBezTo>
                  <a:pt x="201" y="238"/>
                  <a:pt x="202" y="238"/>
                  <a:pt x="202" y="240"/>
                </a:cubicBezTo>
                <a:cubicBezTo>
                  <a:pt x="201" y="240"/>
                  <a:pt x="200" y="240"/>
                  <a:pt x="200" y="241"/>
                </a:cubicBezTo>
                <a:cubicBezTo>
                  <a:pt x="199" y="242"/>
                  <a:pt x="199" y="242"/>
                  <a:pt x="197" y="242"/>
                </a:cubicBezTo>
                <a:cubicBezTo>
                  <a:pt x="195" y="245"/>
                  <a:pt x="194" y="248"/>
                  <a:pt x="194" y="251"/>
                </a:cubicBezTo>
                <a:cubicBezTo>
                  <a:pt x="194" y="255"/>
                  <a:pt x="193" y="257"/>
                  <a:pt x="190" y="259"/>
                </a:cubicBezTo>
                <a:cubicBezTo>
                  <a:pt x="186" y="260"/>
                  <a:pt x="184" y="258"/>
                  <a:pt x="184" y="255"/>
                </a:cubicBezTo>
                <a:cubicBezTo>
                  <a:pt x="183" y="255"/>
                  <a:pt x="181" y="254"/>
                  <a:pt x="178" y="254"/>
                </a:cubicBezTo>
                <a:cubicBezTo>
                  <a:pt x="176" y="253"/>
                  <a:pt x="174" y="253"/>
                  <a:pt x="171" y="253"/>
                </a:cubicBezTo>
                <a:cubicBezTo>
                  <a:pt x="169" y="253"/>
                  <a:pt x="167" y="253"/>
                  <a:pt x="165" y="253"/>
                </a:cubicBezTo>
                <a:cubicBezTo>
                  <a:pt x="163" y="254"/>
                  <a:pt x="162" y="255"/>
                  <a:pt x="161" y="257"/>
                </a:cubicBezTo>
                <a:cubicBezTo>
                  <a:pt x="159" y="257"/>
                  <a:pt x="158" y="257"/>
                  <a:pt x="157" y="256"/>
                </a:cubicBezTo>
                <a:cubicBezTo>
                  <a:pt x="156" y="256"/>
                  <a:pt x="156" y="255"/>
                  <a:pt x="155" y="254"/>
                </a:cubicBezTo>
                <a:cubicBezTo>
                  <a:pt x="155" y="254"/>
                  <a:pt x="154" y="253"/>
                  <a:pt x="154" y="253"/>
                </a:cubicBezTo>
                <a:cubicBezTo>
                  <a:pt x="153" y="252"/>
                  <a:pt x="153" y="252"/>
                  <a:pt x="154" y="250"/>
                </a:cubicBezTo>
                <a:cubicBezTo>
                  <a:pt x="151" y="247"/>
                  <a:pt x="149" y="244"/>
                  <a:pt x="148" y="239"/>
                </a:cubicBezTo>
                <a:cubicBezTo>
                  <a:pt x="146" y="235"/>
                  <a:pt x="144" y="231"/>
                  <a:pt x="142" y="227"/>
                </a:cubicBezTo>
                <a:cubicBezTo>
                  <a:pt x="142" y="226"/>
                  <a:pt x="143" y="225"/>
                  <a:pt x="143" y="225"/>
                </a:cubicBezTo>
                <a:cubicBezTo>
                  <a:pt x="142" y="224"/>
                  <a:pt x="142" y="224"/>
                  <a:pt x="142" y="222"/>
                </a:cubicBezTo>
                <a:cubicBezTo>
                  <a:pt x="141" y="222"/>
                  <a:pt x="140" y="222"/>
                  <a:pt x="139" y="220"/>
                </a:cubicBezTo>
                <a:cubicBezTo>
                  <a:pt x="138" y="218"/>
                  <a:pt x="138" y="217"/>
                  <a:pt x="138" y="215"/>
                </a:cubicBezTo>
                <a:cubicBezTo>
                  <a:pt x="138" y="214"/>
                  <a:pt x="137" y="214"/>
                  <a:pt x="137" y="214"/>
                </a:cubicBezTo>
                <a:cubicBezTo>
                  <a:pt x="136" y="214"/>
                  <a:pt x="136" y="213"/>
                  <a:pt x="136" y="213"/>
                </a:cubicBezTo>
                <a:cubicBezTo>
                  <a:pt x="135" y="212"/>
                  <a:pt x="135" y="210"/>
                  <a:pt x="135" y="208"/>
                </a:cubicBezTo>
                <a:cubicBezTo>
                  <a:pt x="135" y="206"/>
                  <a:pt x="134" y="205"/>
                  <a:pt x="134" y="203"/>
                </a:cubicBezTo>
                <a:cubicBezTo>
                  <a:pt x="133" y="202"/>
                  <a:pt x="133" y="202"/>
                  <a:pt x="132" y="201"/>
                </a:cubicBezTo>
                <a:cubicBezTo>
                  <a:pt x="131" y="201"/>
                  <a:pt x="131" y="200"/>
                  <a:pt x="130" y="199"/>
                </a:cubicBezTo>
                <a:cubicBezTo>
                  <a:pt x="130" y="197"/>
                  <a:pt x="129" y="196"/>
                  <a:pt x="128" y="195"/>
                </a:cubicBezTo>
                <a:cubicBezTo>
                  <a:pt x="128" y="194"/>
                  <a:pt x="127" y="192"/>
                  <a:pt x="126" y="191"/>
                </a:cubicBezTo>
                <a:cubicBezTo>
                  <a:pt x="125" y="189"/>
                  <a:pt x="125" y="188"/>
                  <a:pt x="125" y="187"/>
                </a:cubicBezTo>
                <a:cubicBezTo>
                  <a:pt x="125" y="186"/>
                  <a:pt x="125" y="186"/>
                  <a:pt x="125" y="185"/>
                </a:cubicBezTo>
                <a:cubicBezTo>
                  <a:pt x="126" y="184"/>
                  <a:pt x="126" y="184"/>
                  <a:pt x="125" y="183"/>
                </a:cubicBezTo>
                <a:cubicBezTo>
                  <a:pt x="125" y="181"/>
                  <a:pt x="124" y="178"/>
                  <a:pt x="122" y="176"/>
                </a:cubicBezTo>
                <a:cubicBezTo>
                  <a:pt x="121" y="173"/>
                  <a:pt x="120" y="171"/>
                  <a:pt x="119" y="168"/>
                </a:cubicBezTo>
                <a:cubicBezTo>
                  <a:pt x="117" y="163"/>
                  <a:pt x="115" y="158"/>
                  <a:pt x="114" y="152"/>
                </a:cubicBezTo>
                <a:cubicBezTo>
                  <a:pt x="112" y="145"/>
                  <a:pt x="111" y="139"/>
                  <a:pt x="109" y="133"/>
                </a:cubicBezTo>
                <a:cubicBezTo>
                  <a:pt x="108" y="130"/>
                  <a:pt x="106" y="127"/>
                  <a:pt x="105" y="124"/>
                </a:cubicBezTo>
                <a:cubicBezTo>
                  <a:pt x="103" y="121"/>
                  <a:pt x="102" y="118"/>
                  <a:pt x="101" y="115"/>
                </a:cubicBezTo>
                <a:cubicBezTo>
                  <a:pt x="99" y="112"/>
                  <a:pt x="98" y="109"/>
                  <a:pt x="98" y="106"/>
                </a:cubicBezTo>
                <a:cubicBezTo>
                  <a:pt x="97" y="103"/>
                  <a:pt x="96" y="100"/>
                  <a:pt x="96" y="96"/>
                </a:cubicBezTo>
                <a:cubicBezTo>
                  <a:pt x="96" y="95"/>
                  <a:pt x="96" y="95"/>
                  <a:pt x="95" y="95"/>
                </a:cubicBezTo>
                <a:cubicBezTo>
                  <a:pt x="94" y="95"/>
                  <a:pt x="94" y="95"/>
                  <a:pt x="93" y="94"/>
                </a:cubicBezTo>
                <a:cubicBezTo>
                  <a:pt x="93" y="90"/>
                  <a:pt x="92" y="86"/>
                  <a:pt x="90" y="83"/>
                </a:cubicBezTo>
                <a:cubicBezTo>
                  <a:pt x="88" y="79"/>
                  <a:pt x="87" y="75"/>
                  <a:pt x="86" y="71"/>
                </a:cubicBezTo>
                <a:cubicBezTo>
                  <a:pt x="85" y="73"/>
                  <a:pt x="85" y="75"/>
                  <a:pt x="85" y="77"/>
                </a:cubicBezTo>
                <a:cubicBezTo>
                  <a:pt x="86" y="79"/>
                  <a:pt x="87" y="81"/>
                  <a:pt x="88" y="82"/>
                </a:cubicBezTo>
                <a:cubicBezTo>
                  <a:pt x="88" y="83"/>
                  <a:pt x="88" y="84"/>
                  <a:pt x="87" y="84"/>
                </a:cubicBezTo>
                <a:cubicBezTo>
                  <a:pt x="86" y="85"/>
                  <a:pt x="86" y="86"/>
                  <a:pt x="86" y="87"/>
                </a:cubicBezTo>
                <a:cubicBezTo>
                  <a:pt x="88" y="89"/>
                  <a:pt x="89" y="92"/>
                  <a:pt x="89" y="96"/>
                </a:cubicBezTo>
                <a:cubicBezTo>
                  <a:pt x="90" y="97"/>
                  <a:pt x="89" y="97"/>
                  <a:pt x="89" y="97"/>
                </a:cubicBezTo>
                <a:cubicBezTo>
                  <a:pt x="88" y="97"/>
                  <a:pt x="88" y="97"/>
                  <a:pt x="87" y="97"/>
                </a:cubicBezTo>
                <a:cubicBezTo>
                  <a:pt x="87" y="103"/>
                  <a:pt x="87" y="109"/>
                  <a:pt x="87" y="115"/>
                </a:cubicBezTo>
                <a:cubicBezTo>
                  <a:pt x="87" y="122"/>
                  <a:pt x="86" y="129"/>
                  <a:pt x="86" y="136"/>
                </a:cubicBezTo>
                <a:cubicBezTo>
                  <a:pt x="86" y="143"/>
                  <a:pt x="85" y="149"/>
                  <a:pt x="85" y="155"/>
                </a:cubicBezTo>
                <a:cubicBezTo>
                  <a:pt x="85" y="162"/>
                  <a:pt x="85" y="167"/>
                  <a:pt x="86" y="172"/>
                </a:cubicBezTo>
                <a:cubicBezTo>
                  <a:pt x="85" y="174"/>
                  <a:pt x="85" y="176"/>
                  <a:pt x="85" y="178"/>
                </a:cubicBezTo>
                <a:cubicBezTo>
                  <a:pt x="85" y="181"/>
                  <a:pt x="85" y="184"/>
                  <a:pt x="85" y="187"/>
                </a:cubicBezTo>
                <a:cubicBezTo>
                  <a:pt x="85" y="190"/>
                  <a:pt x="85" y="192"/>
                  <a:pt x="85" y="195"/>
                </a:cubicBezTo>
                <a:cubicBezTo>
                  <a:pt x="85" y="198"/>
                  <a:pt x="84" y="201"/>
                  <a:pt x="84" y="203"/>
                </a:cubicBezTo>
                <a:cubicBezTo>
                  <a:pt x="85" y="203"/>
                  <a:pt x="86" y="203"/>
                  <a:pt x="87" y="203"/>
                </a:cubicBezTo>
                <a:cubicBezTo>
                  <a:pt x="88" y="203"/>
                  <a:pt x="89" y="204"/>
                  <a:pt x="89" y="206"/>
                </a:cubicBezTo>
                <a:cubicBezTo>
                  <a:pt x="89" y="208"/>
                  <a:pt x="88" y="208"/>
                  <a:pt x="87" y="209"/>
                </a:cubicBezTo>
                <a:cubicBezTo>
                  <a:pt x="85" y="209"/>
                  <a:pt x="84" y="210"/>
                  <a:pt x="84" y="211"/>
                </a:cubicBezTo>
                <a:cubicBezTo>
                  <a:pt x="86" y="211"/>
                  <a:pt x="87" y="210"/>
                  <a:pt x="89" y="210"/>
                </a:cubicBezTo>
                <a:cubicBezTo>
                  <a:pt x="90" y="209"/>
                  <a:pt x="92" y="209"/>
                  <a:pt x="95" y="209"/>
                </a:cubicBezTo>
                <a:cubicBezTo>
                  <a:pt x="97" y="209"/>
                  <a:pt x="99" y="209"/>
                  <a:pt x="101" y="210"/>
                </a:cubicBezTo>
                <a:cubicBezTo>
                  <a:pt x="103" y="211"/>
                  <a:pt x="106" y="211"/>
                  <a:pt x="109" y="211"/>
                </a:cubicBezTo>
                <a:cubicBezTo>
                  <a:pt x="109" y="218"/>
                  <a:pt x="108" y="224"/>
                  <a:pt x="107" y="231"/>
                </a:cubicBezTo>
                <a:cubicBezTo>
                  <a:pt x="105" y="237"/>
                  <a:pt x="105" y="245"/>
                  <a:pt x="106" y="254"/>
                </a:cubicBezTo>
                <a:cubicBezTo>
                  <a:pt x="104" y="254"/>
                  <a:pt x="101" y="254"/>
                  <a:pt x="99" y="254"/>
                </a:cubicBezTo>
                <a:cubicBezTo>
                  <a:pt x="96" y="255"/>
                  <a:pt x="93" y="255"/>
                  <a:pt x="91" y="254"/>
                </a:cubicBezTo>
                <a:cubicBezTo>
                  <a:pt x="90" y="254"/>
                  <a:pt x="88" y="254"/>
                  <a:pt x="86" y="253"/>
                </a:cubicBezTo>
                <a:cubicBezTo>
                  <a:pt x="84" y="253"/>
                  <a:pt x="81" y="253"/>
                  <a:pt x="78" y="254"/>
                </a:cubicBezTo>
                <a:cubicBezTo>
                  <a:pt x="75" y="255"/>
                  <a:pt x="72" y="255"/>
                  <a:pt x="69" y="255"/>
                </a:cubicBezTo>
                <a:cubicBezTo>
                  <a:pt x="60" y="255"/>
                  <a:pt x="60" y="255"/>
                  <a:pt x="60" y="255"/>
                </a:cubicBezTo>
                <a:cubicBezTo>
                  <a:pt x="58" y="255"/>
                  <a:pt x="56" y="255"/>
                  <a:pt x="55" y="256"/>
                </a:cubicBezTo>
                <a:cubicBezTo>
                  <a:pt x="53" y="257"/>
                  <a:pt x="52" y="257"/>
                  <a:pt x="50" y="257"/>
                </a:cubicBezTo>
                <a:cubicBezTo>
                  <a:pt x="48" y="257"/>
                  <a:pt x="45" y="257"/>
                  <a:pt x="43" y="257"/>
                </a:cubicBezTo>
                <a:cubicBezTo>
                  <a:pt x="41" y="257"/>
                  <a:pt x="38" y="257"/>
                  <a:pt x="35" y="257"/>
                </a:cubicBezTo>
                <a:cubicBezTo>
                  <a:pt x="34" y="257"/>
                  <a:pt x="32" y="257"/>
                  <a:pt x="29" y="257"/>
                </a:cubicBezTo>
                <a:cubicBezTo>
                  <a:pt x="27" y="256"/>
                  <a:pt x="25" y="255"/>
                  <a:pt x="24" y="255"/>
                </a:cubicBezTo>
                <a:cubicBezTo>
                  <a:pt x="22" y="254"/>
                  <a:pt x="20" y="253"/>
                  <a:pt x="18" y="253"/>
                </a:cubicBezTo>
                <a:cubicBezTo>
                  <a:pt x="16" y="252"/>
                  <a:pt x="14" y="252"/>
                  <a:pt x="12" y="253"/>
                </a:cubicBezTo>
                <a:cubicBezTo>
                  <a:pt x="12" y="253"/>
                  <a:pt x="11" y="254"/>
                  <a:pt x="10" y="254"/>
                </a:cubicBezTo>
                <a:cubicBezTo>
                  <a:pt x="10" y="255"/>
                  <a:pt x="10" y="255"/>
                  <a:pt x="10" y="256"/>
                </a:cubicBezTo>
                <a:cubicBezTo>
                  <a:pt x="9" y="255"/>
                  <a:pt x="8" y="255"/>
                  <a:pt x="8" y="255"/>
                </a:cubicBezTo>
                <a:cubicBezTo>
                  <a:pt x="7" y="255"/>
                  <a:pt x="6" y="256"/>
                  <a:pt x="5" y="256"/>
                </a:cubicBezTo>
                <a:cubicBezTo>
                  <a:pt x="5" y="256"/>
                  <a:pt x="4" y="257"/>
                  <a:pt x="3" y="257"/>
                </a:cubicBezTo>
                <a:cubicBezTo>
                  <a:pt x="2" y="257"/>
                  <a:pt x="1" y="257"/>
                  <a:pt x="1" y="257"/>
                </a:cubicBezTo>
                <a:cubicBezTo>
                  <a:pt x="0" y="255"/>
                  <a:pt x="0" y="254"/>
                  <a:pt x="1" y="252"/>
                </a:cubicBezTo>
                <a:cubicBezTo>
                  <a:pt x="2" y="251"/>
                  <a:pt x="3" y="249"/>
                  <a:pt x="3" y="248"/>
                </a:cubicBezTo>
                <a:cubicBezTo>
                  <a:pt x="2" y="247"/>
                  <a:pt x="1" y="245"/>
                  <a:pt x="2" y="244"/>
                </a:cubicBezTo>
                <a:cubicBezTo>
                  <a:pt x="2" y="243"/>
                  <a:pt x="2" y="241"/>
                  <a:pt x="2" y="240"/>
                </a:cubicBezTo>
                <a:cubicBezTo>
                  <a:pt x="1" y="239"/>
                  <a:pt x="1" y="239"/>
                  <a:pt x="1" y="239"/>
                </a:cubicBezTo>
                <a:cubicBezTo>
                  <a:pt x="1" y="238"/>
                  <a:pt x="1" y="238"/>
                  <a:pt x="1" y="238"/>
                </a:cubicBezTo>
                <a:cubicBezTo>
                  <a:pt x="2" y="238"/>
                  <a:pt x="2" y="238"/>
                  <a:pt x="3" y="236"/>
                </a:cubicBezTo>
                <a:cubicBezTo>
                  <a:pt x="2" y="234"/>
                  <a:pt x="2" y="234"/>
                  <a:pt x="2" y="234"/>
                </a:cubicBezTo>
                <a:cubicBezTo>
                  <a:pt x="2" y="233"/>
                  <a:pt x="3" y="231"/>
                  <a:pt x="3" y="230"/>
                </a:cubicBezTo>
                <a:cubicBezTo>
                  <a:pt x="4" y="229"/>
                  <a:pt x="3" y="228"/>
                  <a:pt x="3" y="226"/>
                </a:cubicBezTo>
                <a:cubicBezTo>
                  <a:pt x="4" y="226"/>
                  <a:pt x="5" y="224"/>
                  <a:pt x="4" y="222"/>
                </a:cubicBezTo>
                <a:cubicBezTo>
                  <a:pt x="4" y="219"/>
                  <a:pt x="5" y="217"/>
                  <a:pt x="7" y="216"/>
                </a:cubicBezTo>
                <a:cubicBezTo>
                  <a:pt x="6" y="215"/>
                  <a:pt x="5" y="215"/>
                  <a:pt x="4" y="214"/>
                </a:cubicBezTo>
                <a:cubicBezTo>
                  <a:pt x="3" y="213"/>
                  <a:pt x="3" y="212"/>
                  <a:pt x="3" y="212"/>
                </a:cubicBezTo>
                <a:cubicBezTo>
                  <a:pt x="5" y="212"/>
                  <a:pt x="6" y="211"/>
                  <a:pt x="6" y="211"/>
                </a:cubicBezTo>
                <a:cubicBezTo>
                  <a:pt x="7" y="211"/>
                  <a:pt x="7" y="210"/>
                  <a:pt x="8" y="209"/>
                </a:cubicBezTo>
                <a:cubicBezTo>
                  <a:pt x="11" y="210"/>
                  <a:pt x="15" y="210"/>
                  <a:pt x="19" y="209"/>
                </a:cubicBezTo>
                <a:cubicBezTo>
                  <a:pt x="23" y="208"/>
                  <a:pt x="26" y="207"/>
                  <a:pt x="30" y="207"/>
                </a:cubicBezTo>
                <a:cubicBezTo>
                  <a:pt x="31" y="206"/>
                  <a:pt x="30" y="205"/>
                  <a:pt x="30" y="204"/>
                </a:cubicBezTo>
                <a:cubicBezTo>
                  <a:pt x="29" y="204"/>
                  <a:pt x="29" y="203"/>
                  <a:pt x="28" y="202"/>
                </a:cubicBezTo>
                <a:cubicBezTo>
                  <a:pt x="28" y="202"/>
                  <a:pt x="29" y="201"/>
                  <a:pt x="30" y="200"/>
                </a:cubicBezTo>
                <a:cubicBezTo>
                  <a:pt x="29" y="192"/>
                  <a:pt x="29" y="185"/>
                  <a:pt x="30" y="177"/>
                </a:cubicBezTo>
                <a:cubicBezTo>
                  <a:pt x="31" y="170"/>
                  <a:pt x="31" y="161"/>
                  <a:pt x="31" y="153"/>
                </a:cubicBezTo>
                <a:cubicBezTo>
                  <a:pt x="31" y="152"/>
                  <a:pt x="31" y="152"/>
                  <a:pt x="30" y="151"/>
                </a:cubicBezTo>
                <a:cubicBezTo>
                  <a:pt x="30" y="151"/>
                  <a:pt x="30" y="150"/>
                  <a:pt x="30" y="149"/>
                </a:cubicBezTo>
                <a:cubicBezTo>
                  <a:pt x="30" y="142"/>
                  <a:pt x="30" y="135"/>
                  <a:pt x="31" y="129"/>
                </a:cubicBezTo>
                <a:cubicBezTo>
                  <a:pt x="32" y="122"/>
                  <a:pt x="32" y="115"/>
                  <a:pt x="33" y="109"/>
                </a:cubicBezTo>
                <a:cubicBezTo>
                  <a:pt x="33" y="102"/>
                  <a:pt x="33" y="95"/>
                  <a:pt x="33" y="89"/>
                </a:cubicBezTo>
                <a:cubicBezTo>
                  <a:pt x="33" y="82"/>
                  <a:pt x="33" y="75"/>
                  <a:pt x="31" y="68"/>
                </a:cubicBezTo>
                <a:cubicBezTo>
                  <a:pt x="31" y="67"/>
                  <a:pt x="31" y="67"/>
                  <a:pt x="31" y="66"/>
                </a:cubicBezTo>
                <a:cubicBezTo>
                  <a:pt x="32" y="66"/>
                  <a:pt x="32" y="65"/>
                  <a:pt x="32" y="65"/>
                </a:cubicBezTo>
                <a:cubicBezTo>
                  <a:pt x="32" y="63"/>
                  <a:pt x="32" y="63"/>
                  <a:pt x="31" y="63"/>
                </a:cubicBezTo>
                <a:cubicBezTo>
                  <a:pt x="30" y="63"/>
                  <a:pt x="29" y="63"/>
                  <a:pt x="29" y="62"/>
                </a:cubicBezTo>
                <a:cubicBezTo>
                  <a:pt x="29" y="61"/>
                  <a:pt x="30" y="60"/>
                  <a:pt x="31" y="59"/>
                </a:cubicBezTo>
                <a:cubicBezTo>
                  <a:pt x="32" y="58"/>
                  <a:pt x="33" y="58"/>
                  <a:pt x="34" y="57"/>
                </a:cubicBezTo>
                <a:cubicBezTo>
                  <a:pt x="31" y="56"/>
                  <a:pt x="28" y="55"/>
                  <a:pt x="25" y="55"/>
                </a:cubicBezTo>
                <a:cubicBezTo>
                  <a:pt x="25" y="54"/>
                  <a:pt x="26" y="54"/>
                  <a:pt x="26" y="54"/>
                </a:cubicBezTo>
                <a:cubicBezTo>
                  <a:pt x="27" y="54"/>
                  <a:pt x="28" y="54"/>
                  <a:pt x="28" y="54"/>
                </a:cubicBezTo>
                <a:cubicBezTo>
                  <a:pt x="24" y="53"/>
                  <a:pt x="20" y="52"/>
                  <a:pt x="15" y="53"/>
                </a:cubicBezTo>
                <a:cubicBezTo>
                  <a:pt x="11" y="54"/>
                  <a:pt x="7" y="53"/>
                  <a:pt x="5" y="51"/>
                </a:cubicBezTo>
                <a:cubicBezTo>
                  <a:pt x="4" y="50"/>
                  <a:pt x="3" y="48"/>
                  <a:pt x="3" y="45"/>
                </a:cubicBezTo>
                <a:cubicBezTo>
                  <a:pt x="3" y="43"/>
                  <a:pt x="2" y="41"/>
                  <a:pt x="1" y="39"/>
                </a:cubicBezTo>
                <a:cubicBezTo>
                  <a:pt x="2" y="38"/>
                  <a:pt x="2" y="37"/>
                  <a:pt x="2" y="37"/>
                </a:cubicBezTo>
                <a:cubicBezTo>
                  <a:pt x="2" y="36"/>
                  <a:pt x="2" y="35"/>
                  <a:pt x="2" y="34"/>
                </a:cubicBezTo>
                <a:cubicBezTo>
                  <a:pt x="2" y="34"/>
                  <a:pt x="2" y="33"/>
                  <a:pt x="2" y="32"/>
                </a:cubicBezTo>
                <a:cubicBezTo>
                  <a:pt x="2" y="31"/>
                  <a:pt x="2" y="30"/>
                  <a:pt x="3" y="28"/>
                </a:cubicBezTo>
                <a:cubicBezTo>
                  <a:pt x="3" y="27"/>
                  <a:pt x="2" y="27"/>
                  <a:pt x="2" y="26"/>
                </a:cubicBezTo>
                <a:cubicBezTo>
                  <a:pt x="1" y="26"/>
                  <a:pt x="1" y="26"/>
                  <a:pt x="0" y="25"/>
                </a:cubicBezTo>
                <a:cubicBezTo>
                  <a:pt x="1" y="23"/>
                  <a:pt x="1" y="20"/>
                  <a:pt x="1" y="16"/>
                </a:cubicBezTo>
                <a:cubicBezTo>
                  <a:pt x="1" y="13"/>
                  <a:pt x="2" y="10"/>
                  <a:pt x="3" y="8"/>
                </a:cubicBezTo>
                <a:cubicBezTo>
                  <a:pt x="4" y="8"/>
                  <a:pt x="5" y="8"/>
                  <a:pt x="5" y="8"/>
                </a:cubicBezTo>
                <a:cubicBezTo>
                  <a:pt x="6" y="8"/>
                  <a:pt x="6" y="9"/>
                  <a:pt x="7" y="9"/>
                </a:cubicBezTo>
                <a:cubicBezTo>
                  <a:pt x="7" y="9"/>
                  <a:pt x="7" y="8"/>
                  <a:pt x="6" y="8"/>
                </a:cubicBezTo>
                <a:cubicBezTo>
                  <a:pt x="6" y="7"/>
                  <a:pt x="6" y="7"/>
                  <a:pt x="7" y="6"/>
                </a:cubicBezTo>
                <a:cubicBezTo>
                  <a:pt x="8" y="7"/>
                  <a:pt x="9" y="7"/>
                  <a:pt x="10" y="6"/>
                </a:cubicBezTo>
                <a:cubicBezTo>
                  <a:pt x="11" y="6"/>
                  <a:pt x="13" y="5"/>
                  <a:pt x="14" y="5"/>
                </a:cubicBezTo>
                <a:cubicBezTo>
                  <a:pt x="25" y="4"/>
                  <a:pt x="35" y="3"/>
                  <a:pt x="45" y="3"/>
                </a:cubicBezTo>
                <a:cubicBezTo>
                  <a:pt x="55" y="3"/>
                  <a:pt x="66" y="2"/>
                  <a:pt x="76" y="2"/>
                </a:cubicBezTo>
                <a:cubicBezTo>
                  <a:pt x="77" y="2"/>
                  <a:pt x="78" y="2"/>
                  <a:pt x="80" y="2"/>
                </a:cubicBezTo>
                <a:cubicBezTo>
                  <a:pt x="81" y="2"/>
                  <a:pt x="82" y="2"/>
                  <a:pt x="84" y="2"/>
                </a:cubicBezTo>
                <a:cubicBezTo>
                  <a:pt x="84" y="2"/>
                  <a:pt x="85" y="2"/>
                  <a:pt x="85" y="2"/>
                </a:cubicBezTo>
                <a:cubicBezTo>
                  <a:pt x="86" y="2"/>
                  <a:pt x="86" y="2"/>
                  <a:pt x="87" y="2"/>
                </a:cubicBezTo>
                <a:cubicBezTo>
                  <a:pt x="88" y="2"/>
                  <a:pt x="89" y="2"/>
                  <a:pt x="91" y="2"/>
                </a:cubicBezTo>
                <a:cubicBezTo>
                  <a:pt x="92" y="2"/>
                  <a:pt x="94" y="2"/>
                  <a:pt x="95" y="2"/>
                </a:cubicBezTo>
                <a:cubicBezTo>
                  <a:pt x="99" y="2"/>
                  <a:pt x="103" y="2"/>
                  <a:pt x="107" y="2"/>
                </a:cubicBezTo>
                <a:cubicBezTo>
                  <a:pt x="111" y="2"/>
                  <a:pt x="116" y="2"/>
                  <a:pt x="120" y="4"/>
                </a:cubicBezTo>
                <a:cubicBezTo>
                  <a:pt x="120" y="3"/>
                  <a:pt x="120" y="3"/>
                  <a:pt x="120" y="2"/>
                </a:cubicBezTo>
                <a:cubicBezTo>
                  <a:pt x="120" y="2"/>
                  <a:pt x="120" y="1"/>
                  <a:pt x="120" y="0"/>
                </a:cubicBezTo>
                <a:cubicBezTo>
                  <a:pt x="122" y="0"/>
                  <a:pt x="123" y="0"/>
                  <a:pt x="123" y="1"/>
                </a:cubicBezTo>
                <a:cubicBezTo>
                  <a:pt x="124" y="3"/>
                  <a:pt x="125" y="4"/>
                  <a:pt x="127" y="6"/>
                </a:cubicBezTo>
                <a:cubicBezTo>
                  <a:pt x="127" y="6"/>
                  <a:pt x="127" y="7"/>
                  <a:pt x="128" y="8"/>
                </a:cubicBezTo>
                <a:cubicBezTo>
                  <a:pt x="128" y="9"/>
                  <a:pt x="128" y="10"/>
                  <a:pt x="128" y="11"/>
                </a:cubicBezTo>
                <a:cubicBezTo>
                  <a:pt x="128" y="12"/>
                  <a:pt x="128" y="12"/>
                  <a:pt x="128" y="12"/>
                </a:cubicBezTo>
                <a:cubicBezTo>
                  <a:pt x="129" y="12"/>
                  <a:pt x="129" y="12"/>
                  <a:pt x="130" y="12"/>
                </a:cubicBezTo>
                <a:cubicBezTo>
                  <a:pt x="129" y="15"/>
                  <a:pt x="129" y="17"/>
                  <a:pt x="130" y="18"/>
                </a:cubicBezTo>
                <a:cubicBezTo>
                  <a:pt x="131" y="19"/>
                  <a:pt x="132" y="20"/>
                  <a:pt x="133" y="21"/>
                </a:cubicBezTo>
                <a:cubicBezTo>
                  <a:pt x="133" y="24"/>
                  <a:pt x="134" y="28"/>
                  <a:pt x="136" y="31"/>
                </a:cubicBezTo>
                <a:cubicBezTo>
                  <a:pt x="138" y="35"/>
                  <a:pt x="139" y="38"/>
                  <a:pt x="141" y="41"/>
                </a:cubicBezTo>
                <a:cubicBezTo>
                  <a:pt x="142" y="45"/>
                  <a:pt x="143" y="48"/>
                  <a:pt x="144" y="52"/>
                </a:cubicBezTo>
                <a:cubicBezTo>
                  <a:pt x="145" y="56"/>
                  <a:pt x="147" y="59"/>
                  <a:pt x="148" y="62"/>
                </a:cubicBezTo>
                <a:cubicBezTo>
                  <a:pt x="149" y="64"/>
                  <a:pt x="151" y="65"/>
                  <a:pt x="152" y="66"/>
                </a:cubicBezTo>
                <a:cubicBezTo>
                  <a:pt x="152" y="69"/>
                  <a:pt x="154" y="71"/>
                  <a:pt x="156" y="72"/>
                </a:cubicBezTo>
                <a:cubicBezTo>
                  <a:pt x="156" y="75"/>
                  <a:pt x="157" y="77"/>
                  <a:pt x="158" y="79"/>
                </a:cubicBezTo>
                <a:cubicBezTo>
                  <a:pt x="159" y="82"/>
                  <a:pt x="161" y="84"/>
                  <a:pt x="162" y="87"/>
                </a:cubicBezTo>
                <a:cubicBezTo>
                  <a:pt x="164" y="93"/>
                  <a:pt x="167" y="98"/>
                  <a:pt x="170" y="104"/>
                </a:cubicBezTo>
                <a:cubicBezTo>
                  <a:pt x="172" y="110"/>
                  <a:pt x="176" y="116"/>
                  <a:pt x="180" y="122"/>
                </a:cubicBezTo>
                <a:cubicBezTo>
                  <a:pt x="180" y="123"/>
                  <a:pt x="181" y="124"/>
                  <a:pt x="182" y="125"/>
                </a:cubicBezTo>
                <a:cubicBezTo>
                  <a:pt x="183" y="127"/>
                  <a:pt x="184" y="127"/>
                  <a:pt x="184" y="127"/>
                </a:cubicBezTo>
                <a:cubicBezTo>
                  <a:pt x="186" y="127"/>
                  <a:pt x="187" y="127"/>
                  <a:pt x="188" y="125"/>
                </a:cubicBezTo>
                <a:cubicBezTo>
                  <a:pt x="188" y="124"/>
                  <a:pt x="189" y="122"/>
                  <a:pt x="189" y="121"/>
                </a:cubicBezTo>
                <a:cubicBezTo>
                  <a:pt x="189" y="119"/>
                  <a:pt x="190" y="117"/>
                  <a:pt x="190" y="116"/>
                </a:cubicBezTo>
                <a:cubicBezTo>
                  <a:pt x="191" y="114"/>
                  <a:pt x="192" y="113"/>
                  <a:pt x="193" y="113"/>
                </a:cubicBezTo>
                <a:cubicBezTo>
                  <a:pt x="194" y="111"/>
                  <a:pt x="194" y="109"/>
                  <a:pt x="194" y="107"/>
                </a:cubicBezTo>
                <a:cubicBezTo>
                  <a:pt x="194" y="106"/>
                  <a:pt x="195" y="105"/>
                  <a:pt x="197" y="104"/>
                </a:cubicBezTo>
                <a:cubicBezTo>
                  <a:pt x="198" y="101"/>
                  <a:pt x="199" y="99"/>
                  <a:pt x="200" y="97"/>
                </a:cubicBezTo>
                <a:cubicBezTo>
                  <a:pt x="201" y="94"/>
                  <a:pt x="203" y="92"/>
                  <a:pt x="204" y="89"/>
                </a:cubicBezTo>
                <a:cubicBezTo>
                  <a:pt x="207" y="82"/>
                  <a:pt x="209" y="75"/>
                  <a:pt x="211" y="68"/>
                </a:cubicBezTo>
                <a:cubicBezTo>
                  <a:pt x="214" y="61"/>
                  <a:pt x="216" y="54"/>
                  <a:pt x="219" y="48"/>
                </a:cubicBezTo>
                <a:cubicBezTo>
                  <a:pt x="219" y="47"/>
                  <a:pt x="219" y="45"/>
                  <a:pt x="220" y="44"/>
                </a:cubicBezTo>
                <a:cubicBezTo>
                  <a:pt x="220" y="43"/>
                  <a:pt x="221" y="42"/>
                  <a:pt x="221" y="41"/>
                </a:cubicBezTo>
                <a:cubicBezTo>
                  <a:pt x="222" y="40"/>
                  <a:pt x="222" y="40"/>
                  <a:pt x="222" y="39"/>
                </a:cubicBezTo>
                <a:cubicBezTo>
                  <a:pt x="222" y="39"/>
                  <a:pt x="222" y="39"/>
                  <a:pt x="223" y="39"/>
                </a:cubicBezTo>
                <a:cubicBezTo>
                  <a:pt x="225" y="34"/>
                  <a:pt x="227" y="28"/>
                  <a:pt x="228" y="24"/>
                </a:cubicBezTo>
                <a:cubicBezTo>
                  <a:pt x="230" y="19"/>
                  <a:pt x="231" y="14"/>
                  <a:pt x="233" y="8"/>
                </a:cubicBezTo>
                <a:cubicBezTo>
                  <a:pt x="235" y="7"/>
                  <a:pt x="237" y="7"/>
                  <a:pt x="239" y="7"/>
                </a:cubicBezTo>
                <a:cubicBezTo>
                  <a:pt x="241" y="7"/>
                  <a:pt x="244" y="7"/>
                  <a:pt x="246" y="7"/>
                </a:cubicBezTo>
                <a:cubicBezTo>
                  <a:pt x="248" y="7"/>
                  <a:pt x="250" y="7"/>
                  <a:pt x="252" y="7"/>
                </a:cubicBezTo>
                <a:cubicBezTo>
                  <a:pt x="254" y="7"/>
                  <a:pt x="256" y="7"/>
                  <a:pt x="258" y="6"/>
                </a:cubicBezTo>
                <a:cubicBezTo>
                  <a:pt x="259" y="6"/>
                  <a:pt x="260" y="6"/>
                  <a:pt x="260" y="6"/>
                </a:cubicBezTo>
                <a:cubicBezTo>
                  <a:pt x="259" y="7"/>
                  <a:pt x="259" y="7"/>
                  <a:pt x="260" y="7"/>
                </a:cubicBezTo>
                <a:cubicBezTo>
                  <a:pt x="261" y="8"/>
                  <a:pt x="261" y="8"/>
                  <a:pt x="262" y="7"/>
                </a:cubicBezTo>
                <a:cubicBezTo>
                  <a:pt x="262" y="7"/>
                  <a:pt x="262" y="6"/>
                  <a:pt x="263" y="6"/>
                </a:cubicBezTo>
                <a:close/>
                <a:moveTo>
                  <a:pt x="9" y="16"/>
                </a:moveTo>
                <a:cubicBezTo>
                  <a:pt x="9" y="16"/>
                  <a:pt x="10" y="15"/>
                  <a:pt x="11" y="14"/>
                </a:cubicBezTo>
                <a:cubicBezTo>
                  <a:pt x="11" y="14"/>
                  <a:pt x="12" y="13"/>
                  <a:pt x="13" y="12"/>
                </a:cubicBezTo>
                <a:cubicBezTo>
                  <a:pt x="12" y="12"/>
                  <a:pt x="11" y="12"/>
                  <a:pt x="10" y="12"/>
                </a:cubicBezTo>
                <a:cubicBezTo>
                  <a:pt x="10" y="12"/>
                  <a:pt x="9" y="12"/>
                  <a:pt x="8" y="12"/>
                </a:cubicBezTo>
                <a:cubicBezTo>
                  <a:pt x="8" y="12"/>
                  <a:pt x="7" y="13"/>
                  <a:pt x="7" y="14"/>
                </a:cubicBezTo>
                <a:cubicBezTo>
                  <a:pt x="7" y="16"/>
                  <a:pt x="8" y="16"/>
                  <a:pt x="9" y="16"/>
                </a:cubicBezTo>
                <a:close/>
                <a:moveTo>
                  <a:pt x="13" y="16"/>
                </a:moveTo>
                <a:cubicBezTo>
                  <a:pt x="14" y="17"/>
                  <a:pt x="14" y="18"/>
                  <a:pt x="13" y="19"/>
                </a:cubicBezTo>
                <a:cubicBezTo>
                  <a:pt x="11" y="20"/>
                  <a:pt x="10" y="21"/>
                  <a:pt x="9" y="21"/>
                </a:cubicBezTo>
                <a:cubicBezTo>
                  <a:pt x="9" y="22"/>
                  <a:pt x="9" y="23"/>
                  <a:pt x="8" y="24"/>
                </a:cubicBezTo>
                <a:cubicBezTo>
                  <a:pt x="8" y="25"/>
                  <a:pt x="8" y="26"/>
                  <a:pt x="9" y="26"/>
                </a:cubicBezTo>
                <a:cubicBezTo>
                  <a:pt x="11" y="24"/>
                  <a:pt x="13" y="22"/>
                  <a:pt x="15" y="20"/>
                </a:cubicBezTo>
                <a:cubicBezTo>
                  <a:pt x="17" y="17"/>
                  <a:pt x="18" y="15"/>
                  <a:pt x="20" y="12"/>
                </a:cubicBezTo>
                <a:cubicBezTo>
                  <a:pt x="18" y="12"/>
                  <a:pt x="16" y="13"/>
                  <a:pt x="16" y="14"/>
                </a:cubicBezTo>
                <a:cubicBezTo>
                  <a:pt x="15" y="15"/>
                  <a:pt x="14" y="16"/>
                  <a:pt x="13" y="16"/>
                </a:cubicBezTo>
                <a:close/>
                <a:moveTo>
                  <a:pt x="26" y="12"/>
                </a:moveTo>
                <a:cubicBezTo>
                  <a:pt x="24" y="14"/>
                  <a:pt x="22" y="17"/>
                  <a:pt x="20" y="19"/>
                </a:cubicBezTo>
                <a:cubicBezTo>
                  <a:pt x="18" y="22"/>
                  <a:pt x="15" y="25"/>
                  <a:pt x="12" y="26"/>
                </a:cubicBezTo>
                <a:cubicBezTo>
                  <a:pt x="12" y="28"/>
                  <a:pt x="11" y="29"/>
                  <a:pt x="10" y="29"/>
                </a:cubicBezTo>
                <a:cubicBezTo>
                  <a:pt x="9" y="30"/>
                  <a:pt x="8" y="30"/>
                  <a:pt x="9" y="32"/>
                </a:cubicBezTo>
                <a:cubicBezTo>
                  <a:pt x="10" y="32"/>
                  <a:pt x="12" y="31"/>
                  <a:pt x="13" y="29"/>
                </a:cubicBezTo>
                <a:cubicBezTo>
                  <a:pt x="15" y="28"/>
                  <a:pt x="16" y="26"/>
                  <a:pt x="17" y="25"/>
                </a:cubicBezTo>
                <a:cubicBezTo>
                  <a:pt x="22" y="22"/>
                  <a:pt x="27" y="17"/>
                  <a:pt x="30" y="12"/>
                </a:cubicBezTo>
                <a:lnTo>
                  <a:pt x="26" y="12"/>
                </a:lnTo>
                <a:close/>
                <a:moveTo>
                  <a:pt x="38" y="10"/>
                </a:moveTo>
                <a:cubicBezTo>
                  <a:pt x="33" y="15"/>
                  <a:pt x="29" y="20"/>
                  <a:pt x="24" y="25"/>
                </a:cubicBezTo>
                <a:cubicBezTo>
                  <a:pt x="19" y="29"/>
                  <a:pt x="14" y="33"/>
                  <a:pt x="9" y="37"/>
                </a:cubicBezTo>
                <a:cubicBezTo>
                  <a:pt x="9" y="37"/>
                  <a:pt x="9" y="38"/>
                  <a:pt x="9" y="38"/>
                </a:cubicBezTo>
                <a:cubicBezTo>
                  <a:pt x="9" y="39"/>
                  <a:pt x="9" y="39"/>
                  <a:pt x="9" y="40"/>
                </a:cubicBezTo>
                <a:cubicBezTo>
                  <a:pt x="9" y="40"/>
                  <a:pt x="9" y="41"/>
                  <a:pt x="9" y="41"/>
                </a:cubicBezTo>
                <a:cubicBezTo>
                  <a:pt x="9" y="41"/>
                  <a:pt x="10" y="41"/>
                  <a:pt x="10" y="41"/>
                </a:cubicBezTo>
                <a:cubicBezTo>
                  <a:pt x="11" y="40"/>
                  <a:pt x="13" y="39"/>
                  <a:pt x="14" y="38"/>
                </a:cubicBezTo>
                <a:cubicBezTo>
                  <a:pt x="16" y="37"/>
                  <a:pt x="17" y="37"/>
                  <a:pt x="19" y="36"/>
                </a:cubicBezTo>
                <a:cubicBezTo>
                  <a:pt x="19" y="35"/>
                  <a:pt x="19" y="35"/>
                  <a:pt x="19" y="34"/>
                </a:cubicBezTo>
                <a:cubicBezTo>
                  <a:pt x="19" y="34"/>
                  <a:pt x="19" y="34"/>
                  <a:pt x="20" y="33"/>
                </a:cubicBezTo>
                <a:cubicBezTo>
                  <a:pt x="22" y="32"/>
                  <a:pt x="24" y="30"/>
                  <a:pt x="25" y="28"/>
                </a:cubicBezTo>
                <a:cubicBezTo>
                  <a:pt x="27" y="26"/>
                  <a:pt x="29" y="24"/>
                  <a:pt x="31" y="23"/>
                </a:cubicBezTo>
                <a:cubicBezTo>
                  <a:pt x="33" y="22"/>
                  <a:pt x="34" y="20"/>
                  <a:pt x="37" y="17"/>
                </a:cubicBezTo>
                <a:cubicBezTo>
                  <a:pt x="39" y="14"/>
                  <a:pt x="42" y="12"/>
                  <a:pt x="44" y="10"/>
                </a:cubicBezTo>
                <a:lnTo>
                  <a:pt x="38" y="10"/>
                </a:lnTo>
                <a:close/>
                <a:moveTo>
                  <a:pt x="10" y="48"/>
                </a:moveTo>
                <a:cubicBezTo>
                  <a:pt x="10" y="48"/>
                  <a:pt x="11" y="47"/>
                  <a:pt x="12" y="46"/>
                </a:cubicBezTo>
                <a:cubicBezTo>
                  <a:pt x="12" y="46"/>
                  <a:pt x="13" y="45"/>
                  <a:pt x="13" y="44"/>
                </a:cubicBezTo>
                <a:cubicBezTo>
                  <a:pt x="12" y="44"/>
                  <a:pt x="11" y="45"/>
                  <a:pt x="11" y="45"/>
                </a:cubicBezTo>
                <a:cubicBezTo>
                  <a:pt x="11" y="45"/>
                  <a:pt x="10" y="44"/>
                  <a:pt x="9" y="44"/>
                </a:cubicBezTo>
                <a:cubicBezTo>
                  <a:pt x="9" y="45"/>
                  <a:pt x="9" y="46"/>
                  <a:pt x="10" y="46"/>
                </a:cubicBezTo>
                <a:cubicBezTo>
                  <a:pt x="10" y="46"/>
                  <a:pt x="10" y="47"/>
                  <a:pt x="10" y="48"/>
                </a:cubicBezTo>
                <a:close/>
                <a:moveTo>
                  <a:pt x="14" y="231"/>
                </a:moveTo>
                <a:cubicBezTo>
                  <a:pt x="14" y="232"/>
                  <a:pt x="14" y="233"/>
                  <a:pt x="14" y="233"/>
                </a:cubicBezTo>
                <a:cubicBezTo>
                  <a:pt x="13" y="234"/>
                  <a:pt x="12" y="234"/>
                  <a:pt x="12" y="235"/>
                </a:cubicBezTo>
                <a:cubicBezTo>
                  <a:pt x="11" y="235"/>
                  <a:pt x="10" y="236"/>
                  <a:pt x="10" y="236"/>
                </a:cubicBezTo>
                <a:cubicBezTo>
                  <a:pt x="9" y="237"/>
                  <a:pt x="9" y="238"/>
                  <a:pt x="9" y="239"/>
                </a:cubicBezTo>
                <a:cubicBezTo>
                  <a:pt x="11" y="237"/>
                  <a:pt x="14" y="236"/>
                  <a:pt x="17" y="235"/>
                </a:cubicBezTo>
                <a:cubicBezTo>
                  <a:pt x="19" y="233"/>
                  <a:pt x="22" y="232"/>
                  <a:pt x="24" y="230"/>
                </a:cubicBezTo>
                <a:cubicBezTo>
                  <a:pt x="26" y="230"/>
                  <a:pt x="28" y="230"/>
                  <a:pt x="29" y="230"/>
                </a:cubicBezTo>
                <a:cubicBezTo>
                  <a:pt x="31" y="229"/>
                  <a:pt x="32" y="228"/>
                  <a:pt x="34" y="227"/>
                </a:cubicBezTo>
                <a:cubicBezTo>
                  <a:pt x="35" y="226"/>
                  <a:pt x="37" y="226"/>
                  <a:pt x="38" y="225"/>
                </a:cubicBezTo>
                <a:cubicBezTo>
                  <a:pt x="39" y="224"/>
                  <a:pt x="41" y="223"/>
                  <a:pt x="43" y="223"/>
                </a:cubicBezTo>
                <a:cubicBezTo>
                  <a:pt x="44" y="222"/>
                  <a:pt x="45" y="222"/>
                  <a:pt x="45" y="221"/>
                </a:cubicBezTo>
                <a:cubicBezTo>
                  <a:pt x="46" y="220"/>
                  <a:pt x="46" y="220"/>
                  <a:pt x="48" y="220"/>
                </a:cubicBezTo>
                <a:cubicBezTo>
                  <a:pt x="48" y="221"/>
                  <a:pt x="47" y="221"/>
                  <a:pt x="47" y="221"/>
                </a:cubicBezTo>
                <a:cubicBezTo>
                  <a:pt x="46" y="220"/>
                  <a:pt x="46" y="220"/>
                  <a:pt x="46" y="221"/>
                </a:cubicBezTo>
                <a:cubicBezTo>
                  <a:pt x="47" y="221"/>
                  <a:pt x="48" y="221"/>
                  <a:pt x="48" y="221"/>
                </a:cubicBezTo>
                <a:cubicBezTo>
                  <a:pt x="48" y="220"/>
                  <a:pt x="48" y="219"/>
                  <a:pt x="49" y="219"/>
                </a:cubicBezTo>
                <a:cubicBezTo>
                  <a:pt x="51" y="219"/>
                  <a:pt x="53" y="219"/>
                  <a:pt x="53" y="218"/>
                </a:cubicBezTo>
                <a:cubicBezTo>
                  <a:pt x="54" y="216"/>
                  <a:pt x="56" y="216"/>
                  <a:pt x="58" y="217"/>
                </a:cubicBezTo>
                <a:cubicBezTo>
                  <a:pt x="59" y="216"/>
                  <a:pt x="59" y="216"/>
                  <a:pt x="58" y="215"/>
                </a:cubicBezTo>
                <a:cubicBezTo>
                  <a:pt x="58" y="215"/>
                  <a:pt x="58" y="215"/>
                  <a:pt x="60" y="215"/>
                </a:cubicBezTo>
                <a:cubicBezTo>
                  <a:pt x="64" y="214"/>
                  <a:pt x="67" y="212"/>
                  <a:pt x="69" y="211"/>
                </a:cubicBezTo>
                <a:cubicBezTo>
                  <a:pt x="70" y="209"/>
                  <a:pt x="73" y="207"/>
                  <a:pt x="78" y="206"/>
                </a:cubicBezTo>
                <a:cubicBezTo>
                  <a:pt x="77" y="206"/>
                  <a:pt x="77" y="205"/>
                  <a:pt x="77" y="204"/>
                </a:cubicBezTo>
                <a:cubicBezTo>
                  <a:pt x="78" y="203"/>
                  <a:pt x="78" y="202"/>
                  <a:pt x="77" y="201"/>
                </a:cubicBezTo>
                <a:cubicBezTo>
                  <a:pt x="66" y="206"/>
                  <a:pt x="55" y="211"/>
                  <a:pt x="45" y="216"/>
                </a:cubicBezTo>
                <a:cubicBezTo>
                  <a:pt x="35" y="221"/>
                  <a:pt x="25" y="226"/>
                  <a:pt x="14" y="231"/>
                </a:cubicBezTo>
                <a:close/>
                <a:moveTo>
                  <a:pt x="55" y="227"/>
                </a:moveTo>
                <a:cubicBezTo>
                  <a:pt x="55" y="226"/>
                  <a:pt x="55" y="225"/>
                  <a:pt x="55" y="225"/>
                </a:cubicBezTo>
                <a:cubicBezTo>
                  <a:pt x="55" y="225"/>
                  <a:pt x="55" y="225"/>
                  <a:pt x="55" y="225"/>
                </a:cubicBezTo>
                <a:cubicBezTo>
                  <a:pt x="56" y="225"/>
                  <a:pt x="56" y="225"/>
                  <a:pt x="56" y="224"/>
                </a:cubicBezTo>
                <a:cubicBezTo>
                  <a:pt x="57" y="224"/>
                  <a:pt x="57" y="224"/>
                  <a:pt x="57" y="223"/>
                </a:cubicBezTo>
                <a:cubicBezTo>
                  <a:pt x="60" y="223"/>
                  <a:pt x="60" y="223"/>
                  <a:pt x="60" y="223"/>
                </a:cubicBezTo>
                <a:cubicBezTo>
                  <a:pt x="61" y="221"/>
                  <a:pt x="64" y="220"/>
                  <a:pt x="67" y="220"/>
                </a:cubicBezTo>
                <a:cubicBezTo>
                  <a:pt x="70" y="219"/>
                  <a:pt x="73" y="218"/>
                  <a:pt x="75" y="215"/>
                </a:cubicBezTo>
                <a:cubicBezTo>
                  <a:pt x="75" y="217"/>
                  <a:pt x="75" y="217"/>
                  <a:pt x="75" y="217"/>
                </a:cubicBezTo>
                <a:cubicBezTo>
                  <a:pt x="76" y="216"/>
                  <a:pt x="76" y="216"/>
                  <a:pt x="76" y="215"/>
                </a:cubicBezTo>
                <a:cubicBezTo>
                  <a:pt x="76" y="215"/>
                  <a:pt x="77" y="214"/>
                  <a:pt x="78" y="213"/>
                </a:cubicBezTo>
                <a:cubicBezTo>
                  <a:pt x="69" y="217"/>
                  <a:pt x="60" y="220"/>
                  <a:pt x="52" y="224"/>
                </a:cubicBezTo>
                <a:cubicBezTo>
                  <a:pt x="43" y="227"/>
                  <a:pt x="35" y="231"/>
                  <a:pt x="27" y="234"/>
                </a:cubicBezTo>
                <a:cubicBezTo>
                  <a:pt x="24" y="236"/>
                  <a:pt x="21" y="237"/>
                  <a:pt x="18" y="240"/>
                </a:cubicBezTo>
                <a:cubicBezTo>
                  <a:pt x="16" y="242"/>
                  <a:pt x="12" y="243"/>
                  <a:pt x="9" y="244"/>
                </a:cubicBezTo>
                <a:cubicBezTo>
                  <a:pt x="10" y="245"/>
                  <a:pt x="11" y="245"/>
                  <a:pt x="12" y="245"/>
                </a:cubicBezTo>
                <a:cubicBezTo>
                  <a:pt x="14" y="244"/>
                  <a:pt x="16" y="243"/>
                  <a:pt x="17" y="243"/>
                </a:cubicBezTo>
                <a:cubicBezTo>
                  <a:pt x="22" y="241"/>
                  <a:pt x="26" y="240"/>
                  <a:pt x="30" y="239"/>
                </a:cubicBezTo>
                <a:cubicBezTo>
                  <a:pt x="31" y="238"/>
                  <a:pt x="31" y="237"/>
                  <a:pt x="32" y="237"/>
                </a:cubicBezTo>
                <a:cubicBezTo>
                  <a:pt x="33" y="236"/>
                  <a:pt x="33" y="236"/>
                  <a:pt x="34" y="235"/>
                </a:cubicBezTo>
                <a:cubicBezTo>
                  <a:pt x="36" y="235"/>
                  <a:pt x="38" y="234"/>
                  <a:pt x="40" y="233"/>
                </a:cubicBezTo>
                <a:cubicBezTo>
                  <a:pt x="42" y="232"/>
                  <a:pt x="44" y="230"/>
                  <a:pt x="46" y="229"/>
                </a:cubicBezTo>
                <a:cubicBezTo>
                  <a:pt x="47" y="230"/>
                  <a:pt x="48" y="230"/>
                  <a:pt x="48" y="230"/>
                </a:cubicBezTo>
                <a:cubicBezTo>
                  <a:pt x="49" y="229"/>
                  <a:pt x="49" y="229"/>
                  <a:pt x="50" y="228"/>
                </a:cubicBezTo>
                <a:cubicBezTo>
                  <a:pt x="51" y="228"/>
                  <a:pt x="52" y="228"/>
                  <a:pt x="53" y="227"/>
                </a:cubicBezTo>
                <a:cubicBezTo>
                  <a:pt x="53" y="227"/>
                  <a:pt x="54" y="227"/>
                  <a:pt x="55" y="227"/>
                </a:cubicBezTo>
                <a:close/>
                <a:moveTo>
                  <a:pt x="9" y="254"/>
                </a:moveTo>
                <a:cubicBezTo>
                  <a:pt x="10" y="254"/>
                  <a:pt x="10" y="253"/>
                  <a:pt x="10" y="252"/>
                </a:cubicBezTo>
                <a:cubicBezTo>
                  <a:pt x="10" y="252"/>
                  <a:pt x="11" y="251"/>
                  <a:pt x="12" y="251"/>
                </a:cubicBezTo>
                <a:cubicBezTo>
                  <a:pt x="12" y="252"/>
                  <a:pt x="13" y="253"/>
                  <a:pt x="13" y="254"/>
                </a:cubicBezTo>
                <a:cubicBezTo>
                  <a:pt x="14" y="255"/>
                  <a:pt x="15" y="256"/>
                  <a:pt x="14" y="255"/>
                </a:cubicBezTo>
                <a:cubicBezTo>
                  <a:pt x="13" y="255"/>
                  <a:pt x="12" y="254"/>
                  <a:pt x="11" y="253"/>
                </a:cubicBezTo>
                <a:cubicBezTo>
                  <a:pt x="9" y="253"/>
                  <a:pt x="9" y="253"/>
                  <a:pt x="9" y="254"/>
                </a:cubicBezTo>
                <a:close/>
                <a:moveTo>
                  <a:pt x="77" y="194"/>
                </a:moveTo>
                <a:cubicBezTo>
                  <a:pt x="72" y="196"/>
                  <a:pt x="66" y="199"/>
                  <a:pt x="61" y="202"/>
                </a:cubicBezTo>
                <a:cubicBezTo>
                  <a:pt x="55" y="204"/>
                  <a:pt x="50" y="207"/>
                  <a:pt x="45" y="210"/>
                </a:cubicBezTo>
                <a:cubicBezTo>
                  <a:pt x="40" y="213"/>
                  <a:pt x="35" y="215"/>
                  <a:pt x="29" y="217"/>
                </a:cubicBezTo>
                <a:cubicBezTo>
                  <a:pt x="24" y="219"/>
                  <a:pt x="19" y="222"/>
                  <a:pt x="15" y="224"/>
                </a:cubicBezTo>
                <a:cubicBezTo>
                  <a:pt x="14" y="225"/>
                  <a:pt x="13" y="225"/>
                  <a:pt x="12" y="226"/>
                </a:cubicBezTo>
                <a:cubicBezTo>
                  <a:pt x="10" y="227"/>
                  <a:pt x="10" y="228"/>
                  <a:pt x="10" y="230"/>
                </a:cubicBezTo>
                <a:cubicBezTo>
                  <a:pt x="14" y="227"/>
                  <a:pt x="18" y="224"/>
                  <a:pt x="22" y="222"/>
                </a:cubicBezTo>
                <a:cubicBezTo>
                  <a:pt x="26" y="220"/>
                  <a:pt x="31" y="218"/>
                  <a:pt x="35" y="216"/>
                </a:cubicBezTo>
                <a:cubicBezTo>
                  <a:pt x="39" y="214"/>
                  <a:pt x="43" y="212"/>
                  <a:pt x="47" y="210"/>
                </a:cubicBezTo>
                <a:cubicBezTo>
                  <a:pt x="52" y="208"/>
                  <a:pt x="56" y="206"/>
                  <a:pt x="60" y="203"/>
                </a:cubicBezTo>
                <a:cubicBezTo>
                  <a:pt x="61" y="203"/>
                  <a:pt x="62" y="203"/>
                  <a:pt x="63" y="202"/>
                </a:cubicBezTo>
                <a:cubicBezTo>
                  <a:pt x="63" y="202"/>
                  <a:pt x="64" y="201"/>
                  <a:pt x="64" y="201"/>
                </a:cubicBezTo>
                <a:cubicBezTo>
                  <a:pt x="65" y="200"/>
                  <a:pt x="66" y="200"/>
                  <a:pt x="66" y="201"/>
                </a:cubicBezTo>
                <a:cubicBezTo>
                  <a:pt x="67" y="201"/>
                  <a:pt x="67" y="201"/>
                  <a:pt x="68" y="201"/>
                </a:cubicBezTo>
                <a:cubicBezTo>
                  <a:pt x="69" y="200"/>
                  <a:pt x="70" y="199"/>
                  <a:pt x="72" y="198"/>
                </a:cubicBezTo>
                <a:cubicBezTo>
                  <a:pt x="75" y="197"/>
                  <a:pt x="77" y="196"/>
                  <a:pt x="78" y="195"/>
                </a:cubicBezTo>
                <a:cubicBezTo>
                  <a:pt x="78" y="194"/>
                  <a:pt x="78" y="194"/>
                  <a:pt x="78" y="194"/>
                </a:cubicBezTo>
                <a:cubicBezTo>
                  <a:pt x="78" y="194"/>
                  <a:pt x="77" y="194"/>
                  <a:pt x="77" y="194"/>
                </a:cubicBezTo>
                <a:close/>
                <a:moveTo>
                  <a:pt x="12" y="221"/>
                </a:moveTo>
                <a:cubicBezTo>
                  <a:pt x="13" y="220"/>
                  <a:pt x="14" y="220"/>
                  <a:pt x="16" y="219"/>
                </a:cubicBezTo>
                <a:cubicBezTo>
                  <a:pt x="17" y="219"/>
                  <a:pt x="18" y="218"/>
                  <a:pt x="19" y="217"/>
                </a:cubicBezTo>
                <a:cubicBezTo>
                  <a:pt x="12" y="217"/>
                  <a:pt x="12" y="217"/>
                  <a:pt x="12" y="217"/>
                </a:cubicBezTo>
                <a:cubicBezTo>
                  <a:pt x="12" y="217"/>
                  <a:pt x="12" y="218"/>
                  <a:pt x="12" y="219"/>
                </a:cubicBezTo>
                <a:cubicBezTo>
                  <a:pt x="11" y="220"/>
                  <a:pt x="12" y="221"/>
                  <a:pt x="12" y="221"/>
                </a:cubicBezTo>
                <a:close/>
                <a:moveTo>
                  <a:pt x="15" y="43"/>
                </a:moveTo>
                <a:cubicBezTo>
                  <a:pt x="16" y="43"/>
                  <a:pt x="16" y="43"/>
                  <a:pt x="17" y="43"/>
                </a:cubicBezTo>
                <a:cubicBezTo>
                  <a:pt x="17" y="42"/>
                  <a:pt x="17" y="42"/>
                  <a:pt x="17" y="41"/>
                </a:cubicBezTo>
                <a:cubicBezTo>
                  <a:pt x="16" y="41"/>
                  <a:pt x="15" y="42"/>
                  <a:pt x="15" y="43"/>
                </a:cubicBezTo>
                <a:close/>
                <a:moveTo>
                  <a:pt x="17" y="248"/>
                </a:moveTo>
                <a:cubicBezTo>
                  <a:pt x="19" y="248"/>
                  <a:pt x="20" y="248"/>
                  <a:pt x="20" y="248"/>
                </a:cubicBezTo>
                <a:cubicBezTo>
                  <a:pt x="18" y="248"/>
                  <a:pt x="17" y="248"/>
                  <a:pt x="17" y="248"/>
                </a:cubicBezTo>
                <a:close/>
                <a:moveTo>
                  <a:pt x="64" y="10"/>
                </a:moveTo>
                <a:cubicBezTo>
                  <a:pt x="56" y="16"/>
                  <a:pt x="48" y="22"/>
                  <a:pt x="40" y="27"/>
                </a:cubicBezTo>
                <a:cubicBezTo>
                  <a:pt x="32" y="33"/>
                  <a:pt x="25" y="39"/>
                  <a:pt x="17" y="46"/>
                </a:cubicBezTo>
                <a:cubicBezTo>
                  <a:pt x="19" y="45"/>
                  <a:pt x="21" y="45"/>
                  <a:pt x="23" y="45"/>
                </a:cubicBezTo>
                <a:cubicBezTo>
                  <a:pt x="25" y="45"/>
                  <a:pt x="27" y="45"/>
                  <a:pt x="28" y="44"/>
                </a:cubicBezTo>
                <a:cubicBezTo>
                  <a:pt x="29" y="42"/>
                  <a:pt x="31" y="40"/>
                  <a:pt x="34" y="39"/>
                </a:cubicBezTo>
                <a:cubicBezTo>
                  <a:pt x="36" y="37"/>
                  <a:pt x="38" y="35"/>
                  <a:pt x="40" y="33"/>
                </a:cubicBezTo>
                <a:cubicBezTo>
                  <a:pt x="44" y="31"/>
                  <a:pt x="48" y="28"/>
                  <a:pt x="50" y="26"/>
                </a:cubicBezTo>
                <a:cubicBezTo>
                  <a:pt x="53" y="23"/>
                  <a:pt x="56" y="21"/>
                  <a:pt x="60" y="20"/>
                </a:cubicBezTo>
                <a:cubicBezTo>
                  <a:pt x="60" y="19"/>
                  <a:pt x="61" y="18"/>
                  <a:pt x="62" y="17"/>
                </a:cubicBezTo>
                <a:cubicBezTo>
                  <a:pt x="64" y="15"/>
                  <a:pt x="65" y="15"/>
                  <a:pt x="66" y="16"/>
                </a:cubicBezTo>
                <a:cubicBezTo>
                  <a:pt x="66" y="14"/>
                  <a:pt x="66" y="14"/>
                  <a:pt x="67" y="13"/>
                </a:cubicBezTo>
                <a:cubicBezTo>
                  <a:pt x="67" y="13"/>
                  <a:pt x="67" y="12"/>
                  <a:pt x="68" y="12"/>
                </a:cubicBezTo>
                <a:cubicBezTo>
                  <a:pt x="68" y="12"/>
                  <a:pt x="69" y="12"/>
                  <a:pt x="69" y="12"/>
                </a:cubicBezTo>
                <a:cubicBezTo>
                  <a:pt x="70" y="12"/>
                  <a:pt x="71" y="11"/>
                  <a:pt x="71" y="10"/>
                </a:cubicBezTo>
                <a:cubicBezTo>
                  <a:pt x="70" y="10"/>
                  <a:pt x="69" y="10"/>
                  <a:pt x="67" y="11"/>
                </a:cubicBezTo>
                <a:cubicBezTo>
                  <a:pt x="66" y="11"/>
                  <a:pt x="65" y="11"/>
                  <a:pt x="64" y="10"/>
                </a:cubicBezTo>
                <a:close/>
                <a:moveTo>
                  <a:pt x="20" y="217"/>
                </a:moveTo>
                <a:cubicBezTo>
                  <a:pt x="21" y="217"/>
                  <a:pt x="22" y="216"/>
                  <a:pt x="22" y="215"/>
                </a:cubicBezTo>
                <a:cubicBezTo>
                  <a:pt x="21" y="215"/>
                  <a:pt x="21" y="215"/>
                  <a:pt x="21" y="215"/>
                </a:cubicBezTo>
                <a:cubicBezTo>
                  <a:pt x="21" y="216"/>
                  <a:pt x="20" y="216"/>
                  <a:pt x="20" y="217"/>
                </a:cubicBezTo>
                <a:close/>
                <a:moveTo>
                  <a:pt x="23" y="37"/>
                </a:moveTo>
                <a:cubicBezTo>
                  <a:pt x="23" y="36"/>
                  <a:pt x="23" y="36"/>
                  <a:pt x="22" y="36"/>
                </a:cubicBezTo>
                <a:cubicBezTo>
                  <a:pt x="22" y="36"/>
                  <a:pt x="21" y="37"/>
                  <a:pt x="21" y="37"/>
                </a:cubicBezTo>
                <a:cubicBezTo>
                  <a:pt x="21" y="38"/>
                  <a:pt x="21" y="38"/>
                  <a:pt x="22" y="37"/>
                </a:cubicBezTo>
                <a:cubicBezTo>
                  <a:pt x="23" y="37"/>
                  <a:pt x="23" y="37"/>
                  <a:pt x="23" y="37"/>
                </a:cubicBezTo>
                <a:close/>
                <a:moveTo>
                  <a:pt x="22" y="246"/>
                </a:moveTo>
                <a:cubicBezTo>
                  <a:pt x="22" y="246"/>
                  <a:pt x="22" y="246"/>
                  <a:pt x="22" y="246"/>
                </a:cubicBezTo>
                <a:cubicBezTo>
                  <a:pt x="23" y="246"/>
                  <a:pt x="23" y="246"/>
                  <a:pt x="23" y="246"/>
                </a:cubicBezTo>
                <a:cubicBezTo>
                  <a:pt x="24" y="246"/>
                  <a:pt x="24" y="246"/>
                  <a:pt x="25" y="246"/>
                </a:cubicBezTo>
                <a:cubicBezTo>
                  <a:pt x="26" y="245"/>
                  <a:pt x="26" y="245"/>
                  <a:pt x="26" y="244"/>
                </a:cubicBezTo>
                <a:cubicBezTo>
                  <a:pt x="24" y="244"/>
                  <a:pt x="23" y="245"/>
                  <a:pt x="22" y="246"/>
                </a:cubicBezTo>
                <a:close/>
                <a:moveTo>
                  <a:pt x="44" y="16"/>
                </a:moveTo>
                <a:cubicBezTo>
                  <a:pt x="40" y="20"/>
                  <a:pt x="37" y="23"/>
                  <a:pt x="33" y="26"/>
                </a:cubicBezTo>
                <a:cubicBezTo>
                  <a:pt x="29" y="29"/>
                  <a:pt x="26" y="32"/>
                  <a:pt x="24" y="36"/>
                </a:cubicBezTo>
                <a:cubicBezTo>
                  <a:pt x="25" y="35"/>
                  <a:pt x="27" y="34"/>
                  <a:pt x="28" y="32"/>
                </a:cubicBezTo>
                <a:cubicBezTo>
                  <a:pt x="30" y="31"/>
                  <a:pt x="32" y="29"/>
                  <a:pt x="34" y="28"/>
                </a:cubicBezTo>
                <a:cubicBezTo>
                  <a:pt x="34" y="27"/>
                  <a:pt x="35" y="27"/>
                  <a:pt x="36" y="27"/>
                </a:cubicBezTo>
                <a:cubicBezTo>
                  <a:pt x="36" y="27"/>
                  <a:pt x="37" y="27"/>
                  <a:pt x="38" y="26"/>
                </a:cubicBezTo>
                <a:cubicBezTo>
                  <a:pt x="39" y="25"/>
                  <a:pt x="40" y="24"/>
                  <a:pt x="41" y="22"/>
                </a:cubicBezTo>
                <a:cubicBezTo>
                  <a:pt x="42" y="20"/>
                  <a:pt x="44" y="20"/>
                  <a:pt x="46" y="21"/>
                </a:cubicBezTo>
                <a:cubicBezTo>
                  <a:pt x="46" y="20"/>
                  <a:pt x="45" y="19"/>
                  <a:pt x="45" y="19"/>
                </a:cubicBezTo>
                <a:cubicBezTo>
                  <a:pt x="47" y="18"/>
                  <a:pt x="49" y="17"/>
                  <a:pt x="51" y="15"/>
                </a:cubicBezTo>
                <a:cubicBezTo>
                  <a:pt x="52" y="14"/>
                  <a:pt x="54" y="12"/>
                  <a:pt x="56" y="10"/>
                </a:cubicBezTo>
                <a:cubicBezTo>
                  <a:pt x="52" y="10"/>
                  <a:pt x="50" y="10"/>
                  <a:pt x="48" y="12"/>
                </a:cubicBezTo>
                <a:cubicBezTo>
                  <a:pt x="47" y="14"/>
                  <a:pt x="46" y="15"/>
                  <a:pt x="44" y="16"/>
                </a:cubicBezTo>
                <a:close/>
                <a:moveTo>
                  <a:pt x="30" y="249"/>
                </a:moveTo>
                <a:cubicBezTo>
                  <a:pt x="32" y="249"/>
                  <a:pt x="34" y="249"/>
                  <a:pt x="35" y="249"/>
                </a:cubicBezTo>
                <a:cubicBezTo>
                  <a:pt x="37" y="248"/>
                  <a:pt x="38" y="248"/>
                  <a:pt x="40" y="247"/>
                </a:cubicBezTo>
                <a:cubicBezTo>
                  <a:pt x="41" y="246"/>
                  <a:pt x="43" y="245"/>
                  <a:pt x="44" y="245"/>
                </a:cubicBezTo>
                <a:cubicBezTo>
                  <a:pt x="46" y="244"/>
                  <a:pt x="48" y="244"/>
                  <a:pt x="49" y="244"/>
                </a:cubicBezTo>
                <a:cubicBezTo>
                  <a:pt x="49" y="243"/>
                  <a:pt x="49" y="242"/>
                  <a:pt x="50" y="242"/>
                </a:cubicBezTo>
                <a:cubicBezTo>
                  <a:pt x="51" y="242"/>
                  <a:pt x="52" y="242"/>
                  <a:pt x="52" y="242"/>
                </a:cubicBezTo>
                <a:cubicBezTo>
                  <a:pt x="51" y="241"/>
                  <a:pt x="52" y="240"/>
                  <a:pt x="54" y="239"/>
                </a:cubicBezTo>
                <a:cubicBezTo>
                  <a:pt x="56" y="239"/>
                  <a:pt x="58" y="239"/>
                  <a:pt x="59" y="240"/>
                </a:cubicBezTo>
                <a:cubicBezTo>
                  <a:pt x="58" y="238"/>
                  <a:pt x="59" y="237"/>
                  <a:pt x="60" y="237"/>
                </a:cubicBezTo>
                <a:cubicBezTo>
                  <a:pt x="61" y="238"/>
                  <a:pt x="62" y="237"/>
                  <a:pt x="63" y="236"/>
                </a:cubicBezTo>
                <a:cubicBezTo>
                  <a:pt x="62" y="236"/>
                  <a:pt x="61" y="236"/>
                  <a:pt x="62" y="236"/>
                </a:cubicBezTo>
                <a:cubicBezTo>
                  <a:pt x="65" y="235"/>
                  <a:pt x="68" y="234"/>
                  <a:pt x="71" y="233"/>
                </a:cubicBezTo>
                <a:cubicBezTo>
                  <a:pt x="73" y="231"/>
                  <a:pt x="76" y="230"/>
                  <a:pt x="78" y="229"/>
                </a:cubicBezTo>
                <a:cubicBezTo>
                  <a:pt x="70" y="232"/>
                  <a:pt x="61" y="235"/>
                  <a:pt x="53" y="239"/>
                </a:cubicBezTo>
                <a:cubicBezTo>
                  <a:pt x="46" y="242"/>
                  <a:pt x="38" y="245"/>
                  <a:pt x="30" y="249"/>
                </a:cubicBezTo>
                <a:close/>
                <a:moveTo>
                  <a:pt x="31" y="244"/>
                </a:moveTo>
                <a:cubicBezTo>
                  <a:pt x="31" y="244"/>
                  <a:pt x="31" y="244"/>
                  <a:pt x="31" y="244"/>
                </a:cubicBezTo>
                <a:cubicBezTo>
                  <a:pt x="31" y="242"/>
                  <a:pt x="31" y="242"/>
                  <a:pt x="31" y="242"/>
                </a:cubicBezTo>
                <a:cubicBezTo>
                  <a:pt x="31" y="242"/>
                  <a:pt x="31" y="242"/>
                  <a:pt x="31" y="242"/>
                </a:cubicBezTo>
                <a:lnTo>
                  <a:pt x="31" y="244"/>
                </a:lnTo>
                <a:close/>
                <a:moveTo>
                  <a:pt x="32" y="243"/>
                </a:moveTo>
                <a:cubicBezTo>
                  <a:pt x="33" y="243"/>
                  <a:pt x="33" y="243"/>
                  <a:pt x="33" y="242"/>
                </a:cubicBezTo>
                <a:cubicBezTo>
                  <a:pt x="33" y="242"/>
                  <a:pt x="33" y="242"/>
                  <a:pt x="34" y="242"/>
                </a:cubicBezTo>
                <a:cubicBezTo>
                  <a:pt x="35" y="243"/>
                  <a:pt x="36" y="243"/>
                  <a:pt x="37" y="241"/>
                </a:cubicBezTo>
                <a:cubicBezTo>
                  <a:pt x="36" y="241"/>
                  <a:pt x="35" y="240"/>
                  <a:pt x="34" y="241"/>
                </a:cubicBezTo>
                <a:cubicBezTo>
                  <a:pt x="33" y="241"/>
                  <a:pt x="32" y="242"/>
                  <a:pt x="32" y="243"/>
                </a:cubicBezTo>
                <a:close/>
                <a:moveTo>
                  <a:pt x="64" y="24"/>
                </a:moveTo>
                <a:cubicBezTo>
                  <a:pt x="66" y="22"/>
                  <a:pt x="69" y="20"/>
                  <a:pt x="73" y="17"/>
                </a:cubicBezTo>
                <a:cubicBezTo>
                  <a:pt x="77" y="15"/>
                  <a:pt x="81" y="12"/>
                  <a:pt x="84" y="9"/>
                </a:cubicBezTo>
                <a:cubicBezTo>
                  <a:pt x="82" y="9"/>
                  <a:pt x="80" y="9"/>
                  <a:pt x="80" y="10"/>
                </a:cubicBezTo>
                <a:cubicBezTo>
                  <a:pt x="79" y="10"/>
                  <a:pt x="78" y="11"/>
                  <a:pt x="77" y="12"/>
                </a:cubicBezTo>
                <a:cubicBezTo>
                  <a:pt x="73" y="14"/>
                  <a:pt x="69" y="17"/>
                  <a:pt x="65" y="19"/>
                </a:cubicBezTo>
                <a:cubicBezTo>
                  <a:pt x="61" y="22"/>
                  <a:pt x="58" y="25"/>
                  <a:pt x="54" y="26"/>
                </a:cubicBezTo>
                <a:cubicBezTo>
                  <a:pt x="50" y="29"/>
                  <a:pt x="46" y="32"/>
                  <a:pt x="43" y="35"/>
                </a:cubicBezTo>
                <a:cubicBezTo>
                  <a:pt x="40" y="39"/>
                  <a:pt x="36" y="42"/>
                  <a:pt x="33" y="44"/>
                </a:cubicBezTo>
                <a:cubicBezTo>
                  <a:pt x="35" y="44"/>
                  <a:pt x="36" y="44"/>
                  <a:pt x="37" y="44"/>
                </a:cubicBezTo>
                <a:cubicBezTo>
                  <a:pt x="38" y="44"/>
                  <a:pt x="38" y="44"/>
                  <a:pt x="39" y="44"/>
                </a:cubicBezTo>
                <a:cubicBezTo>
                  <a:pt x="40" y="43"/>
                  <a:pt x="40" y="43"/>
                  <a:pt x="41" y="42"/>
                </a:cubicBezTo>
                <a:cubicBezTo>
                  <a:pt x="42" y="41"/>
                  <a:pt x="44" y="41"/>
                  <a:pt x="45" y="41"/>
                </a:cubicBezTo>
                <a:cubicBezTo>
                  <a:pt x="46" y="40"/>
                  <a:pt x="47" y="38"/>
                  <a:pt x="49" y="37"/>
                </a:cubicBezTo>
                <a:cubicBezTo>
                  <a:pt x="50" y="35"/>
                  <a:pt x="52" y="34"/>
                  <a:pt x="54" y="34"/>
                </a:cubicBezTo>
                <a:cubicBezTo>
                  <a:pt x="54" y="31"/>
                  <a:pt x="54" y="31"/>
                  <a:pt x="54" y="31"/>
                </a:cubicBezTo>
                <a:cubicBezTo>
                  <a:pt x="56" y="30"/>
                  <a:pt x="58" y="30"/>
                  <a:pt x="60" y="29"/>
                </a:cubicBezTo>
                <a:cubicBezTo>
                  <a:pt x="59" y="28"/>
                  <a:pt x="59" y="27"/>
                  <a:pt x="61" y="26"/>
                </a:cubicBezTo>
                <a:cubicBezTo>
                  <a:pt x="62" y="26"/>
                  <a:pt x="64" y="25"/>
                  <a:pt x="64" y="24"/>
                </a:cubicBezTo>
                <a:close/>
                <a:moveTo>
                  <a:pt x="37" y="183"/>
                </a:moveTo>
                <a:cubicBezTo>
                  <a:pt x="37" y="183"/>
                  <a:pt x="37" y="184"/>
                  <a:pt x="36" y="184"/>
                </a:cubicBezTo>
                <a:cubicBezTo>
                  <a:pt x="36" y="185"/>
                  <a:pt x="36" y="185"/>
                  <a:pt x="36" y="187"/>
                </a:cubicBezTo>
                <a:cubicBezTo>
                  <a:pt x="37" y="187"/>
                  <a:pt x="37" y="186"/>
                  <a:pt x="38" y="186"/>
                </a:cubicBezTo>
                <a:cubicBezTo>
                  <a:pt x="38" y="185"/>
                  <a:pt x="39" y="185"/>
                  <a:pt x="39" y="184"/>
                </a:cubicBezTo>
                <a:cubicBezTo>
                  <a:pt x="42" y="183"/>
                  <a:pt x="44" y="182"/>
                  <a:pt x="47" y="181"/>
                </a:cubicBezTo>
                <a:cubicBezTo>
                  <a:pt x="49" y="179"/>
                  <a:pt x="51" y="178"/>
                  <a:pt x="53" y="176"/>
                </a:cubicBezTo>
                <a:cubicBezTo>
                  <a:pt x="53" y="177"/>
                  <a:pt x="53" y="177"/>
                  <a:pt x="53" y="177"/>
                </a:cubicBezTo>
                <a:cubicBezTo>
                  <a:pt x="54" y="176"/>
                  <a:pt x="54" y="176"/>
                  <a:pt x="55" y="176"/>
                </a:cubicBezTo>
                <a:cubicBezTo>
                  <a:pt x="55" y="175"/>
                  <a:pt x="56" y="175"/>
                  <a:pt x="56" y="174"/>
                </a:cubicBezTo>
                <a:cubicBezTo>
                  <a:pt x="57" y="174"/>
                  <a:pt x="58" y="173"/>
                  <a:pt x="58" y="172"/>
                </a:cubicBezTo>
                <a:cubicBezTo>
                  <a:pt x="59" y="172"/>
                  <a:pt x="60" y="171"/>
                  <a:pt x="61" y="171"/>
                </a:cubicBezTo>
                <a:cubicBezTo>
                  <a:pt x="62" y="171"/>
                  <a:pt x="63" y="171"/>
                  <a:pt x="64" y="172"/>
                </a:cubicBezTo>
                <a:cubicBezTo>
                  <a:pt x="63" y="170"/>
                  <a:pt x="63" y="170"/>
                  <a:pt x="64" y="170"/>
                </a:cubicBezTo>
                <a:cubicBezTo>
                  <a:pt x="65" y="170"/>
                  <a:pt x="66" y="170"/>
                  <a:pt x="66" y="169"/>
                </a:cubicBezTo>
                <a:cubicBezTo>
                  <a:pt x="66" y="169"/>
                  <a:pt x="66" y="169"/>
                  <a:pt x="66" y="168"/>
                </a:cubicBezTo>
                <a:cubicBezTo>
                  <a:pt x="68" y="167"/>
                  <a:pt x="71" y="166"/>
                  <a:pt x="73" y="165"/>
                </a:cubicBezTo>
                <a:cubicBezTo>
                  <a:pt x="76" y="164"/>
                  <a:pt x="77" y="162"/>
                  <a:pt x="78" y="161"/>
                </a:cubicBezTo>
                <a:cubicBezTo>
                  <a:pt x="71" y="164"/>
                  <a:pt x="64" y="168"/>
                  <a:pt x="57" y="172"/>
                </a:cubicBezTo>
                <a:cubicBezTo>
                  <a:pt x="51" y="175"/>
                  <a:pt x="44" y="179"/>
                  <a:pt x="37" y="183"/>
                </a:cubicBezTo>
                <a:close/>
                <a:moveTo>
                  <a:pt x="56" y="181"/>
                </a:moveTo>
                <a:cubicBezTo>
                  <a:pt x="55" y="181"/>
                  <a:pt x="55" y="182"/>
                  <a:pt x="54" y="182"/>
                </a:cubicBezTo>
                <a:cubicBezTo>
                  <a:pt x="53" y="182"/>
                  <a:pt x="53" y="182"/>
                  <a:pt x="52" y="183"/>
                </a:cubicBezTo>
                <a:cubicBezTo>
                  <a:pt x="51" y="183"/>
                  <a:pt x="50" y="184"/>
                  <a:pt x="48" y="185"/>
                </a:cubicBezTo>
                <a:cubicBezTo>
                  <a:pt x="47" y="186"/>
                  <a:pt x="46" y="187"/>
                  <a:pt x="44" y="188"/>
                </a:cubicBezTo>
                <a:cubicBezTo>
                  <a:pt x="43" y="189"/>
                  <a:pt x="41" y="190"/>
                  <a:pt x="40" y="190"/>
                </a:cubicBezTo>
                <a:cubicBezTo>
                  <a:pt x="39" y="191"/>
                  <a:pt x="37" y="191"/>
                  <a:pt x="36" y="190"/>
                </a:cubicBezTo>
                <a:cubicBezTo>
                  <a:pt x="36" y="195"/>
                  <a:pt x="36" y="195"/>
                  <a:pt x="36" y="195"/>
                </a:cubicBezTo>
                <a:cubicBezTo>
                  <a:pt x="38" y="195"/>
                  <a:pt x="39" y="195"/>
                  <a:pt x="40" y="194"/>
                </a:cubicBezTo>
                <a:cubicBezTo>
                  <a:pt x="40" y="194"/>
                  <a:pt x="41" y="193"/>
                  <a:pt x="42" y="192"/>
                </a:cubicBezTo>
                <a:cubicBezTo>
                  <a:pt x="43" y="191"/>
                  <a:pt x="43" y="191"/>
                  <a:pt x="44" y="190"/>
                </a:cubicBezTo>
                <a:cubicBezTo>
                  <a:pt x="45" y="190"/>
                  <a:pt x="46" y="189"/>
                  <a:pt x="48" y="190"/>
                </a:cubicBezTo>
                <a:cubicBezTo>
                  <a:pt x="48" y="189"/>
                  <a:pt x="48" y="189"/>
                  <a:pt x="47" y="189"/>
                </a:cubicBezTo>
                <a:cubicBezTo>
                  <a:pt x="47" y="189"/>
                  <a:pt x="47" y="189"/>
                  <a:pt x="47" y="188"/>
                </a:cubicBezTo>
                <a:cubicBezTo>
                  <a:pt x="49" y="188"/>
                  <a:pt x="51" y="187"/>
                  <a:pt x="53" y="185"/>
                </a:cubicBezTo>
                <a:cubicBezTo>
                  <a:pt x="54" y="184"/>
                  <a:pt x="56" y="183"/>
                  <a:pt x="58" y="183"/>
                </a:cubicBezTo>
                <a:cubicBezTo>
                  <a:pt x="58" y="183"/>
                  <a:pt x="58" y="182"/>
                  <a:pt x="59" y="181"/>
                </a:cubicBezTo>
                <a:cubicBezTo>
                  <a:pt x="60" y="180"/>
                  <a:pt x="62" y="179"/>
                  <a:pt x="64" y="179"/>
                </a:cubicBezTo>
                <a:cubicBezTo>
                  <a:pt x="65" y="178"/>
                  <a:pt x="67" y="177"/>
                  <a:pt x="68" y="177"/>
                </a:cubicBezTo>
                <a:cubicBezTo>
                  <a:pt x="69" y="175"/>
                  <a:pt x="71" y="174"/>
                  <a:pt x="74" y="173"/>
                </a:cubicBezTo>
                <a:cubicBezTo>
                  <a:pt x="76" y="173"/>
                  <a:pt x="78" y="171"/>
                  <a:pt x="78" y="169"/>
                </a:cubicBezTo>
                <a:cubicBezTo>
                  <a:pt x="75" y="170"/>
                  <a:pt x="71" y="172"/>
                  <a:pt x="67" y="174"/>
                </a:cubicBezTo>
                <a:cubicBezTo>
                  <a:pt x="62" y="177"/>
                  <a:pt x="59" y="179"/>
                  <a:pt x="56" y="181"/>
                </a:cubicBezTo>
                <a:close/>
                <a:moveTo>
                  <a:pt x="41" y="202"/>
                </a:moveTo>
                <a:cubicBezTo>
                  <a:pt x="43" y="202"/>
                  <a:pt x="44" y="202"/>
                  <a:pt x="44" y="201"/>
                </a:cubicBezTo>
                <a:cubicBezTo>
                  <a:pt x="45" y="199"/>
                  <a:pt x="46" y="199"/>
                  <a:pt x="48" y="200"/>
                </a:cubicBezTo>
                <a:cubicBezTo>
                  <a:pt x="47" y="198"/>
                  <a:pt x="47" y="198"/>
                  <a:pt x="48" y="198"/>
                </a:cubicBezTo>
                <a:cubicBezTo>
                  <a:pt x="48" y="198"/>
                  <a:pt x="49" y="197"/>
                  <a:pt x="49" y="197"/>
                </a:cubicBezTo>
                <a:cubicBezTo>
                  <a:pt x="51" y="197"/>
                  <a:pt x="52" y="196"/>
                  <a:pt x="52" y="196"/>
                </a:cubicBezTo>
                <a:cubicBezTo>
                  <a:pt x="52" y="195"/>
                  <a:pt x="53" y="194"/>
                  <a:pt x="53" y="193"/>
                </a:cubicBezTo>
                <a:cubicBezTo>
                  <a:pt x="57" y="191"/>
                  <a:pt x="60" y="189"/>
                  <a:pt x="63" y="188"/>
                </a:cubicBezTo>
                <a:cubicBezTo>
                  <a:pt x="66" y="186"/>
                  <a:pt x="70" y="184"/>
                  <a:pt x="73" y="183"/>
                </a:cubicBezTo>
                <a:cubicBezTo>
                  <a:pt x="74" y="182"/>
                  <a:pt x="75" y="182"/>
                  <a:pt x="76" y="181"/>
                </a:cubicBezTo>
                <a:cubicBezTo>
                  <a:pt x="77" y="180"/>
                  <a:pt x="78" y="179"/>
                  <a:pt x="78" y="178"/>
                </a:cubicBezTo>
                <a:cubicBezTo>
                  <a:pt x="72" y="180"/>
                  <a:pt x="66" y="183"/>
                  <a:pt x="61" y="187"/>
                </a:cubicBezTo>
                <a:cubicBezTo>
                  <a:pt x="55" y="190"/>
                  <a:pt x="50" y="193"/>
                  <a:pt x="45" y="196"/>
                </a:cubicBezTo>
                <a:cubicBezTo>
                  <a:pt x="43" y="197"/>
                  <a:pt x="41" y="198"/>
                  <a:pt x="40" y="199"/>
                </a:cubicBezTo>
                <a:cubicBezTo>
                  <a:pt x="38" y="200"/>
                  <a:pt x="37" y="202"/>
                  <a:pt x="36" y="204"/>
                </a:cubicBezTo>
                <a:cubicBezTo>
                  <a:pt x="37" y="205"/>
                  <a:pt x="38" y="205"/>
                  <a:pt x="39" y="204"/>
                </a:cubicBezTo>
                <a:cubicBezTo>
                  <a:pt x="40" y="204"/>
                  <a:pt x="40" y="203"/>
                  <a:pt x="41" y="202"/>
                </a:cubicBezTo>
                <a:close/>
                <a:moveTo>
                  <a:pt x="39" y="167"/>
                </a:moveTo>
                <a:cubicBezTo>
                  <a:pt x="38" y="167"/>
                  <a:pt x="38" y="167"/>
                  <a:pt x="37" y="167"/>
                </a:cubicBezTo>
                <a:cubicBezTo>
                  <a:pt x="36" y="167"/>
                  <a:pt x="36" y="167"/>
                  <a:pt x="37" y="169"/>
                </a:cubicBezTo>
                <a:cubicBezTo>
                  <a:pt x="39" y="169"/>
                  <a:pt x="41" y="169"/>
                  <a:pt x="43" y="167"/>
                </a:cubicBezTo>
                <a:cubicBezTo>
                  <a:pt x="45" y="165"/>
                  <a:pt x="47" y="164"/>
                  <a:pt x="49" y="165"/>
                </a:cubicBezTo>
                <a:cubicBezTo>
                  <a:pt x="49" y="163"/>
                  <a:pt x="50" y="162"/>
                  <a:pt x="52" y="161"/>
                </a:cubicBezTo>
                <a:cubicBezTo>
                  <a:pt x="54" y="161"/>
                  <a:pt x="55" y="161"/>
                  <a:pt x="56" y="160"/>
                </a:cubicBezTo>
                <a:cubicBezTo>
                  <a:pt x="59" y="157"/>
                  <a:pt x="63" y="154"/>
                  <a:pt x="68" y="152"/>
                </a:cubicBezTo>
                <a:cubicBezTo>
                  <a:pt x="72" y="151"/>
                  <a:pt x="76" y="148"/>
                  <a:pt x="78" y="145"/>
                </a:cubicBezTo>
                <a:cubicBezTo>
                  <a:pt x="72" y="149"/>
                  <a:pt x="65" y="152"/>
                  <a:pt x="58" y="155"/>
                </a:cubicBezTo>
                <a:cubicBezTo>
                  <a:pt x="51" y="158"/>
                  <a:pt x="45" y="162"/>
                  <a:pt x="39" y="167"/>
                </a:cubicBezTo>
                <a:close/>
                <a:moveTo>
                  <a:pt x="37" y="175"/>
                </a:moveTo>
                <a:cubicBezTo>
                  <a:pt x="37" y="175"/>
                  <a:pt x="37" y="176"/>
                  <a:pt x="37" y="177"/>
                </a:cubicBezTo>
                <a:cubicBezTo>
                  <a:pt x="36" y="178"/>
                  <a:pt x="36" y="178"/>
                  <a:pt x="37" y="178"/>
                </a:cubicBezTo>
                <a:cubicBezTo>
                  <a:pt x="37" y="177"/>
                  <a:pt x="38" y="176"/>
                  <a:pt x="39" y="177"/>
                </a:cubicBezTo>
                <a:cubicBezTo>
                  <a:pt x="40" y="177"/>
                  <a:pt x="41" y="176"/>
                  <a:pt x="42" y="176"/>
                </a:cubicBezTo>
                <a:cubicBezTo>
                  <a:pt x="41" y="176"/>
                  <a:pt x="41" y="175"/>
                  <a:pt x="40" y="175"/>
                </a:cubicBezTo>
                <a:cubicBezTo>
                  <a:pt x="44" y="174"/>
                  <a:pt x="47" y="172"/>
                  <a:pt x="50" y="170"/>
                </a:cubicBezTo>
                <a:cubicBezTo>
                  <a:pt x="53" y="167"/>
                  <a:pt x="56" y="166"/>
                  <a:pt x="60" y="166"/>
                </a:cubicBezTo>
                <a:cubicBezTo>
                  <a:pt x="60" y="165"/>
                  <a:pt x="60" y="165"/>
                  <a:pt x="60" y="165"/>
                </a:cubicBezTo>
                <a:cubicBezTo>
                  <a:pt x="60" y="165"/>
                  <a:pt x="60" y="165"/>
                  <a:pt x="60" y="164"/>
                </a:cubicBezTo>
                <a:cubicBezTo>
                  <a:pt x="63" y="163"/>
                  <a:pt x="66" y="161"/>
                  <a:pt x="68" y="159"/>
                </a:cubicBezTo>
                <a:cubicBezTo>
                  <a:pt x="71" y="157"/>
                  <a:pt x="74" y="156"/>
                  <a:pt x="77" y="154"/>
                </a:cubicBezTo>
                <a:cubicBezTo>
                  <a:pt x="77" y="154"/>
                  <a:pt x="78" y="154"/>
                  <a:pt x="78" y="155"/>
                </a:cubicBezTo>
                <a:cubicBezTo>
                  <a:pt x="78" y="156"/>
                  <a:pt x="79" y="156"/>
                  <a:pt x="79" y="155"/>
                </a:cubicBezTo>
                <a:cubicBezTo>
                  <a:pt x="79" y="155"/>
                  <a:pt x="78" y="154"/>
                  <a:pt x="78" y="153"/>
                </a:cubicBezTo>
                <a:cubicBezTo>
                  <a:pt x="79" y="153"/>
                  <a:pt x="78" y="152"/>
                  <a:pt x="77" y="153"/>
                </a:cubicBezTo>
                <a:cubicBezTo>
                  <a:pt x="70" y="157"/>
                  <a:pt x="63" y="161"/>
                  <a:pt x="57" y="164"/>
                </a:cubicBezTo>
                <a:cubicBezTo>
                  <a:pt x="50" y="168"/>
                  <a:pt x="44" y="171"/>
                  <a:pt x="37" y="175"/>
                </a:cubicBezTo>
                <a:close/>
                <a:moveTo>
                  <a:pt x="78" y="115"/>
                </a:moveTo>
                <a:cubicBezTo>
                  <a:pt x="72" y="118"/>
                  <a:pt x="65" y="121"/>
                  <a:pt x="59" y="125"/>
                </a:cubicBezTo>
                <a:cubicBezTo>
                  <a:pt x="53" y="129"/>
                  <a:pt x="48" y="133"/>
                  <a:pt x="42" y="137"/>
                </a:cubicBezTo>
                <a:cubicBezTo>
                  <a:pt x="41" y="137"/>
                  <a:pt x="41" y="138"/>
                  <a:pt x="41" y="138"/>
                </a:cubicBezTo>
                <a:cubicBezTo>
                  <a:pt x="41" y="139"/>
                  <a:pt x="41" y="139"/>
                  <a:pt x="40" y="140"/>
                </a:cubicBezTo>
                <a:cubicBezTo>
                  <a:pt x="39" y="139"/>
                  <a:pt x="38" y="139"/>
                  <a:pt x="38" y="140"/>
                </a:cubicBezTo>
                <a:cubicBezTo>
                  <a:pt x="37" y="141"/>
                  <a:pt x="37" y="142"/>
                  <a:pt x="37" y="143"/>
                </a:cubicBezTo>
                <a:cubicBezTo>
                  <a:pt x="40" y="142"/>
                  <a:pt x="44" y="140"/>
                  <a:pt x="47" y="138"/>
                </a:cubicBezTo>
                <a:cubicBezTo>
                  <a:pt x="50" y="136"/>
                  <a:pt x="53" y="134"/>
                  <a:pt x="56" y="133"/>
                </a:cubicBezTo>
                <a:cubicBezTo>
                  <a:pt x="57" y="133"/>
                  <a:pt x="59" y="132"/>
                  <a:pt x="59" y="131"/>
                </a:cubicBezTo>
                <a:cubicBezTo>
                  <a:pt x="60" y="131"/>
                  <a:pt x="61" y="130"/>
                  <a:pt x="62" y="129"/>
                </a:cubicBezTo>
                <a:cubicBezTo>
                  <a:pt x="62" y="128"/>
                  <a:pt x="63" y="128"/>
                  <a:pt x="63" y="129"/>
                </a:cubicBezTo>
                <a:cubicBezTo>
                  <a:pt x="64" y="129"/>
                  <a:pt x="64" y="129"/>
                  <a:pt x="64" y="129"/>
                </a:cubicBezTo>
                <a:cubicBezTo>
                  <a:pt x="64" y="127"/>
                  <a:pt x="64" y="127"/>
                  <a:pt x="64" y="127"/>
                </a:cubicBezTo>
                <a:cubicBezTo>
                  <a:pt x="67" y="126"/>
                  <a:pt x="70" y="125"/>
                  <a:pt x="72" y="123"/>
                </a:cubicBezTo>
                <a:cubicBezTo>
                  <a:pt x="74" y="121"/>
                  <a:pt x="77" y="119"/>
                  <a:pt x="80" y="118"/>
                </a:cubicBezTo>
                <a:cubicBezTo>
                  <a:pt x="79" y="117"/>
                  <a:pt x="79" y="117"/>
                  <a:pt x="80" y="116"/>
                </a:cubicBezTo>
                <a:cubicBezTo>
                  <a:pt x="80" y="116"/>
                  <a:pt x="80" y="115"/>
                  <a:pt x="78" y="115"/>
                </a:cubicBezTo>
                <a:close/>
                <a:moveTo>
                  <a:pt x="46" y="154"/>
                </a:moveTo>
                <a:cubicBezTo>
                  <a:pt x="44" y="155"/>
                  <a:pt x="42" y="155"/>
                  <a:pt x="40" y="156"/>
                </a:cubicBezTo>
                <a:cubicBezTo>
                  <a:pt x="38" y="157"/>
                  <a:pt x="37" y="158"/>
                  <a:pt x="37" y="161"/>
                </a:cubicBezTo>
                <a:cubicBezTo>
                  <a:pt x="41" y="160"/>
                  <a:pt x="45" y="158"/>
                  <a:pt x="48" y="155"/>
                </a:cubicBezTo>
                <a:cubicBezTo>
                  <a:pt x="51" y="153"/>
                  <a:pt x="55" y="151"/>
                  <a:pt x="59" y="151"/>
                </a:cubicBezTo>
                <a:cubicBezTo>
                  <a:pt x="60" y="149"/>
                  <a:pt x="62" y="148"/>
                  <a:pt x="64" y="147"/>
                </a:cubicBezTo>
                <a:cubicBezTo>
                  <a:pt x="65" y="146"/>
                  <a:pt x="67" y="145"/>
                  <a:pt x="69" y="144"/>
                </a:cubicBezTo>
                <a:cubicBezTo>
                  <a:pt x="71" y="143"/>
                  <a:pt x="73" y="142"/>
                  <a:pt x="74" y="141"/>
                </a:cubicBezTo>
                <a:cubicBezTo>
                  <a:pt x="76" y="140"/>
                  <a:pt x="77" y="139"/>
                  <a:pt x="78" y="137"/>
                </a:cubicBezTo>
                <a:cubicBezTo>
                  <a:pt x="78" y="136"/>
                  <a:pt x="78" y="136"/>
                  <a:pt x="78" y="136"/>
                </a:cubicBezTo>
                <a:cubicBezTo>
                  <a:pt x="73" y="138"/>
                  <a:pt x="67" y="141"/>
                  <a:pt x="62" y="145"/>
                </a:cubicBezTo>
                <a:cubicBezTo>
                  <a:pt x="56" y="148"/>
                  <a:pt x="51" y="151"/>
                  <a:pt x="46" y="154"/>
                </a:cubicBezTo>
                <a:close/>
                <a:moveTo>
                  <a:pt x="38" y="127"/>
                </a:moveTo>
                <a:cubicBezTo>
                  <a:pt x="38" y="126"/>
                  <a:pt x="38" y="125"/>
                  <a:pt x="39" y="125"/>
                </a:cubicBezTo>
                <a:cubicBezTo>
                  <a:pt x="40" y="125"/>
                  <a:pt x="40" y="125"/>
                  <a:pt x="40" y="124"/>
                </a:cubicBezTo>
                <a:cubicBezTo>
                  <a:pt x="38" y="124"/>
                  <a:pt x="38" y="124"/>
                  <a:pt x="38" y="124"/>
                </a:cubicBezTo>
                <a:cubicBezTo>
                  <a:pt x="38" y="125"/>
                  <a:pt x="38" y="125"/>
                  <a:pt x="38" y="126"/>
                </a:cubicBezTo>
                <a:cubicBezTo>
                  <a:pt x="37" y="127"/>
                  <a:pt x="38" y="127"/>
                  <a:pt x="38" y="127"/>
                </a:cubicBezTo>
                <a:close/>
                <a:moveTo>
                  <a:pt x="51" y="235"/>
                </a:moveTo>
                <a:cubicBezTo>
                  <a:pt x="50" y="235"/>
                  <a:pt x="50" y="235"/>
                  <a:pt x="50" y="235"/>
                </a:cubicBezTo>
                <a:cubicBezTo>
                  <a:pt x="50" y="234"/>
                  <a:pt x="50" y="234"/>
                  <a:pt x="51" y="234"/>
                </a:cubicBezTo>
                <a:cubicBezTo>
                  <a:pt x="52" y="235"/>
                  <a:pt x="52" y="235"/>
                  <a:pt x="53" y="234"/>
                </a:cubicBezTo>
                <a:cubicBezTo>
                  <a:pt x="54" y="233"/>
                  <a:pt x="55" y="233"/>
                  <a:pt x="55" y="232"/>
                </a:cubicBezTo>
                <a:cubicBezTo>
                  <a:pt x="56" y="231"/>
                  <a:pt x="57" y="231"/>
                  <a:pt x="58" y="230"/>
                </a:cubicBezTo>
                <a:cubicBezTo>
                  <a:pt x="58" y="230"/>
                  <a:pt x="59" y="230"/>
                  <a:pt x="60" y="231"/>
                </a:cubicBezTo>
                <a:cubicBezTo>
                  <a:pt x="59" y="232"/>
                  <a:pt x="59" y="232"/>
                  <a:pt x="60" y="232"/>
                </a:cubicBezTo>
                <a:cubicBezTo>
                  <a:pt x="60" y="231"/>
                  <a:pt x="61" y="231"/>
                  <a:pt x="62" y="231"/>
                </a:cubicBezTo>
                <a:cubicBezTo>
                  <a:pt x="61" y="230"/>
                  <a:pt x="61" y="229"/>
                  <a:pt x="63" y="228"/>
                </a:cubicBezTo>
                <a:cubicBezTo>
                  <a:pt x="64" y="227"/>
                  <a:pt x="65" y="228"/>
                  <a:pt x="66" y="229"/>
                </a:cubicBezTo>
                <a:cubicBezTo>
                  <a:pt x="65" y="228"/>
                  <a:pt x="66" y="227"/>
                  <a:pt x="66" y="227"/>
                </a:cubicBezTo>
                <a:cubicBezTo>
                  <a:pt x="67" y="227"/>
                  <a:pt x="68" y="227"/>
                  <a:pt x="69" y="227"/>
                </a:cubicBezTo>
                <a:cubicBezTo>
                  <a:pt x="70" y="227"/>
                  <a:pt x="70" y="227"/>
                  <a:pt x="71" y="227"/>
                </a:cubicBezTo>
                <a:cubicBezTo>
                  <a:pt x="71" y="227"/>
                  <a:pt x="71" y="226"/>
                  <a:pt x="70" y="225"/>
                </a:cubicBezTo>
                <a:cubicBezTo>
                  <a:pt x="73" y="225"/>
                  <a:pt x="75" y="224"/>
                  <a:pt x="76" y="223"/>
                </a:cubicBezTo>
                <a:cubicBezTo>
                  <a:pt x="77" y="221"/>
                  <a:pt x="79" y="221"/>
                  <a:pt x="80" y="222"/>
                </a:cubicBezTo>
                <a:cubicBezTo>
                  <a:pt x="80" y="221"/>
                  <a:pt x="81" y="220"/>
                  <a:pt x="81" y="220"/>
                </a:cubicBezTo>
                <a:cubicBezTo>
                  <a:pt x="82" y="219"/>
                  <a:pt x="83" y="219"/>
                  <a:pt x="83" y="219"/>
                </a:cubicBezTo>
                <a:cubicBezTo>
                  <a:pt x="84" y="219"/>
                  <a:pt x="85" y="219"/>
                  <a:pt x="85" y="218"/>
                </a:cubicBezTo>
                <a:cubicBezTo>
                  <a:pt x="86" y="218"/>
                  <a:pt x="87" y="218"/>
                  <a:pt x="87" y="217"/>
                </a:cubicBezTo>
                <a:cubicBezTo>
                  <a:pt x="79" y="220"/>
                  <a:pt x="71" y="223"/>
                  <a:pt x="64" y="226"/>
                </a:cubicBezTo>
                <a:cubicBezTo>
                  <a:pt x="57" y="230"/>
                  <a:pt x="51" y="233"/>
                  <a:pt x="44" y="236"/>
                </a:cubicBezTo>
                <a:cubicBezTo>
                  <a:pt x="44" y="236"/>
                  <a:pt x="43" y="236"/>
                  <a:pt x="43" y="237"/>
                </a:cubicBezTo>
                <a:cubicBezTo>
                  <a:pt x="42" y="237"/>
                  <a:pt x="41" y="238"/>
                  <a:pt x="40" y="237"/>
                </a:cubicBezTo>
                <a:cubicBezTo>
                  <a:pt x="40" y="238"/>
                  <a:pt x="40" y="239"/>
                  <a:pt x="40" y="239"/>
                </a:cubicBezTo>
                <a:cubicBezTo>
                  <a:pt x="39" y="239"/>
                  <a:pt x="39" y="240"/>
                  <a:pt x="38" y="240"/>
                </a:cubicBezTo>
                <a:cubicBezTo>
                  <a:pt x="40" y="240"/>
                  <a:pt x="42" y="239"/>
                  <a:pt x="44" y="237"/>
                </a:cubicBezTo>
                <a:cubicBezTo>
                  <a:pt x="46" y="236"/>
                  <a:pt x="49" y="235"/>
                  <a:pt x="51" y="235"/>
                </a:cubicBezTo>
                <a:close/>
                <a:moveTo>
                  <a:pt x="38" y="79"/>
                </a:moveTo>
                <a:cubicBezTo>
                  <a:pt x="40" y="79"/>
                  <a:pt x="41" y="79"/>
                  <a:pt x="40" y="78"/>
                </a:cubicBezTo>
                <a:cubicBezTo>
                  <a:pt x="40" y="76"/>
                  <a:pt x="40" y="76"/>
                  <a:pt x="39" y="76"/>
                </a:cubicBezTo>
                <a:cubicBezTo>
                  <a:pt x="39" y="77"/>
                  <a:pt x="39" y="78"/>
                  <a:pt x="38" y="79"/>
                </a:cubicBezTo>
                <a:close/>
                <a:moveTo>
                  <a:pt x="38" y="148"/>
                </a:moveTo>
                <a:cubicBezTo>
                  <a:pt x="40" y="147"/>
                  <a:pt x="42" y="147"/>
                  <a:pt x="43" y="146"/>
                </a:cubicBezTo>
                <a:cubicBezTo>
                  <a:pt x="45" y="145"/>
                  <a:pt x="46" y="144"/>
                  <a:pt x="48" y="143"/>
                </a:cubicBezTo>
                <a:cubicBezTo>
                  <a:pt x="46" y="143"/>
                  <a:pt x="44" y="144"/>
                  <a:pt x="42" y="145"/>
                </a:cubicBezTo>
                <a:cubicBezTo>
                  <a:pt x="41" y="146"/>
                  <a:pt x="39" y="147"/>
                  <a:pt x="38" y="148"/>
                </a:cubicBezTo>
                <a:close/>
                <a:moveTo>
                  <a:pt x="39" y="67"/>
                </a:moveTo>
                <a:cubicBezTo>
                  <a:pt x="40" y="69"/>
                  <a:pt x="40" y="70"/>
                  <a:pt x="39" y="71"/>
                </a:cubicBezTo>
                <a:cubicBezTo>
                  <a:pt x="38" y="73"/>
                  <a:pt x="38" y="74"/>
                  <a:pt x="39" y="74"/>
                </a:cubicBezTo>
                <a:cubicBezTo>
                  <a:pt x="40" y="74"/>
                  <a:pt x="40" y="73"/>
                  <a:pt x="40" y="73"/>
                </a:cubicBezTo>
                <a:cubicBezTo>
                  <a:pt x="40" y="72"/>
                  <a:pt x="41" y="72"/>
                  <a:pt x="42" y="72"/>
                </a:cubicBezTo>
                <a:cubicBezTo>
                  <a:pt x="44" y="71"/>
                  <a:pt x="46" y="70"/>
                  <a:pt x="48" y="69"/>
                </a:cubicBezTo>
                <a:cubicBezTo>
                  <a:pt x="50" y="67"/>
                  <a:pt x="52" y="66"/>
                  <a:pt x="53" y="65"/>
                </a:cubicBezTo>
                <a:cubicBezTo>
                  <a:pt x="54" y="64"/>
                  <a:pt x="55" y="63"/>
                  <a:pt x="55" y="62"/>
                </a:cubicBezTo>
                <a:cubicBezTo>
                  <a:pt x="56" y="62"/>
                  <a:pt x="57" y="62"/>
                  <a:pt x="58" y="62"/>
                </a:cubicBezTo>
                <a:cubicBezTo>
                  <a:pt x="59" y="61"/>
                  <a:pt x="59" y="60"/>
                  <a:pt x="60" y="59"/>
                </a:cubicBezTo>
                <a:cubicBezTo>
                  <a:pt x="62" y="59"/>
                  <a:pt x="62" y="58"/>
                  <a:pt x="63" y="57"/>
                </a:cubicBezTo>
                <a:cubicBezTo>
                  <a:pt x="64" y="58"/>
                  <a:pt x="64" y="58"/>
                  <a:pt x="65" y="57"/>
                </a:cubicBezTo>
                <a:cubicBezTo>
                  <a:pt x="66" y="56"/>
                  <a:pt x="67" y="55"/>
                  <a:pt x="67" y="55"/>
                </a:cubicBezTo>
                <a:cubicBezTo>
                  <a:pt x="67" y="54"/>
                  <a:pt x="66" y="54"/>
                  <a:pt x="65" y="55"/>
                </a:cubicBezTo>
                <a:cubicBezTo>
                  <a:pt x="65" y="56"/>
                  <a:pt x="65" y="56"/>
                  <a:pt x="64" y="55"/>
                </a:cubicBezTo>
                <a:cubicBezTo>
                  <a:pt x="65" y="55"/>
                  <a:pt x="66" y="54"/>
                  <a:pt x="67" y="54"/>
                </a:cubicBezTo>
                <a:cubicBezTo>
                  <a:pt x="67" y="53"/>
                  <a:pt x="68" y="53"/>
                  <a:pt x="69" y="52"/>
                </a:cubicBezTo>
                <a:cubicBezTo>
                  <a:pt x="69" y="53"/>
                  <a:pt x="69" y="53"/>
                  <a:pt x="69" y="53"/>
                </a:cubicBezTo>
                <a:cubicBezTo>
                  <a:pt x="69" y="54"/>
                  <a:pt x="69" y="54"/>
                  <a:pt x="70" y="54"/>
                </a:cubicBezTo>
                <a:cubicBezTo>
                  <a:pt x="70" y="53"/>
                  <a:pt x="71" y="53"/>
                  <a:pt x="71" y="52"/>
                </a:cubicBezTo>
                <a:cubicBezTo>
                  <a:pt x="72" y="52"/>
                  <a:pt x="72" y="51"/>
                  <a:pt x="72" y="51"/>
                </a:cubicBezTo>
                <a:cubicBezTo>
                  <a:pt x="74" y="50"/>
                  <a:pt x="75" y="50"/>
                  <a:pt x="76" y="48"/>
                </a:cubicBezTo>
                <a:cubicBezTo>
                  <a:pt x="77" y="47"/>
                  <a:pt x="78" y="46"/>
                  <a:pt x="79" y="45"/>
                </a:cubicBezTo>
                <a:cubicBezTo>
                  <a:pt x="80" y="44"/>
                  <a:pt x="81" y="43"/>
                  <a:pt x="82" y="42"/>
                </a:cubicBezTo>
                <a:cubicBezTo>
                  <a:pt x="83" y="41"/>
                  <a:pt x="85" y="41"/>
                  <a:pt x="86" y="41"/>
                </a:cubicBezTo>
                <a:cubicBezTo>
                  <a:pt x="86" y="40"/>
                  <a:pt x="86" y="40"/>
                  <a:pt x="86" y="40"/>
                </a:cubicBezTo>
                <a:cubicBezTo>
                  <a:pt x="86" y="40"/>
                  <a:pt x="85" y="40"/>
                  <a:pt x="85" y="39"/>
                </a:cubicBezTo>
                <a:cubicBezTo>
                  <a:pt x="89" y="37"/>
                  <a:pt x="91" y="36"/>
                  <a:pt x="91" y="35"/>
                </a:cubicBezTo>
                <a:cubicBezTo>
                  <a:pt x="92" y="34"/>
                  <a:pt x="94" y="32"/>
                  <a:pt x="96" y="30"/>
                </a:cubicBezTo>
                <a:cubicBezTo>
                  <a:pt x="96" y="31"/>
                  <a:pt x="96" y="31"/>
                  <a:pt x="96" y="31"/>
                </a:cubicBezTo>
                <a:cubicBezTo>
                  <a:pt x="96" y="31"/>
                  <a:pt x="95" y="31"/>
                  <a:pt x="95" y="32"/>
                </a:cubicBezTo>
                <a:cubicBezTo>
                  <a:pt x="96" y="32"/>
                  <a:pt x="97" y="32"/>
                  <a:pt x="98" y="31"/>
                </a:cubicBezTo>
                <a:cubicBezTo>
                  <a:pt x="99" y="30"/>
                  <a:pt x="99" y="30"/>
                  <a:pt x="98" y="29"/>
                </a:cubicBezTo>
                <a:cubicBezTo>
                  <a:pt x="99" y="29"/>
                  <a:pt x="99" y="29"/>
                  <a:pt x="100" y="29"/>
                </a:cubicBezTo>
                <a:cubicBezTo>
                  <a:pt x="100" y="30"/>
                  <a:pt x="100" y="30"/>
                  <a:pt x="101" y="30"/>
                </a:cubicBezTo>
                <a:cubicBezTo>
                  <a:pt x="100" y="29"/>
                  <a:pt x="101" y="28"/>
                  <a:pt x="101" y="27"/>
                </a:cubicBezTo>
                <a:cubicBezTo>
                  <a:pt x="102" y="27"/>
                  <a:pt x="102" y="26"/>
                  <a:pt x="103" y="25"/>
                </a:cubicBezTo>
                <a:cubicBezTo>
                  <a:pt x="104" y="25"/>
                  <a:pt x="105" y="24"/>
                  <a:pt x="105" y="24"/>
                </a:cubicBezTo>
                <a:cubicBezTo>
                  <a:pt x="106" y="23"/>
                  <a:pt x="106" y="23"/>
                  <a:pt x="106" y="23"/>
                </a:cubicBezTo>
                <a:cubicBezTo>
                  <a:pt x="94" y="30"/>
                  <a:pt x="83" y="37"/>
                  <a:pt x="73" y="45"/>
                </a:cubicBezTo>
                <a:cubicBezTo>
                  <a:pt x="62" y="53"/>
                  <a:pt x="51" y="60"/>
                  <a:pt x="39" y="67"/>
                </a:cubicBezTo>
                <a:close/>
                <a:moveTo>
                  <a:pt x="50" y="113"/>
                </a:moveTo>
                <a:cubicBezTo>
                  <a:pt x="49" y="112"/>
                  <a:pt x="47" y="112"/>
                  <a:pt x="46" y="111"/>
                </a:cubicBezTo>
                <a:cubicBezTo>
                  <a:pt x="45" y="111"/>
                  <a:pt x="43" y="110"/>
                  <a:pt x="42" y="109"/>
                </a:cubicBezTo>
                <a:cubicBezTo>
                  <a:pt x="42" y="110"/>
                  <a:pt x="42" y="110"/>
                  <a:pt x="41" y="111"/>
                </a:cubicBezTo>
                <a:cubicBezTo>
                  <a:pt x="41" y="111"/>
                  <a:pt x="40" y="111"/>
                  <a:pt x="39" y="111"/>
                </a:cubicBezTo>
                <a:cubicBezTo>
                  <a:pt x="40" y="113"/>
                  <a:pt x="40" y="115"/>
                  <a:pt x="39" y="116"/>
                </a:cubicBezTo>
                <a:cubicBezTo>
                  <a:pt x="38" y="118"/>
                  <a:pt x="38" y="119"/>
                  <a:pt x="39" y="119"/>
                </a:cubicBezTo>
                <a:cubicBezTo>
                  <a:pt x="40" y="118"/>
                  <a:pt x="41" y="117"/>
                  <a:pt x="43" y="116"/>
                </a:cubicBezTo>
                <a:cubicBezTo>
                  <a:pt x="44" y="114"/>
                  <a:pt x="46" y="114"/>
                  <a:pt x="48" y="115"/>
                </a:cubicBezTo>
                <a:cubicBezTo>
                  <a:pt x="48" y="113"/>
                  <a:pt x="48" y="113"/>
                  <a:pt x="49" y="113"/>
                </a:cubicBezTo>
                <a:cubicBezTo>
                  <a:pt x="49" y="113"/>
                  <a:pt x="50" y="113"/>
                  <a:pt x="50" y="113"/>
                </a:cubicBezTo>
                <a:close/>
                <a:moveTo>
                  <a:pt x="39" y="84"/>
                </a:moveTo>
                <a:cubicBezTo>
                  <a:pt x="40" y="85"/>
                  <a:pt x="40" y="86"/>
                  <a:pt x="39" y="86"/>
                </a:cubicBezTo>
                <a:cubicBezTo>
                  <a:pt x="39" y="86"/>
                  <a:pt x="39" y="87"/>
                  <a:pt x="39" y="87"/>
                </a:cubicBezTo>
                <a:cubicBezTo>
                  <a:pt x="40" y="87"/>
                  <a:pt x="41" y="86"/>
                  <a:pt x="41" y="85"/>
                </a:cubicBezTo>
                <a:cubicBezTo>
                  <a:pt x="42" y="84"/>
                  <a:pt x="43" y="84"/>
                  <a:pt x="44" y="85"/>
                </a:cubicBezTo>
                <a:cubicBezTo>
                  <a:pt x="44" y="84"/>
                  <a:pt x="44" y="84"/>
                  <a:pt x="45" y="83"/>
                </a:cubicBezTo>
                <a:cubicBezTo>
                  <a:pt x="46" y="83"/>
                  <a:pt x="46" y="83"/>
                  <a:pt x="47" y="83"/>
                </a:cubicBezTo>
                <a:cubicBezTo>
                  <a:pt x="46" y="82"/>
                  <a:pt x="47" y="81"/>
                  <a:pt x="49" y="81"/>
                </a:cubicBezTo>
                <a:cubicBezTo>
                  <a:pt x="51" y="80"/>
                  <a:pt x="52" y="80"/>
                  <a:pt x="53" y="80"/>
                </a:cubicBezTo>
                <a:cubicBezTo>
                  <a:pt x="53" y="80"/>
                  <a:pt x="53" y="79"/>
                  <a:pt x="53" y="78"/>
                </a:cubicBezTo>
                <a:cubicBezTo>
                  <a:pt x="53" y="78"/>
                  <a:pt x="54" y="77"/>
                  <a:pt x="56" y="78"/>
                </a:cubicBezTo>
                <a:cubicBezTo>
                  <a:pt x="56" y="77"/>
                  <a:pt x="58" y="75"/>
                  <a:pt x="60" y="74"/>
                </a:cubicBezTo>
                <a:cubicBezTo>
                  <a:pt x="63" y="72"/>
                  <a:pt x="65" y="71"/>
                  <a:pt x="67" y="70"/>
                </a:cubicBezTo>
                <a:cubicBezTo>
                  <a:pt x="67" y="69"/>
                  <a:pt x="67" y="68"/>
                  <a:pt x="68" y="68"/>
                </a:cubicBezTo>
                <a:cubicBezTo>
                  <a:pt x="69" y="68"/>
                  <a:pt x="70" y="68"/>
                  <a:pt x="70" y="68"/>
                </a:cubicBezTo>
                <a:cubicBezTo>
                  <a:pt x="70" y="68"/>
                  <a:pt x="71" y="68"/>
                  <a:pt x="71" y="67"/>
                </a:cubicBezTo>
                <a:cubicBezTo>
                  <a:pt x="71" y="67"/>
                  <a:pt x="72" y="66"/>
                  <a:pt x="72" y="66"/>
                </a:cubicBezTo>
                <a:cubicBezTo>
                  <a:pt x="73" y="65"/>
                  <a:pt x="74" y="65"/>
                  <a:pt x="74" y="64"/>
                </a:cubicBezTo>
                <a:cubicBezTo>
                  <a:pt x="75" y="64"/>
                  <a:pt x="76" y="63"/>
                  <a:pt x="77" y="62"/>
                </a:cubicBezTo>
                <a:cubicBezTo>
                  <a:pt x="76" y="62"/>
                  <a:pt x="76" y="61"/>
                  <a:pt x="77" y="61"/>
                </a:cubicBezTo>
                <a:cubicBezTo>
                  <a:pt x="77" y="61"/>
                  <a:pt x="78" y="60"/>
                  <a:pt x="78" y="60"/>
                </a:cubicBezTo>
                <a:cubicBezTo>
                  <a:pt x="71" y="64"/>
                  <a:pt x="64" y="68"/>
                  <a:pt x="58" y="72"/>
                </a:cubicBezTo>
                <a:cubicBezTo>
                  <a:pt x="52" y="77"/>
                  <a:pt x="46" y="81"/>
                  <a:pt x="39" y="84"/>
                </a:cubicBezTo>
                <a:close/>
                <a:moveTo>
                  <a:pt x="92" y="26"/>
                </a:moveTo>
                <a:cubicBezTo>
                  <a:pt x="91" y="26"/>
                  <a:pt x="91" y="26"/>
                  <a:pt x="92" y="25"/>
                </a:cubicBezTo>
                <a:cubicBezTo>
                  <a:pt x="93" y="24"/>
                  <a:pt x="93" y="24"/>
                  <a:pt x="94" y="26"/>
                </a:cubicBezTo>
                <a:cubicBezTo>
                  <a:pt x="94" y="25"/>
                  <a:pt x="94" y="25"/>
                  <a:pt x="94" y="24"/>
                </a:cubicBezTo>
                <a:cubicBezTo>
                  <a:pt x="94" y="24"/>
                  <a:pt x="94" y="23"/>
                  <a:pt x="95" y="23"/>
                </a:cubicBezTo>
                <a:cubicBezTo>
                  <a:pt x="99" y="21"/>
                  <a:pt x="102" y="18"/>
                  <a:pt x="105" y="16"/>
                </a:cubicBezTo>
                <a:cubicBezTo>
                  <a:pt x="108" y="14"/>
                  <a:pt x="112" y="12"/>
                  <a:pt x="116" y="10"/>
                </a:cubicBezTo>
                <a:cubicBezTo>
                  <a:pt x="106" y="10"/>
                  <a:pt x="106" y="10"/>
                  <a:pt x="106" y="10"/>
                </a:cubicBezTo>
                <a:cubicBezTo>
                  <a:pt x="96" y="16"/>
                  <a:pt x="87" y="23"/>
                  <a:pt x="78" y="30"/>
                </a:cubicBezTo>
                <a:cubicBezTo>
                  <a:pt x="69" y="37"/>
                  <a:pt x="60" y="44"/>
                  <a:pt x="50" y="51"/>
                </a:cubicBezTo>
                <a:cubicBezTo>
                  <a:pt x="48" y="53"/>
                  <a:pt x="46" y="54"/>
                  <a:pt x="44" y="56"/>
                </a:cubicBezTo>
                <a:cubicBezTo>
                  <a:pt x="42" y="57"/>
                  <a:pt x="40" y="59"/>
                  <a:pt x="39" y="62"/>
                </a:cubicBezTo>
                <a:cubicBezTo>
                  <a:pt x="43" y="60"/>
                  <a:pt x="47" y="58"/>
                  <a:pt x="51" y="55"/>
                </a:cubicBezTo>
                <a:cubicBezTo>
                  <a:pt x="55" y="53"/>
                  <a:pt x="58" y="50"/>
                  <a:pt x="61" y="47"/>
                </a:cubicBezTo>
                <a:cubicBezTo>
                  <a:pt x="62" y="48"/>
                  <a:pt x="63" y="48"/>
                  <a:pt x="64" y="46"/>
                </a:cubicBezTo>
                <a:cubicBezTo>
                  <a:pt x="65" y="45"/>
                  <a:pt x="66" y="44"/>
                  <a:pt x="66" y="43"/>
                </a:cubicBezTo>
                <a:cubicBezTo>
                  <a:pt x="68" y="44"/>
                  <a:pt x="68" y="43"/>
                  <a:pt x="69" y="43"/>
                </a:cubicBezTo>
                <a:cubicBezTo>
                  <a:pt x="69" y="42"/>
                  <a:pt x="69" y="41"/>
                  <a:pt x="70" y="41"/>
                </a:cubicBezTo>
                <a:cubicBezTo>
                  <a:pt x="72" y="41"/>
                  <a:pt x="72" y="41"/>
                  <a:pt x="72" y="41"/>
                </a:cubicBezTo>
                <a:cubicBezTo>
                  <a:pt x="73" y="40"/>
                  <a:pt x="73" y="39"/>
                  <a:pt x="75" y="38"/>
                </a:cubicBezTo>
                <a:cubicBezTo>
                  <a:pt x="76" y="37"/>
                  <a:pt x="77" y="36"/>
                  <a:pt x="78" y="35"/>
                </a:cubicBezTo>
                <a:cubicBezTo>
                  <a:pt x="78" y="35"/>
                  <a:pt x="78" y="35"/>
                  <a:pt x="79" y="35"/>
                </a:cubicBezTo>
                <a:cubicBezTo>
                  <a:pt x="80" y="34"/>
                  <a:pt x="80" y="34"/>
                  <a:pt x="79" y="33"/>
                </a:cubicBezTo>
                <a:cubicBezTo>
                  <a:pt x="80" y="33"/>
                  <a:pt x="80" y="32"/>
                  <a:pt x="81" y="32"/>
                </a:cubicBezTo>
                <a:cubicBezTo>
                  <a:pt x="82" y="32"/>
                  <a:pt x="82" y="32"/>
                  <a:pt x="84" y="32"/>
                </a:cubicBezTo>
                <a:cubicBezTo>
                  <a:pt x="84" y="30"/>
                  <a:pt x="85" y="29"/>
                  <a:pt x="86" y="28"/>
                </a:cubicBezTo>
                <a:cubicBezTo>
                  <a:pt x="88" y="28"/>
                  <a:pt x="90" y="27"/>
                  <a:pt x="92" y="26"/>
                </a:cubicBezTo>
                <a:close/>
                <a:moveTo>
                  <a:pt x="78" y="78"/>
                </a:moveTo>
                <a:cubicBezTo>
                  <a:pt x="73" y="82"/>
                  <a:pt x="69" y="85"/>
                  <a:pt x="64" y="88"/>
                </a:cubicBezTo>
                <a:cubicBezTo>
                  <a:pt x="59" y="91"/>
                  <a:pt x="55" y="93"/>
                  <a:pt x="50" y="96"/>
                </a:cubicBezTo>
                <a:cubicBezTo>
                  <a:pt x="48" y="97"/>
                  <a:pt x="46" y="99"/>
                  <a:pt x="44" y="100"/>
                </a:cubicBezTo>
                <a:cubicBezTo>
                  <a:pt x="41" y="102"/>
                  <a:pt x="40" y="104"/>
                  <a:pt x="39" y="107"/>
                </a:cubicBezTo>
                <a:cubicBezTo>
                  <a:pt x="41" y="106"/>
                  <a:pt x="43" y="105"/>
                  <a:pt x="44" y="104"/>
                </a:cubicBezTo>
                <a:cubicBezTo>
                  <a:pt x="45" y="103"/>
                  <a:pt x="46" y="103"/>
                  <a:pt x="48" y="103"/>
                </a:cubicBezTo>
                <a:cubicBezTo>
                  <a:pt x="48" y="102"/>
                  <a:pt x="48" y="102"/>
                  <a:pt x="48" y="101"/>
                </a:cubicBezTo>
                <a:cubicBezTo>
                  <a:pt x="49" y="101"/>
                  <a:pt x="49" y="101"/>
                  <a:pt x="49" y="101"/>
                </a:cubicBezTo>
                <a:cubicBezTo>
                  <a:pt x="50" y="101"/>
                  <a:pt x="52" y="101"/>
                  <a:pt x="53" y="99"/>
                </a:cubicBezTo>
                <a:cubicBezTo>
                  <a:pt x="54" y="98"/>
                  <a:pt x="55" y="97"/>
                  <a:pt x="56" y="96"/>
                </a:cubicBezTo>
                <a:cubicBezTo>
                  <a:pt x="57" y="96"/>
                  <a:pt x="59" y="96"/>
                  <a:pt x="59" y="95"/>
                </a:cubicBezTo>
                <a:cubicBezTo>
                  <a:pt x="60" y="94"/>
                  <a:pt x="61" y="94"/>
                  <a:pt x="62" y="93"/>
                </a:cubicBezTo>
                <a:cubicBezTo>
                  <a:pt x="63" y="92"/>
                  <a:pt x="64" y="91"/>
                  <a:pt x="65" y="90"/>
                </a:cubicBezTo>
                <a:cubicBezTo>
                  <a:pt x="67" y="89"/>
                  <a:pt x="68" y="89"/>
                  <a:pt x="69" y="90"/>
                </a:cubicBezTo>
                <a:cubicBezTo>
                  <a:pt x="70" y="87"/>
                  <a:pt x="71" y="85"/>
                  <a:pt x="73" y="84"/>
                </a:cubicBezTo>
                <a:cubicBezTo>
                  <a:pt x="75" y="84"/>
                  <a:pt x="77" y="83"/>
                  <a:pt x="79" y="82"/>
                </a:cubicBezTo>
                <a:cubicBezTo>
                  <a:pt x="79" y="81"/>
                  <a:pt x="79" y="80"/>
                  <a:pt x="79" y="79"/>
                </a:cubicBezTo>
                <a:cubicBezTo>
                  <a:pt x="79" y="78"/>
                  <a:pt x="79" y="77"/>
                  <a:pt x="78" y="78"/>
                </a:cubicBezTo>
                <a:close/>
                <a:moveTo>
                  <a:pt x="39" y="96"/>
                </a:moveTo>
                <a:cubicBezTo>
                  <a:pt x="41" y="95"/>
                  <a:pt x="42" y="95"/>
                  <a:pt x="44" y="95"/>
                </a:cubicBezTo>
                <a:cubicBezTo>
                  <a:pt x="45" y="94"/>
                  <a:pt x="46" y="93"/>
                  <a:pt x="46" y="91"/>
                </a:cubicBezTo>
                <a:cubicBezTo>
                  <a:pt x="45" y="92"/>
                  <a:pt x="43" y="92"/>
                  <a:pt x="42" y="93"/>
                </a:cubicBezTo>
                <a:cubicBezTo>
                  <a:pt x="41" y="93"/>
                  <a:pt x="40" y="94"/>
                  <a:pt x="39" y="96"/>
                </a:cubicBezTo>
                <a:close/>
                <a:moveTo>
                  <a:pt x="43" y="51"/>
                </a:moveTo>
                <a:cubicBezTo>
                  <a:pt x="44" y="48"/>
                  <a:pt x="46" y="46"/>
                  <a:pt x="50" y="45"/>
                </a:cubicBezTo>
                <a:cubicBezTo>
                  <a:pt x="52" y="42"/>
                  <a:pt x="54" y="40"/>
                  <a:pt x="57" y="38"/>
                </a:cubicBezTo>
                <a:cubicBezTo>
                  <a:pt x="61" y="37"/>
                  <a:pt x="63" y="35"/>
                  <a:pt x="65" y="32"/>
                </a:cubicBezTo>
                <a:cubicBezTo>
                  <a:pt x="68" y="32"/>
                  <a:pt x="69" y="32"/>
                  <a:pt x="70" y="31"/>
                </a:cubicBezTo>
                <a:cubicBezTo>
                  <a:pt x="70" y="30"/>
                  <a:pt x="70" y="30"/>
                  <a:pt x="70" y="29"/>
                </a:cubicBezTo>
                <a:cubicBezTo>
                  <a:pt x="71" y="29"/>
                  <a:pt x="73" y="27"/>
                  <a:pt x="74" y="26"/>
                </a:cubicBezTo>
                <a:cubicBezTo>
                  <a:pt x="75" y="24"/>
                  <a:pt x="77" y="23"/>
                  <a:pt x="80" y="23"/>
                </a:cubicBezTo>
                <a:cubicBezTo>
                  <a:pt x="80" y="20"/>
                  <a:pt x="83" y="19"/>
                  <a:pt x="86" y="18"/>
                </a:cubicBezTo>
                <a:cubicBezTo>
                  <a:pt x="87" y="16"/>
                  <a:pt x="88" y="14"/>
                  <a:pt x="91" y="13"/>
                </a:cubicBezTo>
                <a:cubicBezTo>
                  <a:pt x="93" y="12"/>
                  <a:pt x="95" y="11"/>
                  <a:pt x="96" y="9"/>
                </a:cubicBezTo>
                <a:cubicBezTo>
                  <a:pt x="94" y="10"/>
                  <a:pt x="91" y="12"/>
                  <a:pt x="89" y="14"/>
                </a:cubicBezTo>
                <a:cubicBezTo>
                  <a:pt x="86" y="15"/>
                  <a:pt x="83" y="17"/>
                  <a:pt x="80" y="19"/>
                </a:cubicBezTo>
                <a:cubicBezTo>
                  <a:pt x="75" y="23"/>
                  <a:pt x="69" y="27"/>
                  <a:pt x="63" y="32"/>
                </a:cubicBezTo>
                <a:cubicBezTo>
                  <a:pt x="56" y="36"/>
                  <a:pt x="51" y="40"/>
                  <a:pt x="45" y="45"/>
                </a:cubicBezTo>
                <a:cubicBezTo>
                  <a:pt x="44" y="46"/>
                  <a:pt x="43" y="47"/>
                  <a:pt x="41" y="48"/>
                </a:cubicBezTo>
                <a:cubicBezTo>
                  <a:pt x="40" y="49"/>
                  <a:pt x="40" y="50"/>
                  <a:pt x="40" y="51"/>
                </a:cubicBezTo>
                <a:cubicBezTo>
                  <a:pt x="40" y="51"/>
                  <a:pt x="40" y="51"/>
                  <a:pt x="41" y="51"/>
                </a:cubicBezTo>
                <a:cubicBezTo>
                  <a:pt x="42" y="51"/>
                  <a:pt x="43" y="51"/>
                  <a:pt x="43" y="51"/>
                </a:cubicBezTo>
                <a:close/>
                <a:moveTo>
                  <a:pt x="46" y="232"/>
                </a:moveTo>
                <a:cubicBezTo>
                  <a:pt x="45" y="230"/>
                  <a:pt x="44" y="230"/>
                  <a:pt x="44" y="231"/>
                </a:cubicBezTo>
                <a:cubicBezTo>
                  <a:pt x="43" y="232"/>
                  <a:pt x="44" y="232"/>
                  <a:pt x="46" y="232"/>
                </a:cubicBezTo>
                <a:close/>
                <a:moveTo>
                  <a:pt x="53" y="84"/>
                </a:moveTo>
                <a:cubicBezTo>
                  <a:pt x="53" y="85"/>
                  <a:pt x="53" y="86"/>
                  <a:pt x="53" y="86"/>
                </a:cubicBezTo>
                <a:cubicBezTo>
                  <a:pt x="52" y="86"/>
                  <a:pt x="52" y="87"/>
                  <a:pt x="52" y="87"/>
                </a:cubicBezTo>
                <a:cubicBezTo>
                  <a:pt x="51" y="88"/>
                  <a:pt x="50" y="88"/>
                  <a:pt x="49" y="89"/>
                </a:cubicBezTo>
                <a:cubicBezTo>
                  <a:pt x="48" y="89"/>
                  <a:pt x="47" y="90"/>
                  <a:pt x="47" y="91"/>
                </a:cubicBezTo>
                <a:cubicBezTo>
                  <a:pt x="48" y="91"/>
                  <a:pt x="49" y="90"/>
                  <a:pt x="50" y="89"/>
                </a:cubicBezTo>
                <a:cubicBezTo>
                  <a:pt x="50" y="89"/>
                  <a:pt x="51" y="89"/>
                  <a:pt x="52" y="90"/>
                </a:cubicBezTo>
                <a:cubicBezTo>
                  <a:pt x="52" y="89"/>
                  <a:pt x="52" y="88"/>
                  <a:pt x="52" y="88"/>
                </a:cubicBezTo>
                <a:cubicBezTo>
                  <a:pt x="52" y="88"/>
                  <a:pt x="52" y="88"/>
                  <a:pt x="52" y="87"/>
                </a:cubicBezTo>
                <a:cubicBezTo>
                  <a:pt x="57" y="85"/>
                  <a:pt x="62" y="82"/>
                  <a:pt x="66" y="79"/>
                </a:cubicBezTo>
                <a:cubicBezTo>
                  <a:pt x="71" y="76"/>
                  <a:pt x="75" y="73"/>
                  <a:pt x="78" y="69"/>
                </a:cubicBezTo>
                <a:cubicBezTo>
                  <a:pt x="74" y="71"/>
                  <a:pt x="70" y="74"/>
                  <a:pt x="66" y="77"/>
                </a:cubicBezTo>
                <a:cubicBezTo>
                  <a:pt x="62" y="79"/>
                  <a:pt x="58" y="82"/>
                  <a:pt x="53" y="84"/>
                </a:cubicBezTo>
                <a:close/>
                <a:moveTo>
                  <a:pt x="66" y="97"/>
                </a:moveTo>
                <a:cubicBezTo>
                  <a:pt x="63" y="98"/>
                  <a:pt x="61" y="100"/>
                  <a:pt x="59" y="102"/>
                </a:cubicBezTo>
                <a:cubicBezTo>
                  <a:pt x="56" y="103"/>
                  <a:pt x="55" y="105"/>
                  <a:pt x="53" y="106"/>
                </a:cubicBezTo>
                <a:cubicBezTo>
                  <a:pt x="53" y="107"/>
                  <a:pt x="52" y="107"/>
                  <a:pt x="51" y="109"/>
                </a:cubicBezTo>
                <a:cubicBezTo>
                  <a:pt x="50" y="110"/>
                  <a:pt x="50" y="111"/>
                  <a:pt x="51" y="111"/>
                </a:cubicBezTo>
                <a:cubicBezTo>
                  <a:pt x="53" y="110"/>
                  <a:pt x="55" y="108"/>
                  <a:pt x="58" y="107"/>
                </a:cubicBezTo>
                <a:cubicBezTo>
                  <a:pt x="61" y="105"/>
                  <a:pt x="63" y="103"/>
                  <a:pt x="66" y="102"/>
                </a:cubicBezTo>
                <a:cubicBezTo>
                  <a:pt x="69" y="100"/>
                  <a:pt x="72" y="99"/>
                  <a:pt x="74" y="97"/>
                </a:cubicBezTo>
                <a:cubicBezTo>
                  <a:pt x="77" y="95"/>
                  <a:pt x="79" y="93"/>
                  <a:pt x="80" y="91"/>
                </a:cubicBezTo>
                <a:cubicBezTo>
                  <a:pt x="80" y="91"/>
                  <a:pt x="79" y="90"/>
                  <a:pt x="80" y="90"/>
                </a:cubicBezTo>
                <a:cubicBezTo>
                  <a:pt x="80" y="89"/>
                  <a:pt x="79" y="89"/>
                  <a:pt x="79" y="89"/>
                </a:cubicBezTo>
                <a:cubicBezTo>
                  <a:pt x="77" y="90"/>
                  <a:pt x="75" y="92"/>
                  <a:pt x="73" y="93"/>
                </a:cubicBezTo>
                <a:cubicBezTo>
                  <a:pt x="70" y="94"/>
                  <a:pt x="68" y="95"/>
                  <a:pt x="66" y="97"/>
                </a:cubicBezTo>
                <a:close/>
                <a:moveTo>
                  <a:pt x="51" y="141"/>
                </a:moveTo>
                <a:cubicBezTo>
                  <a:pt x="52" y="142"/>
                  <a:pt x="52" y="142"/>
                  <a:pt x="53" y="141"/>
                </a:cubicBezTo>
                <a:cubicBezTo>
                  <a:pt x="53" y="140"/>
                  <a:pt x="53" y="140"/>
                  <a:pt x="52" y="140"/>
                </a:cubicBezTo>
                <a:cubicBezTo>
                  <a:pt x="52" y="140"/>
                  <a:pt x="52" y="140"/>
                  <a:pt x="52" y="140"/>
                </a:cubicBezTo>
                <a:cubicBezTo>
                  <a:pt x="51" y="140"/>
                  <a:pt x="51" y="140"/>
                  <a:pt x="51" y="141"/>
                </a:cubicBezTo>
                <a:close/>
                <a:moveTo>
                  <a:pt x="51" y="248"/>
                </a:moveTo>
                <a:cubicBezTo>
                  <a:pt x="52" y="248"/>
                  <a:pt x="53" y="248"/>
                  <a:pt x="54" y="247"/>
                </a:cubicBezTo>
                <a:cubicBezTo>
                  <a:pt x="55" y="246"/>
                  <a:pt x="56" y="246"/>
                  <a:pt x="55" y="245"/>
                </a:cubicBezTo>
                <a:cubicBezTo>
                  <a:pt x="54" y="246"/>
                  <a:pt x="54" y="246"/>
                  <a:pt x="53" y="246"/>
                </a:cubicBezTo>
                <a:cubicBezTo>
                  <a:pt x="51" y="246"/>
                  <a:pt x="51" y="247"/>
                  <a:pt x="51" y="248"/>
                </a:cubicBezTo>
                <a:close/>
                <a:moveTo>
                  <a:pt x="54" y="117"/>
                </a:moveTo>
                <a:cubicBezTo>
                  <a:pt x="56" y="117"/>
                  <a:pt x="56" y="117"/>
                  <a:pt x="56" y="115"/>
                </a:cubicBezTo>
                <a:cubicBezTo>
                  <a:pt x="56" y="115"/>
                  <a:pt x="55" y="116"/>
                  <a:pt x="54" y="117"/>
                </a:cubicBezTo>
                <a:close/>
                <a:moveTo>
                  <a:pt x="59" y="243"/>
                </a:moveTo>
                <a:cubicBezTo>
                  <a:pt x="58" y="244"/>
                  <a:pt x="58" y="244"/>
                  <a:pt x="57" y="244"/>
                </a:cubicBezTo>
                <a:cubicBezTo>
                  <a:pt x="56" y="245"/>
                  <a:pt x="56" y="245"/>
                  <a:pt x="56" y="246"/>
                </a:cubicBezTo>
                <a:cubicBezTo>
                  <a:pt x="58" y="245"/>
                  <a:pt x="61" y="244"/>
                  <a:pt x="63" y="243"/>
                </a:cubicBezTo>
                <a:cubicBezTo>
                  <a:pt x="65" y="242"/>
                  <a:pt x="67" y="241"/>
                  <a:pt x="70" y="240"/>
                </a:cubicBezTo>
                <a:cubicBezTo>
                  <a:pt x="68" y="239"/>
                  <a:pt x="66" y="240"/>
                  <a:pt x="65" y="241"/>
                </a:cubicBezTo>
                <a:cubicBezTo>
                  <a:pt x="63" y="242"/>
                  <a:pt x="61" y="243"/>
                  <a:pt x="59" y="243"/>
                </a:cubicBezTo>
                <a:close/>
                <a:moveTo>
                  <a:pt x="58" y="38"/>
                </a:moveTo>
                <a:cubicBezTo>
                  <a:pt x="57" y="40"/>
                  <a:pt x="57" y="40"/>
                  <a:pt x="58" y="40"/>
                </a:cubicBezTo>
                <a:cubicBezTo>
                  <a:pt x="59" y="40"/>
                  <a:pt x="59" y="40"/>
                  <a:pt x="58" y="38"/>
                </a:cubicBezTo>
                <a:close/>
                <a:moveTo>
                  <a:pt x="59" y="250"/>
                </a:moveTo>
                <a:cubicBezTo>
                  <a:pt x="60" y="249"/>
                  <a:pt x="62" y="249"/>
                  <a:pt x="64" y="249"/>
                </a:cubicBezTo>
                <a:cubicBezTo>
                  <a:pt x="66" y="250"/>
                  <a:pt x="68" y="249"/>
                  <a:pt x="70" y="249"/>
                </a:cubicBezTo>
                <a:cubicBezTo>
                  <a:pt x="70" y="248"/>
                  <a:pt x="70" y="248"/>
                  <a:pt x="70" y="248"/>
                </a:cubicBezTo>
                <a:cubicBezTo>
                  <a:pt x="70" y="248"/>
                  <a:pt x="70" y="248"/>
                  <a:pt x="70" y="248"/>
                </a:cubicBezTo>
                <a:cubicBezTo>
                  <a:pt x="70" y="248"/>
                  <a:pt x="70" y="248"/>
                  <a:pt x="71" y="248"/>
                </a:cubicBezTo>
                <a:cubicBezTo>
                  <a:pt x="71" y="248"/>
                  <a:pt x="71" y="248"/>
                  <a:pt x="71" y="248"/>
                </a:cubicBezTo>
                <a:cubicBezTo>
                  <a:pt x="72" y="248"/>
                  <a:pt x="73" y="247"/>
                  <a:pt x="74" y="246"/>
                </a:cubicBezTo>
                <a:cubicBezTo>
                  <a:pt x="75" y="245"/>
                  <a:pt x="77" y="245"/>
                  <a:pt x="78" y="244"/>
                </a:cubicBezTo>
                <a:cubicBezTo>
                  <a:pt x="79" y="244"/>
                  <a:pt x="81" y="243"/>
                  <a:pt x="82" y="242"/>
                </a:cubicBezTo>
                <a:cubicBezTo>
                  <a:pt x="83" y="242"/>
                  <a:pt x="84" y="241"/>
                  <a:pt x="85" y="240"/>
                </a:cubicBezTo>
                <a:cubicBezTo>
                  <a:pt x="88" y="239"/>
                  <a:pt x="90" y="238"/>
                  <a:pt x="93" y="237"/>
                </a:cubicBezTo>
                <a:cubicBezTo>
                  <a:pt x="96" y="236"/>
                  <a:pt x="98" y="234"/>
                  <a:pt x="100" y="232"/>
                </a:cubicBezTo>
                <a:cubicBezTo>
                  <a:pt x="93" y="234"/>
                  <a:pt x="86" y="237"/>
                  <a:pt x="79" y="240"/>
                </a:cubicBezTo>
                <a:cubicBezTo>
                  <a:pt x="72" y="244"/>
                  <a:pt x="66" y="247"/>
                  <a:pt x="59" y="250"/>
                </a:cubicBezTo>
                <a:close/>
                <a:moveTo>
                  <a:pt x="60" y="141"/>
                </a:moveTo>
                <a:cubicBezTo>
                  <a:pt x="61" y="141"/>
                  <a:pt x="61" y="140"/>
                  <a:pt x="62" y="140"/>
                </a:cubicBezTo>
                <a:cubicBezTo>
                  <a:pt x="62" y="139"/>
                  <a:pt x="63" y="139"/>
                  <a:pt x="64" y="138"/>
                </a:cubicBezTo>
                <a:cubicBezTo>
                  <a:pt x="61" y="139"/>
                  <a:pt x="60" y="140"/>
                  <a:pt x="60" y="141"/>
                </a:cubicBezTo>
                <a:close/>
                <a:moveTo>
                  <a:pt x="64" y="137"/>
                </a:moveTo>
                <a:cubicBezTo>
                  <a:pt x="65" y="138"/>
                  <a:pt x="66" y="138"/>
                  <a:pt x="67" y="137"/>
                </a:cubicBezTo>
                <a:cubicBezTo>
                  <a:pt x="67" y="137"/>
                  <a:pt x="67" y="136"/>
                  <a:pt x="67" y="136"/>
                </a:cubicBezTo>
                <a:cubicBezTo>
                  <a:pt x="67" y="136"/>
                  <a:pt x="66" y="136"/>
                  <a:pt x="66" y="136"/>
                </a:cubicBezTo>
                <a:cubicBezTo>
                  <a:pt x="65" y="137"/>
                  <a:pt x="65" y="137"/>
                  <a:pt x="64" y="137"/>
                </a:cubicBezTo>
                <a:close/>
                <a:moveTo>
                  <a:pt x="70" y="240"/>
                </a:moveTo>
                <a:cubicBezTo>
                  <a:pt x="72" y="239"/>
                  <a:pt x="73" y="238"/>
                  <a:pt x="75" y="237"/>
                </a:cubicBezTo>
                <a:cubicBezTo>
                  <a:pt x="77" y="237"/>
                  <a:pt x="79" y="236"/>
                  <a:pt x="80" y="234"/>
                </a:cubicBezTo>
                <a:cubicBezTo>
                  <a:pt x="78" y="236"/>
                  <a:pt x="76" y="237"/>
                  <a:pt x="74" y="237"/>
                </a:cubicBezTo>
                <a:cubicBezTo>
                  <a:pt x="73" y="237"/>
                  <a:pt x="71" y="238"/>
                  <a:pt x="70" y="240"/>
                </a:cubicBezTo>
                <a:close/>
                <a:moveTo>
                  <a:pt x="71" y="133"/>
                </a:moveTo>
                <a:cubicBezTo>
                  <a:pt x="73" y="133"/>
                  <a:pt x="74" y="132"/>
                  <a:pt x="73" y="132"/>
                </a:cubicBezTo>
                <a:cubicBezTo>
                  <a:pt x="73" y="131"/>
                  <a:pt x="72" y="132"/>
                  <a:pt x="71" y="133"/>
                </a:cubicBezTo>
                <a:close/>
                <a:moveTo>
                  <a:pt x="74" y="104"/>
                </a:moveTo>
                <a:cubicBezTo>
                  <a:pt x="75" y="104"/>
                  <a:pt x="76" y="104"/>
                  <a:pt x="77" y="103"/>
                </a:cubicBezTo>
                <a:cubicBezTo>
                  <a:pt x="78" y="102"/>
                  <a:pt x="78" y="102"/>
                  <a:pt x="78" y="101"/>
                </a:cubicBezTo>
                <a:cubicBezTo>
                  <a:pt x="77" y="102"/>
                  <a:pt x="76" y="103"/>
                  <a:pt x="76" y="103"/>
                </a:cubicBezTo>
                <a:cubicBezTo>
                  <a:pt x="75" y="103"/>
                  <a:pt x="74" y="103"/>
                  <a:pt x="74" y="104"/>
                </a:cubicBezTo>
                <a:close/>
                <a:moveTo>
                  <a:pt x="74" y="111"/>
                </a:moveTo>
                <a:cubicBezTo>
                  <a:pt x="75" y="111"/>
                  <a:pt x="76" y="111"/>
                  <a:pt x="77" y="110"/>
                </a:cubicBezTo>
                <a:cubicBezTo>
                  <a:pt x="78" y="110"/>
                  <a:pt x="78" y="109"/>
                  <a:pt x="78" y="109"/>
                </a:cubicBezTo>
                <a:cubicBezTo>
                  <a:pt x="77" y="110"/>
                  <a:pt x="76" y="110"/>
                  <a:pt x="76" y="110"/>
                </a:cubicBezTo>
                <a:cubicBezTo>
                  <a:pt x="75" y="110"/>
                  <a:pt x="74" y="111"/>
                  <a:pt x="74" y="111"/>
                </a:cubicBezTo>
                <a:close/>
                <a:moveTo>
                  <a:pt x="78" y="109"/>
                </a:moveTo>
                <a:cubicBezTo>
                  <a:pt x="79" y="109"/>
                  <a:pt x="79" y="109"/>
                  <a:pt x="80" y="109"/>
                </a:cubicBezTo>
                <a:cubicBezTo>
                  <a:pt x="80" y="109"/>
                  <a:pt x="80" y="108"/>
                  <a:pt x="80" y="108"/>
                </a:cubicBezTo>
                <a:cubicBezTo>
                  <a:pt x="80" y="108"/>
                  <a:pt x="79" y="108"/>
                  <a:pt x="79" y="108"/>
                </a:cubicBezTo>
                <a:cubicBezTo>
                  <a:pt x="79" y="108"/>
                  <a:pt x="79" y="109"/>
                  <a:pt x="78" y="109"/>
                </a:cubicBezTo>
                <a:close/>
                <a:moveTo>
                  <a:pt x="78" y="229"/>
                </a:moveTo>
                <a:cubicBezTo>
                  <a:pt x="79" y="229"/>
                  <a:pt x="79" y="229"/>
                  <a:pt x="80" y="228"/>
                </a:cubicBezTo>
                <a:cubicBezTo>
                  <a:pt x="80" y="228"/>
                  <a:pt x="80" y="228"/>
                  <a:pt x="80" y="227"/>
                </a:cubicBezTo>
                <a:cubicBezTo>
                  <a:pt x="80" y="227"/>
                  <a:pt x="79" y="227"/>
                  <a:pt x="79" y="228"/>
                </a:cubicBezTo>
                <a:cubicBezTo>
                  <a:pt x="79" y="228"/>
                  <a:pt x="79" y="228"/>
                  <a:pt x="78" y="229"/>
                </a:cubicBezTo>
                <a:close/>
                <a:moveTo>
                  <a:pt x="80" y="250"/>
                </a:moveTo>
                <a:cubicBezTo>
                  <a:pt x="83" y="251"/>
                  <a:pt x="86" y="251"/>
                  <a:pt x="88" y="249"/>
                </a:cubicBezTo>
                <a:cubicBezTo>
                  <a:pt x="89" y="248"/>
                  <a:pt x="91" y="247"/>
                  <a:pt x="93" y="246"/>
                </a:cubicBezTo>
                <a:cubicBezTo>
                  <a:pt x="94" y="245"/>
                  <a:pt x="96" y="244"/>
                  <a:pt x="97" y="244"/>
                </a:cubicBezTo>
                <a:cubicBezTo>
                  <a:pt x="99" y="243"/>
                  <a:pt x="99" y="242"/>
                  <a:pt x="98" y="241"/>
                </a:cubicBezTo>
                <a:cubicBezTo>
                  <a:pt x="95" y="243"/>
                  <a:pt x="92" y="244"/>
                  <a:pt x="89" y="245"/>
                </a:cubicBezTo>
                <a:cubicBezTo>
                  <a:pt x="85" y="246"/>
                  <a:pt x="82" y="248"/>
                  <a:pt x="80" y="250"/>
                </a:cubicBezTo>
                <a:close/>
                <a:moveTo>
                  <a:pt x="84" y="232"/>
                </a:moveTo>
                <a:cubicBezTo>
                  <a:pt x="84" y="232"/>
                  <a:pt x="83" y="232"/>
                  <a:pt x="83" y="232"/>
                </a:cubicBezTo>
                <a:cubicBezTo>
                  <a:pt x="82" y="232"/>
                  <a:pt x="82" y="233"/>
                  <a:pt x="82" y="233"/>
                </a:cubicBezTo>
                <a:cubicBezTo>
                  <a:pt x="82" y="233"/>
                  <a:pt x="83" y="233"/>
                  <a:pt x="83" y="233"/>
                </a:cubicBezTo>
                <a:cubicBezTo>
                  <a:pt x="84" y="234"/>
                  <a:pt x="84" y="233"/>
                  <a:pt x="84" y="232"/>
                </a:cubicBezTo>
                <a:close/>
                <a:moveTo>
                  <a:pt x="84" y="226"/>
                </a:moveTo>
                <a:cubicBezTo>
                  <a:pt x="84" y="225"/>
                  <a:pt x="84" y="225"/>
                  <a:pt x="83" y="225"/>
                </a:cubicBezTo>
                <a:cubicBezTo>
                  <a:pt x="83" y="225"/>
                  <a:pt x="83" y="225"/>
                  <a:pt x="83" y="226"/>
                </a:cubicBezTo>
                <a:cubicBezTo>
                  <a:pt x="82" y="226"/>
                  <a:pt x="83" y="226"/>
                  <a:pt x="84" y="226"/>
                </a:cubicBezTo>
                <a:cubicBezTo>
                  <a:pt x="85" y="226"/>
                  <a:pt x="85" y="226"/>
                  <a:pt x="84" y="226"/>
                </a:cubicBezTo>
                <a:close/>
                <a:moveTo>
                  <a:pt x="110" y="32"/>
                </a:moveTo>
                <a:cubicBezTo>
                  <a:pt x="112" y="31"/>
                  <a:pt x="112" y="31"/>
                  <a:pt x="112" y="30"/>
                </a:cubicBezTo>
                <a:cubicBezTo>
                  <a:pt x="113" y="30"/>
                  <a:pt x="113" y="30"/>
                  <a:pt x="114" y="29"/>
                </a:cubicBezTo>
                <a:cubicBezTo>
                  <a:pt x="116" y="28"/>
                  <a:pt x="118" y="27"/>
                  <a:pt x="121" y="25"/>
                </a:cubicBezTo>
                <a:cubicBezTo>
                  <a:pt x="123" y="24"/>
                  <a:pt x="124" y="23"/>
                  <a:pt x="125" y="21"/>
                </a:cubicBezTo>
                <a:cubicBezTo>
                  <a:pt x="125" y="21"/>
                  <a:pt x="125" y="20"/>
                  <a:pt x="125" y="19"/>
                </a:cubicBezTo>
                <a:cubicBezTo>
                  <a:pt x="125" y="19"/>
                  <a:pt x="124" y="18"/>
                  <a:pt x="124" y="18"/>
                </a:cubicBezTo>
                <a:cubicBezTo>
                  <a:pt x="120" y="20"/>
                  <a:pt x="117" y="22"/>
                  <a:pt x="114" y="25"/>
                </a:cubicBezTo>
                <a:cubicBezTo>
                  <a:pt x="110" y="27"/>
                  <a:pt x="108" y="29"/>
                  <a:pt x="105" y="31"/>
                </a:cubicBezTo>
                <a:cubicBezTo>
                  <a:pt x="102" y="33"/>
                  <a:pt x="99" y="35"/>
                  <a:pt x="96" y="38"/>
                </a:cubicBezTo>
                <a:cubicBezTo>
                  <a:pt x="92" y="40"/>
                  <a:pt x="90" y="43"/>
                  <a:pt x="88" y="44"/>
                </a:cubicBezTo>
                <a:cubicBezTo>
                  <a:pt x="87" y="45"/>
                  <a:pt x="86" y="45"/>
                  <a:pt x="85" y="46"/>
                </a:cubicBezTo>
                <a:cubicBezTo>
                  <a:pt x="84" y="46"/>
                  <a:pt x="85" y="47"/>
                  <a:pt x="86" y="48"/>
                </a:cubicBezTo>
                <a:cubicBezTo>
                  <a:pt x="87" y="47"/>
                  <a:pt x="88" y="46"/>
                  <a:pt x="92" y="45"/>
                </a:cubicBezTo>
                <a:cubicBezTo>
                  <a:pt x="91" y="45"/>
                  <a:pt x="91" y="45"/>
                  <a:pt x="91" y="45"/>
                </a:cubicBezTo>
                <a:cubicBezTo>
                  <a:pt x="91" y="45"/>
                  <a:pt x="91" y="44"/>
                  <a:pt x="90" y="44"/>
                </a:cubicBezTo>
                <a:cubicBezTo>
                  <a:pt x="93" y="43"/>
                  <a:pt x="96" y="42"/>
                  <a:pt x="97" y="41"/>
                </a:cubicBezTo>
                <a:cubicBezTo>
                  <a:pt x="99" y="39"/>
                  <a:pt x="101" y="38"/>
                  <a:pt x="104" y="37"/>
                </a:cubicBezTo>
                <a:cubicBezTo>
                  <a:pt x="104" y="36"/>
                  <a:pt x="104" y="35"/>
                  <a:pt x="104" y="34"/>
                </a:cubicBezTo>
                <a:cubicBezTo>
                  <a:pt x="105" y="33"/>
                  <a:pt x="105" y="33"/>
                  <a:pt x="106" y="34"/>
                </a:cubicBezTo>
                <a:cubicBezTo>
                  <a:pt x="105" y="35"/>
                  <a:pt x="106" y="35"/>
                  <a:pt x="106" y="35"/>
                </a:cubicBezTo>
                <a:cubicBezTo>
                  <a:pt x="106" y="35"/>
                  <a:pt x="107" y="35"/>
                  <a:pt x="107" y="34"/>
                </a:cubicBezTo>
                <a:cubicBezTo>
                  <a:pt x="108" y="34"/>
                  <a:pt x="108" y="33"/>
                  <a:pt x="109" y="33"/>
                </a:cubicBezTo>
                <a:cubicBezTo>
                  <a:pt x="110" y="32"/>
                  <a:pt x="110" y="32"/>
                  <a:pt x="110" y="32"/>
                </a:cubicBezTo>
                <a:close/>
                <a:moveTo>
                  <a:pt x="106" y="57"/>
                </a:moveTo>
                <a:cubicBezTo>
                  <a:pt x="106" y="55"/>
                  <a:pt x="107" y="55"/>
                  <a:pt x="107" y="55"/>
                </a:cubicBezTo>
                <a:cubicBezTo>
                  <a:pt x="108" y="55"/>
                  <a:pt x="109" y="54"/>
                  <a:pt x="110" y="53"/>
                </a:cubicBezTo>
                <a:cubicBezTo>
                  <a:pt x="111" y="52"/>
                  <a:pt x="112" y="52"/>
                  <a:pt x="112" y="51"/>
                </a:cubicBezTo>
                <a:cubicBezTo>
                  <a:pt x="114" y="52"/>
                  <a:pt x="115" y="52"/>
                  <a:pt x="115" y="51"/>
                </a:cubicBezTo>
                <a:cubicBezTo>
                  <a:pt x="116" y="50"/>
                  <a:pt x="117" y="49"/>
                  <a:pt x="117" y="48"/>
                </a:cubicBezTo>
                <a:cubicBezTo>
                  <a:pt x="119" y="47"/>
                  <a:pt x="121" y="45"/>
                  <a:pt x="124" y="43"/>
                </a:cubicBezTo>
                <a:cubicBezTo>
                  <a:pt x="127" y="41"/>
                  <a:pt x="130" y="39"/>
                  <a:pt x="132" y="37"/>
                </a:cubicBezTo>
                <a:cubicBezTo>
                  <a:pt x="131" y="35"/>
                  <a:pt x="130" y="34"/>
                  <a:pt x="130" y="32"/>
                </a:cubicBezTo>
                <a:cubicBezTo>
                  <a:pt x="129" y="30"/>
                  <a:pt x="128" y="28"/>
                  <a:pt x="128" y="26"/>
                </a:cubicBezTo>
                <a:cubicBezTo>
                  <a:pt x="121" y="31"/>
                  <a:pt x="114" y="35"/>
                  <a:pt x="107" y="39"/>
                </a:cubicBezTo>
                <a:cubicBezTo>
                  <a:pt x="100" y="43"/>
                  <a:pt x="93" y="48"/>
                  <a:pt x="86" y="53"/>
                </a:cubicBezTo>
                <a:cubicBezTo>
                  <a:pt x="87" y="54"/>
                  <a:pt x="87" y="54"/>
                  <a:pt x="87" y="55"/>
                </a:cubicBezTo>
                <a:cubicBezTo>
                  <a:pt x="88" y="55"/>
                  <a:pt x="88" y="56"/>
                  <a:pt x="88" y="57"/>
                </a:cubicBezTo>
                <a:cubicBezTo>
                  <a:pt x="92" y="55"/>
                  <a:pt x="95" y="53"/>
                  <a:pt x="97" y="52"/>
                </a:cubicBezTo>
                <a:cubicBezTo>
                  <a:pt x="99" y="50"/>
                  <a:pt x="101" y="48"/>
                  <a:pt x="103" y="46"/>
                </a:cubicBezTo>
                <a:cubicBezTo>
                  <a:pt x="106" y="46"/>
                  <a:pt x="106" y="46"/>
                  <a:pt x="106" y="46"/>
                </a:cubicBezTo>
                <a:cubicBezTo>
                  <a:pt x="107" y="44"/>
                  <a:pt x="109" y="43"/>
                  <a:pt x="110" y="42"/>
                </a:cubicBezTo>
                <a:cubicBezTo>
                  <a:pt x="111" y="41"/>
                  <a:pt x="113" y="40"/>
                  <a:pt x="116" y="40"/>
                </a:cubicBezTo>
                <a:cubicBezTo>
                  <a:pt x="116" y="39"/>
                  <a:pt x="117" y="38"/>
                  <a:pt x="118" y="37"/>
                </a:cubicBezTo>
                <a:cubicBezTo>
                  <a:pt x="119" y="35"/>
                  <a:pt x="121" y="34"/>
                  <a:pt x="122" y="33"/>
                </a:cubicBezTo>
                <a:cubicBezTo>
                  <a:pt x="123" y="32"/>
                  <a:pt x="125" y="32"/>
                  <a:pt x="126" y="32"/>
                </a:cubicBezTo>
                <a:cubicBezTo>
                  <a:pt x="127" y="32"/>
                  <a:pt x="128" y="33"/>
                  <a:pt x="129" y="35"/>
                </a:cubicBezTo>
                <a:cubicBezTo>
                  <a:pt x="126" y="38"/>
                  <a:pt x="123" y="40"/>
                  <a:pt x="119" y="42"/>
                </a:cubicBezTo>
                <a:cubicBezTo>
                  <a:pt x="116" y="44"/>
                  <a:pt x="112" y="47"/>
                  <a:pt x="109" y="49"/>
                </a:cubicBezTo>
                <a:cubicBezTo>
                  <a:pt x="107" y="50"/>
                  <a:pt x="105" y="52"/>
                  <a:pt x="103" y="53"/>
                </a:cubicBezTo>
                <a:cubicBezTo>
                  <a:pt x="101" y="55"/>
                  <a:pt x="100" y="56"/>
                  <a:pt x="98" y="57"/>
                </a:cubicBezTo>
                <a:cubicBezTo>
                  <a:pt x="97" y="58"/>
                  <a:pt x="95" y="59"/>
                  <a:pt x="93" y="60"/>
                </a:cubicBezTo>
                <a:cubicBezTo>
                  <a:pt x="91" y="61"/>
                  <a:pt x="90" y="63"/>
                  <a:pt x="90" y="66"/>
                </a:cubicBezTo>
                <a:cubicBezTo>
                  <a:pt x="93" y="64"/>
                  <a:pt x="96" y="62"/>
                  <a:pt x="98" y="61"/>
                </a:cubicBezTo>
                <a:cubicBezTo>
                  <a:pt x="99" y="59"/>
                  <a:pt x="102" y="58"/>
                  <a:pt x="106" y="57"/>
                </a:cubicBezTo>
                <a:close/>
                <a:moveTo>
                  <a:pt x="94" y="72"/>
                </a:moveTo>
                <a:cubicBezTo>
                  <a:pt x="94" y="70"/>
                  <a:pt x="94" y="70"/>
                  <a:pt x="94" y="70"/>
                </a:cubicBezTo>
                <a:cubicBezTo>
                  <a:pt x="92" y="70"/>
                  <a:pt x="92" y="70"/>
                  <a:pt x="92" y="70"/>
                </a:cubicBezTo>
                <a:cubicBezTo>
                  <a:pt x="91" y="71"/>
                  <a:pt x="92" y="72"/>
                  <a:pt x="94" y="72"/>
                </a:cubicBezTo>
                <a:close/>
                <a:moveTo>
                  <a:pt x="98" y="75"/>
                </a:moveTo>
                <a:cubicBezTo>
                  <a:pt x="97" y="76"/>
                  <a:pt x="96" y="76"/>
                  <a:pt x="96" y="75"/>
                </a:cubicBezTo>
                <a:cubicBezTo>
                  <a:pt x="95" y="74"/>
                  <a:pt x="95" y="74"/>
                  <a:pt x="94" y="74"/>
                </a:cubicBezTo>
                <a:cubicBezTo>
                  <a:pt x="95" y="76"/>
                  <a:pt x="96" y="79"/>
                  <a:pt x="96" y="81"/>
                </a:cubicBezTo>
                <a:cubicBezTo>
                  <a:pt x="97" y="83"/>
                  <a:pt x="98" y="85"/>
                  <a:pt x="100" y="87"/>
                </a:cubicBezTo>
                <a:cubicBezTo>
                  <a:pt x="100" y="86"/>
                  <a:pt x="100" y="85"/>
                  <a:pt x="100" y="84"/>
                </a:cubicBezTo>
                <a:cubicBezTo>
                  <a:pt x="101" y="85"/>
                  <a:pt x="101" y="85"/>
                  <a:pt x="102" y="84"/>
                </a:cubicBezTo>
                <a:cubicBezTo>
                  <a:pt x="102" y="84"/>
                  <a:pt x="102" y="84"/>
                  <a:pt x="103" y="84"/>
                </a:cubicBezTo>
                <a:cubicBezTo>
                  <a:pt x="104" y="83"/>
                  <a:pt x="106" y="81"/>
                  <a:pt x="107" y="80"/>
                </a:cubicBezTo>
                <a:cubicBezTo>
                  <a:pt x="108" y="79"/>
                  <a:pt x="110" y="79"/>
                  <a:pt x="112" y="79"/>
                </a:cubicBezTo>
                <a:cubicBezTo>
                  <a:pt x="113" y="77"/>
                  <a:pt x="114" y="77"/>
                  <a:pt x="115" y="76"/>
                </a:cubicBezTo>
                <a:cubicBezTo>
                  <a:pt x="116" y="75"/>
                  <a:pt x="117" y="74"/>
                  <a:pt x="118" y="73"/>
                </a:cubicBezTo>
                <a:cubicBezTo>
                  <a:pt x="120" y="72"/>
                  <a:pt x="122" y="72"/>
                  <a:pt x="125" y="72"/>
                </a:cubicBezTo>
                <a:cubicBezTo>
                  <a:pt x="126" y="70"/>
                  <a:pt x="127" y="69"/>
                  <a:pt x="128" y="68"/>
                </a:cubicBezTo>
                <a:cubicBezTo>
                  <a:pt x="130" y="67"/>
                  <a:pt x="131" y="66"/>
                  <a:pt x="133" y="65"/>
                </a:cubicBezTo>
                <a:cubicBezTo>
                  <a:pt x="135" y="64"/>
                  <a:pt x="136" y="64"/>
                  <a:pt x="138" y="63"/>
                </a:cubicBezTo>
                <a:cubicBezTo>
                  <a:pt x="139" y="62"/>
                  <a:pt x="140" y="60"/>
                  <a:pt x="141" y="59"/>
                </a:cubicBezTo>
                <a:cubicBezTo>
                  <a:pt x="139" y="58"/>
                  <a:pt x="137" y="59"/>
                  <a:pt x="135" y="60"/>
                </a:cubicBezTo>
                <a:cubicBezTo>
                  <a:pt x="134" y="61"/>
                  <a:pt x="132" y="62"/>
                  <a:pt x="130" y="63"/>
                </a:cubicBezTo>
                <a:cubicBezTo>
                  <a:pt x="127" y="66"/>
                  <a:pt x="124" y="68"/>
                  <a:pt x="120" y="70"/>
                </a:cubicBezTo>
                <a:cubicBezTo>
                  <a:pt x="117" y="72"/>
                  <a:pt x="113" y="74"/>
                  <a:pt x="110" y="76"/>
                </a:cubicBezTo>
                <a:cubicBezTo>
                  <a:pt x="108" y="77"/>
                  <a:pt x="107" y="78"/>
                  <a:pt x="105" y="79"/>
                </a:cubicBezTo>
                <a:cubicBezTo>
                  <a:pt x="104" y="80"/>
                  <a:pt x="102" y="81"/>
                  <a:pt x="100" y="82"/>
                </a:cubicBezTo>
                <a:cubicBezTo>
                  <a:pt x="100" y="81"/>
                  <a:pt x="99" y="81"/>
                  <a:pt x="99" y="80"/>
                </a:cubicBezTo>
                <a:cubicBezTo>
                  <a:pt x="98" y="80"/>
                  <a:pt x="98" y="80"/>
                  <a:pt x="98" y="79"/>
                </a:cubicBezTo>
                <a:cubicBezTo>
                  <a:pt x="100" y="76"/>
                  <a:pt x="104" y="73"/>
                  <a:pt x="109" y="72"/>
                </a:cubicBezTo>
                <a:cubicBezTo>
                  <a:pt x="109" y="71"/>
                  <a:pt x="110" y="71"/>
                  <a:pt x="110" y="70"/>
                </a:cubicBezTo>
                <a:cubicBezTo>
                  <a:pt x="110" y="70"/>
                  <a:pt x="111" y="69"/>
                  <a:pt x="111" y="69"/>
                </a:cubicBezTo>
                <a:cubicBezTo>
                  <a:pt x="113" y="68"/>
                  <a:pt x="116" y="67"/>
                  <a:pt x="117" y="66"/>
                </a:cubicBezTo>
                <a:cubicBezTo>
                  <a:pt x="119" y="65"/>
                  <a:pt x="121" y="63"/>
                  <a:pt x="122" y="62"/>
                </a:cubicBezTo>
                <a:cubicBezTo>
                  <a:pt x="124" y="61"/>
                  <a:pt x="126" y="59"/>
                  <a:pt x="127" y="58"/>
                </a:cubicBezTo>
                <a:cubicBezTo>
                  <a:pt x="129" y="57"/>
                  <a:pt x="131" y="57"/>
                  <a:pt x="134" y="56"/>
                </a:cubicBezTo>
                <a:cubicBezTo>
                  <a:pt x="134" y="55"/>
                  <a:pt x="134" y="54"/>
                  <a:pt x="136" y="53"/>
                </a:cubicBezTo>
                <a:cubicBezTo>
                  <a:pt x="137" y="53"/>
                  <a:pt x="138" y="53"/>
                  <a:pt x="138" y="51"/>
                </a:cubicBezTo>
                <a:cubicBezTo>
                  <a:pt x="138" y="51"/>
                  <a:pt x="137" y="51"/>
                  <a:pt x="137" y="51"/>
                </a:cubicBezTo>
                <a:cubicBezTo>
                  <a:pt x="138" y="50"/>
                  <a:pt x="137" y="50"/>
                  <a:pt x="137" y="50"/>
                </a:cubicBezTo>
                <a:cubicBezTo>
                  <a:pt x="131" y="55"/>
                  <a:pt x="124" y="59"/>
                  <a:pt x="118" y="63"/>
                </a:cubicBezTo>
                <a:cubicBezTo>
                  <a:pt x="111" y="67"/>
                  <a:pt x="104" y="71"/>
                  <a:pt x="98" y="75"/>
                </a:cubicBezTo>
                <a:close/>
                <a:moveTo>
                  <a:pt x="126" y="51"/>
                </a:moveTo>
                <a:cubicBezTo>
                  <a:pt x="126" y="51"/>
                  <a:pt x="126" y="50"/>
                  <a:pt x="127" y="50"/>
                </a:cubicBezTo>
                <a:cubicBezTo>
                  <a:pt x="128" y="49"/>
                  <a:pt x="129" y="48"/>
                  <a:pt x="130" y="48"/>
                </a:cubicBezTo>
                <a:cubicBezTo>
                  <a:pt x="131" y="47"/>
                  <a:pt x="132" y="46"/>
                  <a:pt x="133" y="45"/>
                </a:cubicBezTo>
                <a:cubicBezTo>
                  <a:pt x="134" y="45"/>
                  <a:pt x="134" y="44"/>
                  <a:pt x="134" y="44"/>
                </a:cubicBezTo>
                <a:cubicBezTo>
                  <a:pt x="128" y="48"/>
                  <a:pt x="122" y="51"/>
                  <a:pt x="116" y="55"/>
                </a:cubicBezTo>
                <a:cubicBezTo>
                  <a:pt x="109" y="59"/>
                  <a:pt x="104" y="63"/>
                  <a:pt x="98" y="67"/>
                </a:cubicBezTo>
                <a:cubicBezTo>
                  <a:pt x="102" y="66"/>
                  <a:pt x="105" y="64"/>
                  <a:pt x="108" y="62"/>
                </a:cubicBezTo>
                <a:cubicBezTo>
                  <a:pt x="111" y="59"/>
                  <a:pt x="115" y="58"/>
                  <a:pt x="118" y="57"/>
                </a:cubicBezTo>
                <a:cubicBezTo>
                  <a:pt x="118" y="57"/>
                  <a:pt x="117" y="57"/>
                  <a:pt x="116" y="56"/>
                </a:cubicBezTo>
                <a:cubicBezTo>
                  <a:pt x="118" y="56"/>
                  <a:pt x="120" y="55"/>
                  <a:pt x="121" y="53"/>
                </a:cubicBezTo>
                <a:cubicBezTo>
                  <a:pt x="122" y="52"/>
                  <a:pt x="123" y="51"/>
                  <a:pt x="126" y="51"/>
                </a:cubicBezTo>
                <a:close/>
                <a:moveTo>
                  <a:pt x="145" y="69"/>
                </a:moveTo>
                <a:cubicBezTo>
                  <a:pt x="145" y="68"/>
                  <a:pt x="145" y="68"/>
                  <a:pt x="145" y="67"/>
                </a:cubicBezTo>
                <a:cubicBezTo>
                  <a:pt x="144" y="66"/>
                  <a:pt x="144" y="66"/>
                  <a:pt x="143" y="66"/>
                </a:cubicBezTo>
                <a:cubicBezTo>
                  <a:pt x="136" y="70"/>
                  <a:pt x="130" y="73"/>
                  <a:pt x="123" y="77"/>
                </a:cubicBezTo>
                <a:cubicBezTo>
                  <a:pt x="116" y="81"/>
                  <a:pt x="109" y="86"/>
                  <a:pt x="103" y="90"/>
                </a:cubicBezTo>
                <a:cubicBezTo>
                  <a:pt x="102" y="89"/>
                  <a:pt x="102" y="89"/>
                  <a:pt x="102" y="90"/>
                </a:cubicBezTo>
                <a:cubicBezTo>
                  <a:pt x="101" y="90"/>
                  <a:pt x="101" y="90"/>
                  <a:pt x="100" y="90"/>
                </a:cubicBezTo>
                <a:cubicBezTo>
                  <a:pt x="101" y="91"/>
                  <a:pt x="101" y="92"/>
                  <a:pt x="101" y="93"/>
                </a:cubicBezTo>
                <a:cubicBezTo>
                  <a:pt x="101" y="94"/>
                  <a:pt x="101" y="95"/>
                  <a:pt x="102" y="96"/>
                </a:cubicBezTo>
                <a:cubicBezTo>
                  <a:pt x="106" y="93"/>
                  <a:pt x="111" y="90"/>
                  <a:pt x="115" y="88"/>
                </a:cubicBezTo>
                <a:cubicBezTo>
                  <a:pt x="120" y="85"/>
                  <a:pt x="124" y="82"/>
                  <a:pt x="128" y="79"/>
                </a:cubicBezTo>
                <a:cubicBezTo>
                  <a:pt x="130" y="79"/>
                  <a:pt x="130" y="79"/>
                  <a:pt x="130" y="79"/>
                </a:cubicBezTo>
                <a:cubicBezTo>
                  <a:pt x="130" y="77"/>
                  <a:pt x="131" y="77"/>
                  <a:pt x="132" y="77"/>
                </a:cubicBezTo>
                <a:cubicBezTo>
                  <a:pt x="132" y="77"/>
                  <a:pt x="133" y="77"/>
                  <a:pt x="134" y="77"/>
                </a:cubicBezTo>
                <a:cubicBezTo>
                  <a:pt x="134" y="76"/>
                  <a:pt x="135" y="75"/>
                  <a:pt x="136" y="74"/>
                </a:cubicBezTo>
                <a:cubicBezTo>
                  <a:pt x="137" y="73"/>
                  <a:pt x="138" y="73"/>
                  <a:pt x="139" y="73"/>
                </a:cubicBezTo>
                <a:cubicBezTo>
                  <a:pt x="139" y="73"/>
                  <a:pt x="139" y="73"/>
                  <a:pt x="139" y="73"/>
                </a:cubicBezTo>
                <a:cubicBezTo>
                  <a:pt x="140" y="73"/>
                  <a:pt x="140" y="73"/>
                  <a:pt x="139" y="71"/>
                </a:cubicBezTo>
                <a:cubicBezTo>
                  <a:pt x="140" y="71"/>
                  <a:pt x="140" y="71"/>
                  <a:pt x="140" y="72"/>
                </a:cubicBezTo>
                <a:cubicBezTo>
                  <a:pt x="140" y="72"/>
                  <a:pt x="141" y="73"/>
                  <a:pt x="142" y="73"/>
                </a:cubicBezTo>
                <a:cubicBezTo>
                  <a:pt x="141" y="72"/>
                  <a:pt x="141" y="71"/>
                  <a:pt x="142" y="71"/>
                </a:cubicBezTo>
                <a:cubicBezTo>
                  <a:pt x="142" y="71"/>
                  <a:pt x="143" y="70"/>
                  <a:pt x="143" y="70"/>
                </a:cubicBezTo>
                <a:cubicBezTo>
                  <a:pt x="143" y="70"/>
                  <a:pt x="143" y="70"/>
                  <a:pt x="144" y="70"/>
                </a:cubicBezTo>
                <a:cubicBezTo>
                  <a:pt x="144" y="70"/>
                  <a:pt x="144" y="69"/>
                  <a:pt x="143" y="69"/>
                </a:cubicBezTo>
                <a:cubicBezTo>
                  <a:pt x="144" y="68"/>
                  <a:pt x="144" y="68"/>
                  <a:pt x="145" y="69"/>
                </a:cubicBezTo>
                <a:cubicBezTo>
                  <a:pt x="145" y="70"/>
                  <a:pt x="145" y="70"/>
                  <a:pt x="145" y="69"/>
                </a:cubicBezTo>
                <a:close/>
                <a:moveTo>
                  <a:pt x="100" y="220"/>
                </a:moveTo>
                <a:cubicBezTo>
                  <a:pt x="102" y="220"/>
                  <a:pt x="102" y="220"/>
                  <a:pt x="102" y="220"/>
                </a:cubicBezTo>
                <a:cubicBezTo>
                  <a:pt x="102" y="218"/>
                  <a:pt x="102" y="218"/>
                  <a:pt x="102" y="218"/>
                </a:cubicBezTo>
                <a:cubicBezTo>
                  <a:pt x="100" y="218"/>
                  <a:pt x="100" y="218"/>
                  <a:pt x="100" y="218"/>
                </a:cubicBezTo>
                <a:lnTo>
                  <a:pt x="100" y="220"/>
                </a:lnTo>
                <a:close/>
                <a:moveTo>
                  <a:pt x="124" y="87"/>
                </a:moveTo>
                <a:cubicBezTo>
                  <a:pt x="120" y="89"/>
                  <a:pt x="116" y="91"/>
                  <a:pt x="112" y="93"/>
                </a:cubicBezTo>
                <a:cubicBezTo>
                  <a:pt x="109" y="95"/>
                  <a:pt x="106" y="98"/>
                  <a:pt x="103" y="101"/>
                </a:cubicBezTo>
                <a:cubicBezTo>
                  <a:pt x="107" y="101"/>
                  <a:pt x="110" y="99"/>
                  <a:pt x="114" y="96"/>
                </a:cubicBezTo>
                <a:cubicBezTo>
                  <a:pt x="117" y="93"/>
                  <a:pt x="121" y="91"/>
                  <a:pt x="125" y="89"/>
                </a:cubicBezTo>
                <a:cubicBezTo>
                  <a:pt x="124" y="89"/>
                  <a:pt x="125" y="88"/>
                  <a:pt x="126" y="89"/>
                </a:cubicBezTo>
                <a:cubicBezTo>
                  <a:pt x="127" y="89"/>
                  <a:pt x="127" y="88"/>
                  <a:pt x="126" y="87"/>
                </a:cubicBezTo>
                <a:cubicBezTo>
                  <a:pt x="127" y="88"/>
                  <a:pt x="128" y="87"/>
                  <a:pt x="128" y="87"/>
                </a:cubicBezTo>
                <a:cubicBezTo>
                  <a:pt x="129" y="86"/>
                  <a:pt x="130" y="86"/>
                  <a:pt x="130" y="85"/>
                </a:cubicBezTo>
                <a:cubicBezTo>
                  <a:pt x="131" y="84"/>
                  <a:pt x="132" y="84"/>
                  <a:pt x="132" y="83"/>
                </a:cubicBezTo>
                <a:cubicBezTo>
                  <a:pt x="133" y="83"/>
                  <a:pt x="134" y="82"/>
                  <a:pt x="134" y="82"/>
                </a:cubicBezTo>
                <a:cubicBezTo>
                  <a:pt x="135" y="82"/>
                  <a:pt x="135" y="82"/>
                  <a:pt x="136" y="82"/>
                </a:cubicBezTo>
                <a:cubicBezTo>
                  <a:pt x="136" y="83"/>
                  <a:pt x="136" y="82"/>
                  <a:pt x="137" y="82"/>
                </a:cubicBezTo>
                <a:cubicBezTo>
                  <a:pt x="138" y="81"/>
                  <a:pt x="138" y="81"/>
                  <a:pt x="137" y="81"/>
                </a:cubicBezTo>
                <a:cubicBezTo>
                  <a:pt x="137" y="81"/>
                  <a:pt x="137" y="80"/>
                  <a:pt x="138" y="80"/>
                </a:cubicBezTo>
                <a:cubicBezTo>
                  <a:pt x="138" y="80"/>
                  <a:pt x="139" y="79"/>
                  <a:pt x="140" y="79"/>
                </a:cubicBezTo>
                <a:cubicBezTo>
                  <a:pt x="141" y="78"/>
                  <a:pt x="142" y="78"/>
                  <a:pt x="143" y="77"/>
                </a:cubicBezTo>
                <a:cubicBezTo>
                  <a:pt x="143" y="76"/>
                  <a:pt x="144" y="76"/>
                  <a:pt x="145" y="75"/>
                </a:cubicBezTo>
                <a:cubicBezTo>
                  <a:pt x="145" y="74"/>
                  <a:pt x="145" y="74"/>
                  <a:pt x="145" y="73"/>
                </a:cubicBezTo>
                <a:cubicBezTo>
                  <a:pt x="141" y="76"/>
                  <a:pt x="138" y="78"/>
                  <a:pt x="134" y="80"/>
                </a:cubicBezTo>
                <a:cubicBezTo>
                  <a:pt x="130" y="83"/>
                  <a:pt x="127" y="85"/>
                  <a:pt x="124" y="87"/>
                </a:cubicBezTo>
                <a:close/>
                <a:moveTo>
                  <a:pt x="150" y="78"/>
                </a:moveTo>
                <a:cubicBezTo>
                  <a:pt x="144" y="82"/>
                  <a:pt x="139" y="85"/>
                  <a:pt x="133" y="89"/>
                </a:cubicBezTo>
                <a:cubicBezTo>
                  <a:pt x="127" y="92"/>
                  <a:pt x="122" y="96"/>
                  <a:pt x="116" y="99"/>
                </a:cubicBezTo>
                <a:cubicBezTo>
                  <a:pt x="114" y="100"/>
                  <a:pt x="112" y="102"/>
                  <a:pt x="110" y="102"/>
                </a:cubicBezTo>
                <a:cubicBezTo>
                  <a:pt x="108" y="103"/>
                  <a:pt x="106" y="105"/>
                  <a:pt x="106" y="107"/>
                </a:cubicBezTo>
                <a:cubicBezTo>
                  <a:pt x="108" y="107"/>
                  <a:pt x="109" y="107"/>
                  <a:pt x="110" y="106"/>
                </a:cubicBezTo>
                <a:cubicBezTo>
                  <a:pt x="110" y="104"/>
                  <a:pt x="112" y="104"/>
                  <a:pt x="114" y="105"/>
                </a:cubicBezTo>
                <a:cubicBezTo>
                  <a:pt x="114" y="103"/>
                  <a:pt x="114" y="102"/>
                  <a:pt x="116" y="102"/>
                </a:cubicBezTo>
                <a:cubicBezTo>
                  <a:pt x="117" y="102"/>
                  <a:pt x="118" y="101"/>
                  <a:pt x="119" y="100"/>
                </a:cubicBezTo>
                <a:cubicBezTo>
                  <a:pt x="122" y="99"/>
                  <a:pt x="125" y="97"/>
                  <a:pt x="128" y="95"/>
                </a:cubicBezTo>
                <a:cubicBezTo>
                  <a:pt x="130" y="93"/>
                  <a:pt x="133" y="91"/>
                  <a:pt x="137" y="91"/>
                </a:cubicBezTo>
                <a:cubicBezTo>
                  <a:pt x="137" y="90"/>
                  <a:pt x="138" y="89"/>
                  <a:pt x="139" y="88"/>
                </a:cubicBezTo>
                <a:cubicBezTo>
                  <a:pt x="141" y="87"/>
                  <a:pt x="142" y="87"/>
                  <a:pt x="143" y="86"/>
                </a:cubicBezTo>
                <a:cubicBezTo>
                  <a:pt x="144" y="85"/>
                  <a:pt x="145" y="85"/>
                  <a:pt x="146" y="84"/>
                </a:cubicBezTo>
                <a:cubicBezTo>
                  <a:pt x="147" y="84"/>
                  <a:pt x="147" y="83"/>
                  <a:pt x="146" y="83"/>
                </a:cubicBezTo>
                <a:cubicBezTo>
                  <a:pt x="148" y="83"/>
                  <a:pt x="149" y="82"/>
                  <a:pt x="149" y="82"/>
                </a:cubicBezTo>
                <a:cubicBezTo>
                  <a:pt x="150" y="81"/>
                  <a:pt x="151" y="80"/>
                  <a:pt x="152" y="80"/>
                </a:cubicBezTo>
                <a:cubicBezTo>
                  <a:pt x="152" y="80"/>
                  <a:pt x="151" y="79"/>
                  <a:pt x="151" y="79"/>
                </a:cubicBezTo>
                <a:cubicBezTo>
                  <a:pt x="151" y="78"/>
                  <a:pt x="151" y="77"/>
                  <a:pt x="150" y="78"/>
                </a:cubicBezTo>
                <a:close/>
                <a:moveTo>
                  <a:pt x="142" y="93"/>
                </a:moveTo>
                <a:cubicBezTo>
                  <a:pt x="138" y="94"/>
                  <a:pt x="134" y="96"/>
                  <a:pt x="131" y="98"/>
                </a:cubicBezTo>
                <a:cubicBezTo>
                  <a:pt x="128" y="101"/>
                  <a:pt x="124" y="103"/>
                  <a:pt x="120" y="104"/>
                </a:cubicBezTo>
                <a:cubicBezTo>
                  <a:pt x="118" y="106"/>
                  <a:pt x="116" y="108"/>
                  <a:pt x="112" y="109"/>
                </a:cubicBezTo>
                <a:cubicBezTo>
                  <a:pt x="109" y="110"/>
                  <a:pt x="108" y="112"/>
                  <a:pt x="107" y="114"/>
                </a:cubicBezTo>
                <a:cubicBezTo>
                  <a:pt x="113" y="111"/>
                  <a:pt x="119" y="108"/>
                  <a:pt x="123" y="105"/>
                </a:cubicBezTo>
                <a:cubicBezTo>
                  <a:pt x="128" y="102"/>
                  <a:pt x="133" y="99"/>
                  <a:pt x="139" y="96"/>
                </a:cubicBezTo>
                <a:cubicBezTo>
                  <a:pt x="138" y="95"/>
                  <a:pt x="138" y="95"/>
                  <a:pt x="139" y="95"/>
                </a:cubicBezTo>
                <a:cubicBezTo>
                  <a:pt x="140" y="94"/>
                  <a:pt x="140" y="94"/>
                  <a:pt x="141" y="94"/>
                </a:cubicBezTo>
                <a:cubicBezTo>
                  <a:pt x="142" y="93"/>
                  <a:pt x="144" y="92"/>
                  <a:pt x="146" y="91"/>
                </a:cubicBezTo>
                <a:cubicBezTo>
                  <a:pt x="148" y="90"/>
                  <a:pt x="150" y="89"/>
                  <a:pt x="152" y="87"/>
                </a:cubicBezTo>
                <a:cubicBezTo>
                  <a:pt x="148" y="88"/>
                  <a:pt x="145" y="90"/>
                  <a:pt x="142" y="93"/>
                </a:cubicBezTo>
                <a:close/>
                <a:moveTo>
                  <a:pt x="110" y="118"/>
                </a:moveTo>
                <a:cubicBezTo>
                  <a:pt x="109" y="118"/>
                  <a:pt x="108" y="119"/>
                  <a:pt x="108" y="119"/>
                </a:cubicBezTo>
                <a:cubicBezTo>
                  <a:pt x="108" y="119"/>
                  <a:pt x="109" y="119"/>
                  <a:pt x="109" y="118"/>
                </a:cubicBezTo>
                <a:cubicBezTo>
                  <a:pt x="109" y="118"/>
                  <a:pt x="110" y="118"/>
                  <a:pt x="110" y="118"/>
                </a:cubicBezTo>
                <a:cubicBezTo>
                  <a:pt x="110" y="118"/>
                  <a:pt x="110" y="118"/>
                  <a:pt x="110" y="118"/>
                </a:cubicBezTo>
                <a:close/>
                <a:moveTo>
                  <a:pt x="110" y="22"/>
                </a:moveTo>
                <a:cubicBezTo>
                  <a:pt x="110" y="21"/>
                  <a:pt x="110" y="21"/>
                  <a:pt x="110" y="21"/>
                </a:cubicBezTo>
                <a:cubicBezTo>
                  <a:pt x="110" y="21"/>
                  <a:pt x="111" y="21"/>
                  <a:pt x="111" y="20"/>
                </a:cubicBezTo>
                <a:cubicBezTo>
                  <a:pt x="110" y="20"/>
                  <a:pt x="110" y="20"/>
                  <a:pt x="109" y="21"/>
                </a:cubicBezTo>
                <a:cubicBezTo>
                  <a:pt x="108" y="21"/>
                  <a:pt x="109" y="22"/>
                  <a:pt x="110" y="22"/>
                </a:cubicBezTo>
                <a:close/>
                <a:moveTo>
                  <a:pt x="110" y="125"/>
                </a:moveTo>
                <a:cubicBezTo>
                  <a:pt x="114" y="124"/>
                  <a:pt x="118" y="122"/>
                  <a:pt x="120" y="120"/>
                </a:cubicBezTo>
                <a:cubicBezTo>
                  <a:pt x="120" y="120"/>
                  <a:pt x="120" y="120"/>
                  <a:pt x="120" y="120"/>
                </a:cubicBezTo>
                <a:cubicBezTo>
                  <a:pt x="120" y="121"/>
                  <a:pt x="121" y="121"/>
                  <a:pt x="121" y="120"/>
                </a:cubicBezTo>
                <a:cubicBezTo>
                  <a:pt x="123" y="118"/>
                  <a:pt x="127" y="116"/>
                  <a:pt x="132" y="114"/>
                </a:cubicBezTo>
                <a:cubicBezTo>
                  <a:pt x="132" y="113"/>
                  <a:pt x="132" y="113"/>
                  <a:pt x="132" y="112"/>
                </a:cubicBezTo>
                <a:cubicBezTo>
                  <a:pt x="132" y="112"/>
                  <a:pt x="133" y="111"/>
                  <a:pt x="133" y="111"/>
                </a:cubicBezTo>
                <a:cubicBezTo>
                  <a:pt x="134" y="112"/>
                  <a:pt x="134" y="112"/>
                  <a:pt x="135" y="112"/>
                </a:cubicBezTo>
                <a:cubicBezTo>
                  <a:pt x="135" y="111"/>
                  <a:pt x="135" y="110"/>
                  <a:pt x="136" y="109"/>
                </a:cubicBezTo>
                <a:cubicBezTo>
                  <a:pt x="137" y="110"/>
                  <a:pt x="137" y="110"/>
                  <a:pt x="138" y="109"/>
                </a:cubicBezTo>
                <a:cubicBezTo>
                  <a:pt x="138" y="109"/>
                  <a:pt x="138" y="109"/>
                  <a:pt x="139" y="109"/>
                </a:cubicBezTo>
                <a:cubicBezTo>
                  <a:pt x="140" y="109"/>
                  <a:pt x="140" y="108"/>
                  <a:pt x="141" y="107"/>
                </a:cubicBezTo>
                <a:cubicBezTo>
                  <a:pt x="142" y="106"/>
                  <a:pt x="142" y="106"/>
                  <a:pt x="143" y="105"/>
                </a:cubicBezTo>
                <a:cubicBezTo>
                  <a:pt x="144" y="105"/>
                  <a:pt x="145" y="104"/>
                  <a:pt x="146" y="104"/>
                </a:cubicBezTo>
                <a:cubicBezTo>
                  <a:pt x="146" y="104"/>
                  <a:pt x="147" y="103"/>
                  <a:pt x="148" y="102"/>
                </a:cubicBezTo>
                <a:cubicBezTo>
                  <a:pt x="149" y="102"/>
                  <a:pt x="151" y="101"/>
                  <a:pt x="152" y="100"/>
                </a:cubicBezTo>
                <a:cubicBezTo>
                  <a:pt x="153" y="100"/>
                  <a:pt x="154" y="99"/>
                  <a:pt x="156" y="98"/>
                </a:cubicBezTo>
                <a:cubicBezTo>
                  <a:pt x="156" y="98"/>
                  <a:pt x="157" y="97"/>
                  <a:pt x="158" y="96"/>
                </a:cubicBezTo>
                <a:cubicBezTo>
                  <a:pt x="159" y="96"/>
                  <a:pt x="159" y="95"/>
                  <a:pt x="159" y="95"/>
                </a:cubicBezTo>
                <a:cubicBezTo>
                  <a:pt x="151" y="100"/>
                  <a:pt x="143" y="105"/>
                  <a:pt x="134" y="109"/>
                </a:cubicBezTo>
                <a:cubicBezTo>
                  <a:pt x="126" y="114"/>
                  <a:pt x="118" y="120"/>
                  <a:pt x="110" y="125"/>
                </a:cubicBezTo>
                <a:close/>
                <a:moveTo>
                  <a:pt x="111" y="118"/>
                </a:moveTo>
                <a:cubicBezTo>
                  <a:pt x="114" y="116"/>
                  <a:pt x="117" y="114"/>
                  <a:pt x="119" y="113"/>
                </a:cubicBezTo>
                <a:cubicBezTo>
                  <a:pt x="116" y="114"/>
                  <a:pt x="113" y="116"/>
                  <a:pt x="111" y="118"/>
                </a:cubicBezTo>
                <a:close/>
                <a:moveTo>
                  <a:pt x="160" y="101"/>
                </a:moveTo>
                <a:cubicBezTo>
                  <a:pt x="155" y="104"/>
                  <a:pt x="150" y="107"/>
                  <a:pt x="145" y="110"/>
                </a:cubicBezTo>
                <a:cubicBezTo>
                  <a:pt x="140" y="113"/>
                  <a:pt x="136" y="116"/>
                  <a:pt x="130" y="119"/>
                </a:cubicBezTo>
                <a:cubicBezTo>
                  <a:pt x="127" y="121"/>
                  <a:pt x="124" y="123"/>
                  <a:pt x="121" y="125"/>
                </a:cubicBezTo>
                <a:cubicBezTo>
                  <a:pt x="117" y="126"/>
                  <a:pt x="114" y="129"/>
                  <a:pt x="112" y="132"/>
                </a:cubicBezTo>
                <a:cubicBezTo>
                  <a:pt x="112" y="132"/>
                  <a:pt x="112" y="132"/>
                  <a:pt x="112" y="133"/>
                </a:cubicBezTo>
                <a:cubicBezTo>
                  <a:pt x="113" y="133"/>
                  <a:pt x="114" y="133"/>
                  <a:pt x="115" y="132"/>
                </a:cubicBezTo>
                <a:cubicBezTo>
                  <a:pt x="115" y="132"/>
                  <a:pt x="116" y="131"/>
                  <a:pt x="116" y="131"/>
                </a:cubicBezTo>
                <a:cubicBezTo>
                  <a:pt x="117" y="130"/>
                  <a:pt x="117" y="130"/>
                  <a:pt x="118" y="130"/>
                </a:cubicBezTo>
                <a:cubicBezTo>
                  <a:pt x="119" y="130"/>
                  <a:pt x="119" y="130"/>
                  <a:pt x="120" y="130"/>
                </a:cubicBezTo>
                <a:cubicBezTo>
                  <a:pt x="121" y="129"/>
                  <a:pt x="122" y="128"/>
                  <a:pt x="124" y="127"/>
                </a:cubicBezTo>
                <a:cubicBezTo>
                  <a:pt x="125" y="127"/>
                  <a:pt x="127" y="126"/>
                  <a:pt x="128" y="125"/>
                </a:cubicBezTo>
                <a:cubicBezTo>
                  <a:pt x="128" y="125"/>
                  <a:pt x="128" y="124"/>
                  <a:pt x="128" y="123"/>
                </a:cubicBezTo>
                <a:cubicBezTo>
                  <a:pt x="129" y="124"/>
                  <a:pt x="130" y="123"/>
                  <a:pt x="131" y="123"/>
                </a:cubicBezTo>
                <a:cubicBezTo>
                  <a:pt x="132" y="122"/>
                  <a:pt x="132" y="122"/>
                  <a:pt x="133" y="121"/>
                </a:cubicBezTo>
                <a:cubicBezTo>
                  <a:pt x="133" y="121"/>
                  <a:pt x="134" y="120"/>
                  <a:pt x="135" y="120"/>
                </a:cubicBezTo>
                <a:cubicBezTo>
                  <a:pt x="136" y="119"/>
                  <a:pt x="137" y="118"/>
                  <a:pt x="138" y="118"/>
                </a:cubicBezTo>
                <a:cubicBezTo>
                  <a:pt x="139" y="117"/>
                  <a:pt x="141" y="116"/>
                  <a:pt x="143" y="115"/>
                </a:cubicBezTo>
                <a:cubicBezTo>
                  <a:pt x="145" y="115"/>
                  <a:pt x="147" y="113"/>
                  <a:pt x="148" y="111"/>
                </a:cubicBezTo>
                <a:cubicBezTo>
                  <a:pt x="149" y="111"/>
                  <a:pt x="150" y="111"/>
                  <a:pt x="150" y="110"/>
                </a:cubicBezTo>
                <a:cubicBezTo>
                  <a:pt x="151" y="110"/>
                  <a:pt x="151" y="109"/>
                  <a:pt x="152" y="109"/>
                </a:cubicBezTo>
                <a:cubicBezTo>
                  <a:pt x="152" y="110"/>
                  <a:pt x="152" y="110"/>
                  <a:pt x="152" y="110"/>
                </a:cubicBezTo>
                <a:cubicBezTo>
                  <a:pt x="153" y="108"/>
                  <a:pt x="155" y="107"/>
                  <a:pt x="157" y="106"/>
                </a:cubicBezTo>
                <a:cubicBezTo>
                  <a:pt x="160" y="105"/>
                  <a:pt x="162" y="103"/>
                  <a:pt x="163" y="101"/>
                </a:cubicBezTo>
                <a:cubicBezTo>
                  <a:pt x="163" y="101"/>
                  <a:pt x="162" y="100"/>
                  <a:pt x="162" y="101"/>
                </a:cubicBezTo>
                <a:cubicBezTo>
                  <a:pt x="161" y="101"/>
                  <a:pt x="161" y="101"/>
                  <a:pt x="160" y="101"/>
                </a:cubicBezTo>
                <a:close/>
                <a:moveTo>
                  <a:pt x="126" y="130"/>
                </a:moveTo>
                <a:cubicBezTo>
                  <a:pt x="124" y="131"/>
                  <a:pt x="122" y="133"/>
                  <a:pt x="120" y="134"/>
                </a:cubicBezTo>
                <a:cubicBezTo>
                  <a:pt x="118" y="135"/>
                  <a:pt x="116" y="137"/>
                  <a:pt x="114" y="139"/>
                </a:cubicBezTo>
                <a:cubicBezTo>
                  <a:pt x="117" y="139"/>
                  <a:pt x="119" y="138"/>
                  <a:pt x="121" y="136"/>
                </a:cubicBezTo>
                <a:cubicBezTo>
                  <a:pt x="122" y="134"/>
                  <a:pt x="125" y="133"/>
                  <a:pt x="128" y="133"/>
                </a:cubicBezTo>
                <a:cubicBezTo>
                  <a:pt x="130" y="130"/>
                  <a:pt x="133" y="128"/>
                  <a:pt x="136" y="129"/>
                </a:cubicBezTo>
                <a:cubicBezTo>
                  <a:pt x="136" y="128"/>
                  <a:pt x="137" y="127"/>
                  <a:pt x="137" y="127"/>
                </a:cubicBezTo>
                <a:cubicBezTo>
                  <a:pt x="138" y="126"/>
                  <a:pt x="139" y="126"/>
                  <a:pt x="139" y="125"/>
                </a:cubicBezTo>
                <a:cubicBezTo>
                  <a:pt x="144" y="123"/>
                  <a:pt x="148" y="120"/>
                  <a:pt x="152" y="117"/>
                </a:cubicBezTo>
                <a:cubicBezTo>
                  <a:pt x="156" y="114"/>
                  <a:pt x="160" y="112"/>
                  <a:pt x="164" y="109"/>
                </a:cubicBezTo>
                <a:cubicBezTo>
                  <a:pt x="164" y="110"/>
                  <a:pt x="164" y="110"/>
                  <a:pt x="165" y="110"/>
                </a:cubicBezTo>
                <a:cubicBezTo>
                  <a:pt x="165" y="110"/>
                  <a:pt x="166" y="110"/>
                  <a:pt x="166" y="110"/>
                </a:cubicBezTo>
                <a:cubicBezTo>
                  <a:pt x="166" y="111"/>
                  <a:pt x="166" y="111"/>
                  <a:pt x="166" y="111"/>
                </a:cubicBezTo>
                <a:cubicBezTo>
                  <a:pt x="167" y="112"/>
                  <a:pt x="167" y="112"/>
                  <a:pt x="166" y="113"/>
                </a:cubicBezTo>
                <a:cubicBezTo>
                  <a:pt x="159" y="119"/>
                  <a:pt x="151" y="124"/>
                  <a:pt x="142" y="128"/>
                </a:cubicBezTo>
                <a:cubicBezTo>
                  <a:pt x="133" y="133"/>
                  <a:pt x="125" y="138"/>
                  <a:pt x="116" y="143"/>
                </a:cubicBezTo>
                <a:cubicBezTo>
                  <a:pt x="116" y="145"/>
                  <a:pt x="117" y="146"/>
                  <a:pt x="118" y="148"/>
                </a:cubicBezTo>
                <a:cubicBezTo>
                  <a:pt x="118" y="149"/>
                  <a:pt x="119" y="151"/>
                  <a:pt x="120" y="153"/>
                </a:cubicBezTo>
                <a:cubicBezTo>
                  <a:pt x="120" y="152"/>
                  <a:pt x="121" y="152"/>
                  <a:pt x="122" y="151"/>
                </a:cubicBezTo>
                <a:cubicBezTo>
                  <a:pt x="122" y="150"/>
                  <a:pt x="123" y="150"/>
                  <a:pt x="125" y="151"/>
                </a:cubicBezTo>
                <a:cubicBezTo>
                  <a:pt x="127" y="149"/>
                  <a:pt x="128" y="147"/>
                  <a:pt x="130" y="146"/>
                </a:cubicBezTo>
                <a:cubicBezTo>
                  <a:pt x="131" y="145"/>
                  <a:pt x="133" y="143"/>
                  <a:pt x="136" y="143"/>
                </a:cubicBezTo>
                <a:cubicBezTo>
                  <a:pt x="138" y="141"/>
                  <a:pt x="140" y="139"/>
                  <a:pt x="142" y="138"/>
                </a:cubicBezTo>
                <a:cubicBezTo>
                  <a:pt x="145" y="137"/>
                  <a:pt x="147" y="135"/>
                  <a:pt x="150" y="134"/>
                </a:cubicBezTo>
                <a:cubicBezTo>
                  <a:pt x="152" y="132"/>
                  <a:pt x="154" y="130"/>
                  <a:pt x="156" y="128"/>
                </a:cubicBezTo>
                <a:cubicBezTo>
                  <a:pt x="159" y="127"/>
                  <a:pt x="162" y="125"/>
                  <a:pt x="165" y="123"/>
                </a:cubicBezTo>
                <a:cubicBezTo>
                  <a:pt x="166" y="122"/>
                  <a:pt x="167" y="121"/>
                  <a:pt x="168" y="121"/>
                </a:cubicBezTo>
                <a:cubicBezTo>
                  <a:pt x="169" y="120"/>
                  <a:pt x="171" y="119"/>
                  <a:pt x="172" y="118"/>
                </a:cubicBezTo>
                <a:cubicBezTo>
                  <a:pt x="171" y="116"/>
                  <a:pt x="170" y="114"/>
                  <a:pt x="169" y="112"/>
                </a:cubicBezTo>
                <a:cubicBezTo>
                  <a:pt x="168" y="110"/>
                  <a:pt x="167" y="108"/>
                  <a:pt x="166" y="107"/>
                </a:cubicBezTo>
                <a:cubicBezTo>
                  <a:pt x="159" y="111"/>
                  <a:pt x="152" y="115"/>
                  <a:pt x="146" y="119"/>
                </a:cubicBezTo>
                <a:cubicBezTo>
                  <a:pt x="139" y="123"/>
                  <a:pt x="133" y="127"/>
                  <a:pt x="126" y="130"/>
                </a:cubicBezTo>
                <a:close/>
                <a:moveTo>
                  <a:pt x="122" y="113"/>
                </a:moveTo>
                <a:cubicBezTo>
                  <a:pt x="124" y="111"/>
                  <a:pt x="125" y="110"/>
                  <a:pt x="126" y="109"/>
                </a:cubicBezTo>
                <a:cubicBezTo>
                  <a:pt x="128" y="108"/>
                  <a:pt x="129" y="107"/>
                  <a:pt x="131" y="107"/>
                </a:cubicBezTo>
                <a:cubicBezTo>
                  <a:pt x="131" y="106"/>
                  <a:pt x="132" y="105"/>
                  <a:pt x="133" y="104"/>
                </a:cubicBezTo>
                <a:cubicBezTo>
                  <a:pt x="134" y="104"/>
                  <a:pt x="134" y="103"/>
                  <a:pt x="134" y="104"/>
                </a:cubicBezTo>
                <a:cubicBezTo>
                  <a:pt x="132" y="105"/>
                  <a:pt x="129" y="107"/>
                  <a:pt x="127" y="108"/>
                </a:cubicBezTo>
                <a:cubicBezTo>
                  <a:pt x="124" y="109"/>
                  <a:pt x="122" y="111"/>
                  <a:pt x="122" y="113"/>
                </a:cubicBezTo>
                <a:close/>
                <a:moveTo>
                  <a:pt x="180" y="136"/>
                </a:moveTo>
                <a:cubicBezTo>
                  <a:pt x="171" y="141"/>
                  <a:pt x="161" y="146"/>
                  <a:pt x="151" y="151"/>
                </a:cubicBezTo>
                <a:cubicBezTo>
                  <a:pt x="141" y="155"/>
                  <a:pt x="132" y="160"/>
                  <a:pt x="124" y="165"/>
                </a:cubicBezTo>
                <a:cubicBezTo>
                  <a:pt x="124" y="166"/>
                  <a:pt x="125" y="167"/>
                  <a:pt x="125" y="168"/>
                </a:cubicBezTo>
                <a:cubicBezTo>
                  <a:pt x="125" y="169"/>
                  <a:pt x="125" y="170"/>
                  <a:pt x="126" y="171"/>
                </a:cubicBezTo>
                <a:cubicBezTo>
                  <a:pt x="128" y="170"/>
                  <a:pt x="131" y="168"/>
                  <a:pt x="133" y="167"/>
                </a:cubicBezTo>
                <a:cubicBezTo>
                  <a:pt x="136" y="165"/>
                  <a:pt x="138" y="164"/>
                  <a:pt x="140" y="162"/>
                </a:cubicBezTo>
                <a:cubicBezTo>
                  <a:pt x="141" y="162"/>
                  <a:pt x="141" y="162"/>
                  <a:pt x="142" y="161"/>
                </a:cubicBezTo>
                <a:cubicBezTo>
                  <a:pt x="142" y="161"/>
                  <a:pt x="143" y="161"/>
                  <a:pt x="144" y="161"/>
                </a:cubicBezTo>
                <a:cubicBezTo>
                  <a:pt x="145" y="160"/>
                  <a:pt x="146" y="159"/>
                  <a:pt x="147" y="158"/>
                </a:cubicBezTo>
                <a:cubicBezTo>
                  <a:pt x="148" y="158"/>
                  <a:pt x="149" y="157"/>
                  <a:pt x="150" y="156"/>
                </a:cubicBezTo>
                <a:cubicBezTo>
                  <a:pt x="152" y="154"/>
                  <a:pt x="155" y="153"/>
                  <a:pt x="157" y="152"/>
                </a:cubicBezTo>
                <a:cubicBezTo>
                  <a:pt x="160" y="151"/>
                  <a:pt x="163" y="149"/>
                  <a:pt x="165" y="148"/>
                </a:cubicBezTo>
                <a:cubicBezTo>
                  <a:pt x="167" y="147"/>
                  <a:pt x="169" y="146"/>
                  <a:pt x="170" y="145"/>
                </a:cubicBezTo>
                <a:cubicBezTo>
                  <a:pt x="171" y="144"/>
                  <a:pt x="173" y="143"/>
                  <a:pt x="174" y="143"/>
                </a:cubicBezTo>
                <a:cubicBezTo>
                  <a:pt x="176" y="142"/>
                  <a:pt x="178" y="141"/>
                  <a:pt x="179" y="140"/>
                </a:cubicBezTo>
                <a:cubicBezTo>
                  <a:pt x="181" y="140"/>
                  <a:pt x="182" y="139"/>
                  <a:pt x="183" y="137"/>
                </a:cubicBezTo>
                <a:cubicBezTo>
                  <a:pt x="182" y="137"/>
                  <a:pt x="181" y="137"/>
                  <a:pt x="181" y="137"/>
                </a:cubicBezTo>
                <a:cubicBezTo>
                  <a:pt x="181" y="136"/>
                  <a:pt x="181" y="136"/>
                  <a:pt x="180" y="136"/>
                </a:cubicBezTo>
                <a:close/>
                <a:moveTo>
                  <a:pt x="173" y="123"/>
                </a:moveTo>
                <a:cubicBezTo>
                  <a:pt x="168" y="127"/>
                  <a:pt x="161" y="132"/>
                  <a:pt x="154" y="136"/>
                </a:cubicBezTo>
                <a:cubicBezTo>
                  <a:pt x="146" y="141"/>
                  <a:pt x="139" y="145"/>
                  <a:pt x="133" y="149"/>
                </a:cubicBezTo>
                <a:cubicBezTo>
                  <a:pt x="132" y="149"/>
                  <a:pt x="131" y="150"/>
                  <a:pt x="130" y="151"/>
                </a:cubicBezTo>
                <a:cubicBezTo>
                  <a:pt x="129" y="151"/>
                  <a:pt x="128" y="152"/>
                  <a:pt x="129" y="154"/>
                </a:cubicBezTo>
                <a:cubicBezTo>
                  <a:pt x="131" y="152"/>
                  <a:pt x="133" y="150"/>
                  <a:pt x="136" y="148"/>
                </a:cubicBezTo>
                <a:cubicBezTo>
                  <a:pt x="139" y="147"/>
                  <a:pt x="142" y="145"/>
                  <a:pt x="145" y="144"/>
                </a:cubicBezTo>
                <a:cubicBezTo>
                  <a:pt x="147" y="142"/>
                  <a:pt x="150" y="141"/>
                  <a:pt x="153" y="139"/>
                </a:cubicBezTo>
                <a:cubicBezTo>
                  <a:pt x="155" y="138"/>
                  <a:pt x="158" y="136"/>
                  <a:pt x="159" y="133"/>
                </a:cubicBezTo>
                <a:cubicBezTo>
                  <a:pt x="162" y="133"/>
                  <a:pt x="162" y="133"/>
                  <a:pt x="162" y="133"/>
                </a:cubicBezTo>
                <a:cubicBezTo>
                  <a:pt x="163" y="131"/>
                  <a:pt x="166" y="129"/>
                  <a:pt x="169" y="129"/>
                </a:cubicBezTo>
                <a:cubicBezTo>
                  <a:pt x="172" y="128"/>
                  <a:pt x="174" y="126"/>
                  <a:pt x="175" y="123"/>
                </a:cubicBezTo>
                <a:cubicBezTo>
                  <a:pt x="175" y="123"/>
                  <a:pt x="174" y="123"/>
                  <a:pt x="173" y="123"/>
                </a:cubicBezTo>
                <a:close/>
                <a:moveTo>
                  <a:pt x="191" y="154"/>
                </a:moveTo>
                <a:cubicBezTo>
                  <a:pt x="192" y="153"/>
                  <a:pt x="192" y="152"/>
                  <a:pt x="191" y="152"/>
                </a:cubicBezTo>
                <a:cubicBezTo>
                  <a:pt x="191" y="152"/>
                  <a:pt x="191" y="151"/>
                  <a:pt x="191" y="151"/>
                </a:cubicBezTo>
                <a:cubicBezTo>
                  <a:pt x="193" y="151"/>
                  <a:pt x="193" y="151"/>
                  <a:pt x="193" y="151"/>
                </a:cubicBezTo>
                <a:cubicBezTo>
                  <a:pt x="195" y="151"/>
                  <a:pt x="195" y="151"/>
                  <a:pt x="195" y="151"/>
                </a:cubicBezTo>
                <a:cubicBezTo>
                  <a:pt x="196" y="149"/>
                  <a:pt x="198" y="147"/>
                  <a:pt x="201" y="147"/>
                </a:cubicBezTo>
                <a:cubicBezTo>
                  <a:pt x="201" y="146"/>
                  <a:pt x="202" y="145"/>
                  <a:pt x="203" y="145"/>
                </a:cubicBezTo>
                <a:cubicBezTo>
                  <a:pt x="205" y="144"/>
                  <a:pt x="206" y="144"/>
                  <a:pt x="207" y="145"/>
                </a:cubicBezTo>
                <a:cubicBezTo>
                  <a:pt x="210" y="141"/>
                  <a:pt x="213" y="139"/>
                  <a:pt x="219" y="139"/>
                </a:cubicBezTo>
                <a:cubicBezTo>
                  <a:pt x="221" y="136"/>
                  <a:pt x="224" y="134"/>
                  <a:pt x="227" y="132"/>
                </a:cubicBezTo>
                <a:cubicBezTo>
                  <a:pt x="229" y="131"/>
                  <a:pt x="233" y="130"/>
                  <a:pt x="237" y="128"/>
                </a:cubicBezTo>
                <a:cubicBezTo>
                  <a:pt x="237" y="127"/>
                  <a:pt x="237" y="127"/>
                  <a:pt x="237" y="126"/>
                </a:cubicBezTo>
                <a:cubicBezTo>
                  <a:pt x="237" y="125"/>
                  <a:pt x="238" y="125"/>
                  <a:pt x="238" y="124"/>
                </a:cubicBezTo>
                <a:cubicBezTo>
                  <a:pt x="223" y="131"/>
                  <a:pt x="208" y="139"/>
                  <a:pt x="192" y="147"/>
                </a:cubicBezTo>
                <a:cubicBezTo>
                  <a:pt x="177" y="155"/>
                  <a:pt x="162" y="163"/>
                  <a:pt x="147" y="170"/>
                </a:cubicBezTo>
                <a:cubicBezTo>
                  <a:pt x="145" y="171"/>
                  <a:pt x="144" y="172"/>
                  <a:pt x="142" y="172"/>
                </a:cubicBezTo>
                <a:cubicBezTo>
                  <a:pt x="141" y="173"/>
                  <a:pt x="139" y="174"/>
                  <a:pt x="137" y="175"/>
                </a:cubicBezTo>
                <a:cubicBezTo>
                  <a:pt x="136" y="175"/>
                  <a:pt x="135" y="176"/>
                  <a:pt x="134" y="176"/>
                </a:cubicBezTo>
                <a:cubicBezTo>
                  <a:pt x="133" y="176"/>
                  <a:pt x="133" y="177"/>
                  <a:pt x="132" y="177"/>
                </a:cubicBezTo>
                <a:cubicBezTo>
                  <a:pt x="131" y="178"/>
                  <a:pt x="131" y="178"/>
                  <a:pt x="130" y="179"/>
                </a:cubicBezTo>
                <a:cubicBezTo>
                  <a:pt x="130" y="180"/>
                  <a:pt x="130" y="181"/>
                  <a:pt x="130" y="182"/>
                </a:cubicBezTo>
                <a:cubicBezTo>
                  <a:pt x="133" y="180"/>
                  <a:pt x="136" y="178"/>
                  <a:pt x="140" y="177"/>
                </a:cubicBezTo>
                <a:cubicBezTo>
                  <a:pt x="141" y="176"/>
                  <a:pt x="142" y="175"/>
                  <a:pt x="145" y="175"/>
                </a:cubicBezTo>
                <a:cubicBezTo>
                  <a:pt x="146" y="173"/>
                  <a:pt x="149" y="171"/>
                  <a:pt x="152" y="170"/>
                </a:cubicBezTo>
                <a:cubicBezTo>
                  <a:pt x="155" y="169"/>
                  <a:pt x="158" y="168"/>
                  <a:pt x="161" y="167"/>
                </a:cubicBezTo>
                <a:cubicBezTo>
                  <a:pt x="162" y="167"/>
                  <a:pt x="162" y="167"/>
                  <a:pt x="162" y="166"/>
                </a:cubicBezTo>
                <a:cubicBezTo>
                  <a:pt x="162" y="166"/>
                  <a:pt x="163" y="165"/>
                  <a:pt x="163" y="165"/>
                </a:cubicBezTo>
                <a:cubicBezTo>
                  <a:pt x="168" y="163"/>
                  <a:pt x="171" y="162"/>
                  <a:pt x="173" y="162"/>
                </a:cubicBezTo>
                <a:cubicBezTo>
                  <a:pt x="174" y="160"/>
                  <a:pt x="175" y="159"/>
                  <a:pt x="175" y="160"/>
                </a:cubicBezTo>
                <a:cubicBezTo>
                  <a:pt x="176" y="160"/>
                  <a:pt x="177" y="159"/>
                  <a:pt x="178" y="158"/>
                </a:cubicBezTo>
                <a:cubicBezTo>
                  <a:pt x="179" y="157"/>
                  <a:pt x="179" y="157"/>
                  <a:pt x="180" y="158"/>
                </a:cubicBezTo>
                <a:cubicBezTo>
                  <a:pt x="180" y="159"/>
                  <a:pt x="180" y="159"/>
                  <a:pt x="181" y="159"/>
                </a:cubicBezTo>
                <a:cubicBezTo>
                  <a:pt x="181" y="158"/>
                  <a:pt x="181" y="158"/>
                  <a:pt x="180" y="157"/>
                </a:cubicBezTo>
                <a:cubicBezTo>
                  <a:pt x="179" y="157"/>
                  <a:pt x="179" y="157"/>
                  <a:pt x="181" y="156"/>
                </a:cubicBezTo>
                <a:cubicBezTo>
                  <a:pt x="181" y="156"/>
                  <a:pt x="182" y="156"/>
                  <a:pt x="182" y="157"/>
                </a:cubicBezTo>
                <a:cubicBezTo>
                  <a:pt x="182" y="158"/>
                  <a:pt x="183" y="158"/>
                  <a:pt x="183" y="157"/>
                </a:cubicBezTo>
                <a:cubicBezTo>
                  <a:pt x="184" y="155"/>
                  <a:pt x="186" y="154"/>
                  <a:pt x="187" y="153"/>
                </a:cubicBezTo>
                <a:cubicBezTo>
                  <a:pt x="188" y="153"/>
                  <a:pt x="189" y="153"/>
                  <a:pt x="191" y="154"/>
                </a:cubicBezTo>
                <a:close/>
                <a:moveTo>
                  <a:pt x="177" y="163"/>
                </a:moveTo>
                <a:cubicBezTo>
                  <a:pt x="170" y="167"/>
                  <a:pt x="162" y="171"/>
                  <a:pt x="154" y="174"/>
                </a:cubicBezTo>
                <a:cubicBezTo>
                  <a:pt x="146" y="178"/>
                  <a:pt x="139" y="182"/>
                  <a:pt x="132" y="187"/>
                </a:cubicBezTo>
                <a:cubicBezTo>
                  <a:pt x="133" y="187"/>
                  <a:pt x="133" y="187"/>
                  <a:pt x="133" y="188"/>
                </a:cubicBezTo>
                <a:cubicBezTo>
                  <a:pt x="133" y="188"/>
                  <a:pt x="133" y="189"/>
                  <a:pt x="134" y="189"/>
                </a:cubicBezTo>
                <a:cubicBezTo>
                  <a:pt x="134" y="188"/>
                  <a:pt x="134" y="188"/>
                  <a:pt x="135" y="188"/>
                </a:cubicBezTo>
                <a:cubicBezTo>
                  <a:pt x="135" y="187"/>
                  <a:pt x="136" y="187"/>
                  <a:pt x="137" y="187"/>
                </a:cubicBezTo>
                <a:cubicBezTo>
                  <a:pt x="137" y="185"/>
                  <a:pt x="138" y="184"/>
                  <a:pt x="139" y="184"/>
                </a:cubicBezTo>
                <a:cubicBezTo>
                  <a:pt x="144" y="182"/>
                  <a:pt x="149" y="180"/>
                  <a:pt x="154" y="178"/>
                </a:cubicBezTo>
                <a:cubicBezTo>
                  <a:pt x="158" y="175"/>
                  <a:pt x="163" y="173"/>
                  <a:pt x="168" y="170"/>
                </a:cubicBezTo>
                <a:cubicBezTo>
                  <a:pt x="169" y="170"/>
                  <a:pt x="170" y="170"/>
                  <a:pt x="170" y="170"/>
                </a:cubicBezTo>
                <a:cubicBezTo>
                  <a:pt x="170" y="171"/>
                  <a:pt x="171" y="171"/>
                  <a:pt x="171" y="171"/>
                </a:cubicBezTo>
                <a:cubicBezTo>
                  <a:pt x="171" y="170"/>
                  <a:pt x="171" y="170"/>
                  <a:pt x="171" y="170"/>
                </a:cubicBezTo>
                <a:cubicBezTo>
                  <a:pt x="171" y="170"/>
                  <a:pt x="170" y="169"/>
                  <a:pt x="170" y="169"/>
                </a:cubicBezTo>
                <a:cubicBezTo>
                  <a:pt x="172" y="170"/>
                  <a:pt x="173" y="170"/>
                  <a:pt x="174" y="169"/>
                </a:cubicBezTo>
                <a:cubicBezTo>
                  <a:pt x="175" y="167"/>
                  <a:pt x="176" y="166"/>
                  <a:pt x="177" y="165"/>
                </a:cubicBezTo>
                <a:cubicBezTo>
                  <a:pt x="181" y="165"/>
                  <a:pt x="183" y="164"/>
                  <a:pt x="183" y="162"/>
                </a:cubicBezTo>
                <a:cubicBezTo>
                  <a:pt x="185" y="162"/>
                  <a:pt x="187" y="162"/>
                  <a:pt x="188" y="161"/>
                </a:cubicBezTo>
                <a:cubicBezTo>
                  <a:pt x="189" y="160"/>
                  <a:pt x="191" y="159"/>
                  <a:pt x="193" y="159"/>
                </a:cubicBezTo>
                <a:cubicBezTo>
                  <a:pt x="194" y="158"/>
                  <a:pt x="194" y="157"/>
                  <a:pt x="196" y="156"/>
                </a:cubicBezTo>
                <a:cubicBezTo>
                  <a:pt x="197" y="155"/>
                  <a:pt x="198" y="155"/>
                  <a:pt x="199" y="156"/>
                </a:cubicBezTo>
                <a:cubicBezTo>
                  <a:pt x="200" y="155"/>
                  <a:pt x="200" y="155"/>
                  <a:pt x="201" y="154"/>
                </a:cubicBezTo>
                <a:cubicBezTo>
                  <a:pt x="202" y="154"/>
                  <a:pt x="202" y="153"/>
                  <a:pt x="203" y="153"/>
                </a:cubicBezTo>
                <a:cubicBezTo>
                  <a:pt x="207" y="152"/>
                  <a:pt x="209" y="151"/>
                  <a:pt x="211" y="150"/>
                </a:cubicBezTo>
                <a:cubicBezTo>
                  <a:pt x="213" y="148"/>
                  <a:pt x="216" y="147"/>
                  <a:pt x="219" y="145"/>
                </a:cubicBezTo>
                <a:cubicBezTo>
                  <a:pt x="220" y="146"/>
                  <a:pt x="221" y="146"/>
                  <a:pt x="222" y="146"/>
                </a:cubicBezTo>
                <a:cubicBezTo>
                  <a:pt x="223" y="147"/>
                  <a:pt x="223" y="147"/>
                  <a:pt x="223" y="149"/>
                </a:cubicBezTo>
                <a:cubicBezTo>
                  <a:pt x="222" y="151"/>
                  <a:pt x="220" y="152"/>
                  <a:pt x="218" y="152"/>
                </a:cubicBezTo>
                <a:cubicBezTo>
                  <a:pt x="217" y="152"/>
                  <a:pt x="215" y="153"/>
                  <a:pt x="213" y="154"/>
                </a:cubicBezTo>
                <a:cubicBezTo>
                  <a:pt x="204" y="158"/>
                  <a:pt x="195" y="162"/>
                  <a:pt x="186" y="166"/>
                </a:cubicBezTo>
                <a:cubicBezTo>
                  <a:pt x="177" y="170"/>
                  <a:pt x="169" y="175"/>
                  <a:pt x="160" y="179"/>
                </a:cubicBezTo>
                <a:cubicBezTo>
                  <a:pt x="156" y="181"/>
                  <a:pt x="152" y="182"/>
                  <a:pt x="149" y="184"/>
                </a:cubicBezTo>
                <a:cubicBezTo>
                  <a:pt x="145" y="186"/>
                  <a:pt x="142" y="188"/>
                  <a:pt x="140" y="190"/>
                </a:cubicBezTo>
                <a:cubicBezTo>
                  <a:pt x="143" y="188"/>
                  <a:pt x="146" y="187"/>
                  <a:pt x="149" y="186"/>
                </a:cubicBezTo>
                <a:cubicBezTo>
                  <a:pt x="151" y="185"/>
                  <a:pt x="155" y="184"/>
                  <a:pt x="159" y="183"/>
                </a:cubicBezTo>
                <a:cubicBezTo>
                  <a:pt x="158" y="183"/>
                  <a:pt x="158" y="182"/>
                  <a:pt x="159" y="181"/>
                </a:cubicBezTo>
                <a:cubicBezTo>
                  <a:pt x="161" y="181"/>
                  <a:pt x="163" y="180"/>
                  <a:pt x="165" y="179"/>
                </a:cubicBezTo>
                <a:cubicBezTo>
                  <a:pt x="167" y="178"/>
                  <a:pt x="169" y="177"/>
                  <a:pt x="170" y="176"/>
                </a:cubicBezTo>
                <a:cubicBezTo>
                  <a:pt x="170" y="176"/>
                  <a:pt x="171" y="176"/>
                  <a:pt x="173" y="176"/>
                </a:cubicBezTo>
                <a:cubicBezTo>
                  <a:pt x="174" y="176"/>
                  <a:pt x="175" y="175"/>
                  <a:pt x="177" y="175"/>
                </a:cubicBezTo>
                <a:cubicBezTo>
                  <a:pt x="178" y="174"/>
                  <a:pt x="179" y="174"/>
                  <a:pt x="180" y="172"/>
                </a:cubicBezTo>
                <a:cubicBezTo>
                  <a:pt x="180" y="171"/>
                  <a:pt x="181" y="171"/>
                  <a:pt x="182" y="172"/>
                </a:cubicBezTo>
                <a:cubicBezTo>
                  <a:pt x="181" y="172"/>
                  <a:pt x="181" y="171"/>
                  <a:pt x="181" y="170"/>
                </a:cubicBezTo>
                <a:cubicBezTo>
                  <a:pt x="182" y="171"/>
                  <a:pt x="183" y="171"/>
                  <a:pt x="184" y="170"/>
                </a:cubicBezTo>
                <a:cubicBezTo>
                  <a:pt x="186" y="169"/>
                  <a:pt x="187" y="169"/>
                  <a:pt x="189" y="168"/>
                </a:cubicBezTo>
                <a:cubicBezTo>
                  <a:pt x="190" y="167"/>
                  <a:pt x="191" y="167"/>
                  <a:pt x="192" y="166"/>
                </a:cubicBezTo>
                <a:cubicBezTo>
                  <a:pt x="193" y="166"/>
                  <a:pt x="194" y="166"/>
                  <a:pt x="195" y="166"/>
                </a:cubicBezTo>
                <a:cubicBezTo>
                  <a:pt x="195" y="165"/>
                  <a:pt x="196" y="164"/>
                  <a:pt x="196" y="164"/>
                </a:cubicBezTo>
                <a:cubicBezTo>
                  <a:pt x="196" y="164"/>
                  <a:pt x="198" y="164"/>
                  <a:pt x="199" y="165"/>
                </a:cubicBezTo>
                <a:cubicBezTo>
                  <a:pt x="200" y="163"/>
                  <a:pt x="201" y="162"/>
                  <a:pt x="203" y="161"/>
                </a:cubicBezTo>
                <a:cubicBezTo>
                  <a:pt x="205" y="161"/>
                  <a:pt x="207" y="161"/>
                  <a:pt x="208" y="161"/>
                </a:cubicBezTo>
                <a:cubicBezTo>
                  <a:pt x="208" y="160"/>
                  <a:pt x="208" y="160"/>
                  <a:pt x="208" y="160"/>
                </a:cubicBezTo>
                <a:cubicBezTo>
                  <a:pt x="207" y="159"/>
                  <a:pt x="207" y="159"/>
                  <a:pt x="208" y="159"/>
                </a:cubicBezTo>
                <a:cubicBezTo>
                  <a:pt x="211" y="158"/>
                  <a:pt x="214" y="157"/>
                  <a:pt x="217" y="155"/>
                </a:cubicBezTo>
                <a:cubicBezTo>
                  <a:pt x="219" y="153"/>
                  <a:pt x="222" y="152"/>
                  <a:pt x="225" y="151"/>
                </a:cubicBezTo>
                <a:cubicBezTo>
                  <a:pt x="226" y="151"/>
                  <a:pt x="226" y="152"/>
                  <a:pt x="226" y="152"/>
                </a:cubicBezTo>
                <a:cubicBezTo>
                  <a:pt x="226" y="152"/>
                  <a:pt x="227" y="152"/>
                  <a:pt x="227" y="152"/>
                </a:cubicBezTo>
                <a:cubicBezTo>
                  <a:pt x="228" y="149"/>
                  <a:pt x="229" y="146"/>
                  <a:pt x="230" y="144"/>
                </a:cubicBezTo>
                <a:cubicBezTo>
                  <a:pt x="231" y="141"/>
                  <a:pt x="232" y="139"/>
                  <a:pt x="232" y="137"/>
                </a:cubicBezTo>
                <a:cubicBezTo>
                  <a:pt x="223" y="142"/>
                  <a:pt x="214" y="147"/>
                  <a:pt x="204" y="151"/>
                </a:cubicBezTo>
                <a:cubicBezTo>
                  <a:pt x="195" y="155"/>
                  <a:pt x="186" y="159"/>
                  <a:pt x="177" y="163"/>
                </a:cubicBezTo>
                <a:close/>
                <a:moveTo>
                  <a:pt x="134" y="155"/>
                </a:moveTo>
                <a:cubicBezTo>
                  <a:pt x="133" y="155"/>
                  <a:pt x="132" y="155"/>
                  <a:pt x="132" y="155"/>
                </a:cubicBezTo>
                <a:cubicBezTo>
                  <a:pt x="133" y="155"/>
                  <a:pt x="133" y="155"/>
                  <a:pt x="133" y="155"/>
                </a:cubicBezTo>
                <a:cubicBezTo>
                  <a:pt x="134" y="155"/>
                  <a:pt x="134" y="155"/>
                  <a:pt x="134" y="154"/>
                </a:cubicBezTo>
                <a:cubicBezTo>
                  <a:pt x="134" y="154"/>
                  <a:pt x="134" y="154"/>
                  <a:pt x="134" y="155"/>
                </a:cubicBezTo>
                <a:close/>
                <a:moveTo>
                  <a:pt x="134" y="104"/>
                </a:moveTo>
                <a:cubicBezTo>
                  <a:pt x="135" y="104"/>
                  <a:pt x="136" y="103"/>
                  <a:pt x="136" y="102"/>
                </a:cubicBezTo>
                <a:cubicBezTo>
                  <a:pt x="135" y="102"/>
                  <a:pt x="134" y="103"/>
                  <a:pt x="134" y="104"/>
                </a:cubicBezTo>
                <a:close/>
                <a:moveTo>
                  <a:pt x="135" y="155"/>
                </a:moveTo>
                <a:cubicBezTo>
                  <a:pt x="136" y="155"/>
                  <a:pt x="137" y="154"/>
                  <a:pt x="137" y="154"/>
                </a:cubicBezTo>
                <a:cubicBezTo>
                  <a:pt x="137" y="154"/>
                  <a:pt x="137" y="153"/>
                  <a:pt x="138" y="153"/>
                </a:cubicBezTo>
                <a:cubicBezTo>
                  <a:pt x="136" y="153"/>
                  <a:pt x="135" y="153"/>
                  <a:pt x="135" y="155"/>
                </a:cubicBezTo>
                <a:close/>
                <a:moveTo>
                  <a:pt x="137" y="101"/>
                </a:moveTo>
                <a:cubicBezTo>
                  <a:pt x="139" y="101"/>
                  <a:pt x="140" y="101"/>
                  <a:pt x="140" y="101"/>
                </a:cubicBezTo>
                <a:cubicBezTo>
                  <a:pt x="140" y="100"/>
                  <a:pt x="141" y="100"/>
                  <a:pt x="143" y="100"/>
                </a:cubicBezTo>
                <a:cubicBezTo>
                  <a:pt x="144" y="99"/>
                  <a:pt x="144" y="99"/>
                  <a:pt x="144" y="98"/>
                </a:cubicBezTo>
                <a:cubicBezTo>
                  <a:pt x="144" y="98"/>
                  <a:pt x="145" y="97"/>
                  <a:pt x="145" y="97"/>
                </a:cubicBezTo>
                <a:cubicBezTo>
                  <a:pt x="147" y="96"/>
                  <a:pt x="149" y="95"/>
                  <a:pt x="151" y="94"/>
                </a:cubicBezTo>
                <a:cubicBezTo>
                  <a:pt x="154" y="93"/>
                  <a:pt x="155" y="91"/>
                  <a:pt x="156" y="90"/>
                </a:cubicBezTo>
                <a:cubicBezTo>
                  <a:pt x="152" y="92"/>
                  <a:pt x="149" y="94"/>
                  <a:pt x="146" y="96"/>
                </a:cubicBezTo>
                <a:cubicBezTo>
                  <a:pt x="143" y="98"/>
                  <a:pt x="140" y="99"/>
                  <a:pt x="137" y="101"/>
                </a:cubicBezTo>
                <a:close/>
                <a:moveTo>
                  <a:pt x="138" y="153"/>
                </a:moveTo>
                <a:cubicBezTo>
                  <a:pt x="141" y="152"/>
                  <a:pt x="143" y="151"/>
                  <a:pt x="144" y="151"/>
                </a:cubicBezTo>
                <a:cubicBezTo>
                  <a:pt x="145" y="150"/>
                  <a:pt x="146" y="149"/>
                  <a:pt x="148" y="148"/>
                </a:cubicBezTo>
                <a:cubicBezTo>
                  <a:pt x="146" y="148"/>
                  <a:pt x="144" y="148"/>
                  <a:pt x="143" y="149"/>
                </a:cubicBezTo>
                <a:cubicBezTo>
                  <a:pt x="141" y="150"/>
                  <a:pt x="140" y="152"/>
                  <a:pt x="138" y="153"/>
                </a:cubicBezTo>
                <a:close/>
                <a:moveTo>
                  <a:pt x="217" y="130"/>
                </a:moveTo>
                <a:cubicBezTo>
                  <a:pt x="217" y="129"/>
                  <a:pt x="217" y="129"/>
                  <a:pt x="217" y="129"/>
                </a:cubicBezTo>
                <a:cubicBezTo>
                  <a:pt x="222" y="127"/>
                  <a:pt x="226" y="125"/>
                  <a:pt x="229" y="122"/>
                </a:cubicBezTo>
                <a:cubicBezTo>
                  <a:pt x="233" y="120"/>
                  <a:pt x="237" y="118"/>
                  <a:pt x="241" y="116"/>
                </a:cubicBezTo>
                <a:cubicBezTo>
                  <a:pt x="241" y="115"/>
                  <a:pt x="241" y="115"/>
                  <a:pt x="241" y="115"/>
                </a:cubicBezTo>
                <a:cubicBezTo>
                  <a:pt x="241" y="114"/>
                  <a:pt x="241" y="114"/>
                  <a:pt x="241" y="113"/>
                </a:cubicBezTo>
                <a:cubicBezTo>
                  <a:pt x="232" y="118"/>
                  <a:pt x="223" y="122"/>
                  <a:pt x="214" y="126"/>
                </a:cubicBezTo>
                <a:cubicBezTo>
                  <a:pt x="205" y="130"/>
                  <a:pt x="197" y="135"/>
                  <a:pt x="188" y="141"/>
                </a:cubicBezTo>
                <a:cubicBezTo>
                  <a:pt x="188" y="141"/>
                  <a:pt x="187" y="141"/>
                  <a:pt x="185" y="141"/>
                </a:cubicBezTo>
                <a:cubicBezTo>
                  <a:pt x="178" y="146"/>
                  <a:pt x="170" y="150"/>
                  <a:pt x="162" y="154"/>
                </a:cubicBezTo>
                <a:cubicBezTo>
                  <a:pt x="154" y="158"/>
                  <a:pt x="147" y="163"/>
                  <a:pt x="140" y="168"/>
                </a:cubicBezTo>
                <a:cubicBezTo>
                  <a:pt x="142" y="168"/>
                  <a:pt x="143" y="168"/>
                  <a:pt x="144" y="167"/>
                </a:cubicBezTo>
                <a:cubicBezTo>
                  <a:pt x="145" y="165"/>
                  <a:pt x="146" y="165"/>
                  <a:pt x="148" y="165"/>
                </a:cubicBezTo>
                <a:cubicBezTo>
                  <a:pt x="148" y="165"/>
                  <a:pt x="149" y="164"/>
                  <a:pt x="150" y="163"/>
                </a:cubicBezTo>
                <a:cubicBezTo>
                  <a:pt x="151" y="163"/>
                  <a:pt x="152" y="162"/>
                  <a:pt x="154" y="161"/>
                </a:cubicBezTo>
                <a:cubicBezTo>
                  <a:pt x="155" y="161"/>
                  <a:pt x="156" y="161"/>
                  <a:pt x="157" y="160"/>
                </a:cubicBezTo>
                <a:cubicBezTo>
                  <a:pt x="158" y="160"/>
                  <a:pt x="158" y="159"/>
                  <a:pt x="159" y="158"/>
                </a:cubicBezTo>
                <a:cubicBezTo>
                  <a:pt x="159" y="159"/>
                  <a:pt x="159" y="159"/>
                  <a:pt x="159" y="159"/>
                </a:cubicBezTo>
                <a:cubicBezTo>
                  <a:pt x="160" y="159"/>
                  <a:pt x="160" y="159"/>
                  <a:pt x="160" y="158"/>
                </a:cubicBezTo>
                <a:cubicBezTo>
                  <a:pt x="160" y="158"/>
                  <a:pt x="160" y="158"/>
                  <a:pt x="160" y="158"/>
                </a:cubicBezTo>
                <a:cubicBezTo>
                  <a:pt x="160" y="158"/>
                  <a:pt x="160" y="158"/>
                  <a:pt x="160" y="158"/>
                </a:cubicBezTo>
                <a:cubicBezTo>
                  <a:pt x="162" y="157"/>
                  <a:pt x="164" y="156"/>
                  <a:pt x="166" y="155"/>
                </a:cubicBezTo>
                <a:cubicBezTo>
                  <a:pt x="169" y="154"/>
                  <a:pt x="172" y="153"/>
                  <a:pt x="175" y="153"/>
                </a:cubicBezTo>
                <a:cubicBezTo>
                  <a:pt x="176" y="150"/>
                  <a:pt x="177" y="149"/>
                  <a:pt x="179" y="149"/>
                </a:cubicBezTo>
                <a:cubicBezTo>
                  <a:pt x="180" y="149"/>
                  <a:pt x="182" y="148"/>
                  <a:pt x="183" y="147"/>
                </a:cubicBezTo>
                <a:cubicBezTo>
                  <a:pt x="185" y="144"/>
                  <a:pt x="190" y="142"/>
                  <a:pt x="197" y="141"/>
                </a:cubicBezTo>
                <a:cubicBezTo>
                  <a:pt x="198" y="139"/>
                  <a:pt x="199" y="138"/>
                  <a:pt x="200" y="138"/>
                </a:cubicBezTo>
                <a:cubicBezTo>
                  <a:pt x="202" y="137"/>
                  <a:pt x="203" y="136"/>
                  <a:pt x="205" y="134"/>
                </a:cubicBezTo>
                <a:cubicBezTo>
                  <a:pt x="205" y="134"/>
                  <a:pt x="205" y="134"/>
                  <a:pt x="205" y="135"/>
                </a:cubicBezTo>
                <a:cubicBezTo>
                  <a:pt x="205" y="136"/>
                  <a:pt x="205" y="136"/>
                  <a:pt x="206" y="136"/>
                </a:cubicBezTo>
                <a:cubicBezTo>
                  <a:pt x="206" y="135"/>
                  <a:pt x="207" y="134"/>
                  <a:pt x="209" y="134"/>
                </a:cubicBezTo>
                <a:cubicBezTo>
                  <a:pt x="210" y="133"/>
                  <a:pt x="211" y="132"/>
                  <a:pt x="212" y="131"/>
                </a:cubicBezTo>
                <a:cubicBezTo>
                  <a:pt x="212" y="132"/>
                  <a:pt x="212" y="132"/>
                  <a:pt x="212" y="132"/>
                </a:cubicBezTo>
                <a:cubicBezTo>
                  <a:pt x="212" y="132"/>
                  <a:pt x="212" y="132"/>
                  <a:pt x="213" y="132"/>
                </a:cubicBezTo>
                <a:cubicBezTo>
                  <a:pt x="213" y="130"/>
                  <a:pt x="214" y="129"/>
                  <a:pt x="217" y="130"/>
                </a:cubicBezTo>
                <a:close/>
                <a:moveTo>
                  <a:pt x="186" y="187"/>
                </a:moveTo>
                <a:cubicBezTo>
                  <a:pt x="188" y="187"/>
                  <a:pt x="189" y="187"/>
                  <a:pt x="191" y="185"/>
                </a:cubicBezTo>
                <a:cubicBezTo>
                  <a:pt x="193" y="183"/>
                  <a:pt x="195" y="182"/>
                  <a:pt x="197" y="182"/>
                </a:cubicBezTo>
                <a:cubicBezTo>
                  <a:pt x="197" y="182"/>
                  <a:pt x="197" y="182"/>
                  <a:pt x="197" y="182"/>
                </a:cubicBezTo>
                <a:cubicBezTo>
                  <a:pt x="197" y="182"/>
                  <a:pt x="197" y="182"/>
                  <a:pt x="197" y="182"/>
                </a:cubicBezTo>
                <a:cubicBezTo>
                  <a:pt x="197" y="181"/>
                  <a:pt x="197" y="181"/>
                  <a:pt x="197" y="181"/>
                </a:cubicBezTo>
                <a:cubicBezTo>
                  <a:pt x="199" y="180"/>
                  <a:pt x="201" y="180"/>
                  <a:pt x="202" y="180"/>
                </a:cubicBezTo>
                <a:cubicBezTo>
                  <a:pt x="203" y="179"/>
                  <a:pt x="204" y="179"/>
                  <a:pt x="205" y="177"/>
                </a:cubicBezTo>
                <a:cubicBezTo>
                  <a:pt x="209" y="177"/>
                  <a:pt x="211" y="176"/>
                  <a:pt x="213" y="174"/>
                </a:cubicBezTo>
                <a:cubicBezTo>
                  <a:pt x="215" y="173"/>
                  <a:pt x="218" y="172"/>
                  <a:pt x="220" y="171"/>
                </a:cubicBezTo>
                <a:cubicBezTo>
                  <a:pt x="220" y="170"/>
                  <a:pt x="221" y="170"/>
                  <a:pt x="221" y="169"/>
                </a:cubicBezTo>
                <a:cubicBezTo>
                  <a:pt x="221" y="169"/>
                  <a:pt x="221" y="168"/>
                  <a:pt x="222" y="167"/>
                </a:cubicBezTo>
                <a:cubicBezTo>
                  <a:pt x="216" y="169"/>
                  <a:pt x="210" y="171"/>
                  <a:pt x="204" y="174"/>
                </a:cubicBezTo>
                <a:cubicBezTo>
                  <a:pt x="198" y="177"/>
                  <a:pt x="193" y="180"/>
                  <a:pt x="188" y="182"/>
                </a:cubicBezTo>
                <a:cubicBezTo>
                  <a:pt x="182" y="185"/>
                  <a:pt x="176" y="187"/>
                  <a:pt x="170" y="190"/>
                </a:cubicBezTo>
                <a:cubicBezTo>
                  <a:pt x="164" y="192"/>
                  <a:pt x="158" y="195"/>
                  <a:pt x="152" y="197"/>
                </a:cubicBezTo>
                <a:cubicBezTo>
                  <a:pt x="148" y="199"/>
                  <a:pt x="144" y="201"/>
                  <a:pt x="140" y="204"/>
                </a:cubicBezTo>
                <a:cubicBezTo>
                  <a:pt x="140" y="206"/>
                  <a:pt x="140" y="206"/>
                  <a:pt x="140" y="206"/>
                </a:cubicBezTo>
                <a:cubicBezTo>
                  <a:pt x="141" y="207"/>
                  <a:pt x="143" y="207"/>
                  <a:pt x="146" y="206"/>
                </a:cubicBezTo>
                <a:cubicBezTo>
                  <a:pt x="149" y="205"/>
                  <a:pt x="150" y="204"/>
                  <a:pt x="150" y="203"/>
                </a:cubicBezTo>
                <a:cubicBezTo>
                  <a:pt x="152" y="203"/>
                  <a:pt x="153" y="203"/>
                  <a:pt x="154" y="202"/>
                </a:cubicBezTo>
                <a:cubicBezTo>
                  <a:pt x="155" y="202"/>
                  <a:pt x="156" y="201"/>
                  <a:pt x="156" y="201"/>
                </a:cubicBezTo>
                <a:cubicBezTo>
                  <a:pt x="156" y="201"/>
                  <a:pt x="156" y="201"/>
                  <a:pt x="156" y="201"/>
                </a:cubicBezTo>
                <a:cubicBezTo>
                  <a:pt x="156" y="201"/>
                  <a:pt x="156" y="201"/>
                  <a:pt x="156" y="201"/>
                </a:cubicBezTo>
                <a:cubicBezTo>
                  <a:pt x="160" y="200"/>
                  <a:pt x="162" y="199"/>
                  <a:pt x="164" y="198"/>
                </a:cubicBezTo>
                <a:cubicBezTo>
                  <a:pt x="166" y="197"/>
                  <a:pt x="168" y="196"/>
                  <a:pt x="170" y="194"/>
                </a:cubicBezTo>
                <a:cubicBezTo>
                  <a:pt x="172" y="195"/>
                  <a:pt x="173" y="195"/>
                  <a:pt x="174" y="194"/>
                </a:cubicBezTo>
                <a:cubicBezTo>
                  <a:pt x="176" y="193"/>
                  <a:pt x="176" y="193"/>
                  <a:pt x="175" y="192"/>
                </a:cubicBezTo>
                <a:cubicBezTo>
                  <a:pt x="176" y="192"/>
                  <a:pt x="178" y="191"/>
                  <a:pt x="179" y="190"/>
                </a:cubicBezTo>
                <a:cubicBezTo>
                  <a:pt x="181" y="190"/>
                  <a:pt x="183" y="190"/>
                  <a:pt x="184" y="190"/>
                </a:cubicBezTo>
                <a:cubicBezTo>
                  <a:pt x="185" y="189"/>
                  <a:pt x="185" y="189"/>
                  <a:pt x="185" y="188"/>
                </a:cubicBezTo>
                <a:cubicBezTo>
                  <a:pt x="185" y="188"/>
                  <a:pt x="185" y="187"/>
                  <a:pt x="186" y="187"/>
                </a:cubicBezTo>
                <a:close/>
                <a:moveTo>
                  <a:pt x="198" y="172"/>
                </a:moveTo>
                <a:cubicBezTo>
                  <a:pt x="200" y="170"/>
                  <a:pt x="204" y="168"/>
                  <a:pt x="209" y="166"/>
                </a:cubicBezTo>
                <a:cubicBezTo>
                  <a:pt x="213" y="164"/>
                  <a:pt x="217" y="162"/>
                  <a:pt x="220" y="159"/>
                </a:cubicBezTo>
                <a:cubicBezTo>
                  <a:pt x="207" y="165"/>
                  <a:pt x="193" y="171"/>
                  <a:pt x="181" y="177"/>
                </a:cubicBezTo>
                <a:cubicBezTo>
                  <a:pt x="168" y="183"/>
                  <a:pt x="155" y="189"/>
                  <a:pt x="142" y="195"/>
                </a:cubicBezTo>
                <a:cubicBezTo>
                  <a:pt x="142" y="196"/>
                  <a:pt x="142" y="197"/>
                  <a:pt x="141" y="197"/>
                </a:cubicBezTo>
                <a:cubicBezTo>
                  <a:pt x="141" y="197"/>
                  <a:pt x="141" y="197"/>
                  <a:pt x="141" y="198"/>
                </a:cubicBezTo>
                <a:cubicBezTo>
                  <a:pt x="142" y="198"/>
                  <a:pt x="143" y="198"/>
                  <a:pt x="143" y="197"/>
                </a:cubicBezTo>
                <a:cubicBezTo>
                  <a:pt x="144" y="196"/>
                  <a:pt x="145" y="195"/>
                  <a:pt x="145" y="195"/>
                </a:cubicBezTo>
                <a:cubicBezTo>
                  <a:pt x="146" y="194"/>
                  <a:pt x="146" y="194"/>
                  <a:pt x="147" y="194"/>
                </a:cubicBezTo>
                <a:cubicBezTo>
                  <a:pt x="147" y="195"/>
                  <a:pt x="148" y="195"/>
                  <a:pt x="148" y="195"/>
                </a:cubicBezTo>
                <a:cubicBezTo>
                  <a:pt x="149" y="194"/>
                  <a:pt x="150" y="194"/>
                  <a:pt x="150" y="194"/>
                </a:cubicBezTo>
                <a:cubicBezTo>
                  <a:pt x="150" y="193"/>
                  <a:pt x="151" y="193"/>
                  <a:pt x="152" y="192"/>
                </a:cubicBezTo>
                <a:cubicBezTo>
                  <a:pt x="154" y="191"/>
                  <a:pt x="155" y="191"/>
                  <a:pt x="157" y="191"/>
                </a:cubicBezTo>
                <a:cubicBezTo>
                  <a:pt x="158" y="191"/>
                  <a:pt x="160" y="190"/>
                  <a:pt x="161" y="188"/>
                </a:cubicBezTo>
                <a:cubicBezTo>
                  <a:pt x="163" y="189"/>
                  <a:pt x="165" y="188"/>
                  <a:pt x="168" y="187"/>
                </a:cubicBezTo>
                <a:cubicBezTo>
                  <a:pt x="170" y="185"/>
                  <a:pt x="172" y="183"/>
                  <a:pt x="175" y="182"/>
                </a:cubicBezTo>
                <a:cubicBezTo>
                  <a:pt x="176" y="182"/>
                  <a:pt x="176" y="182"/>
                  <a:pt x="176" y="182"/>
                </a:cubicBezTo>
                <a:cubicBezTo>
                  <a:pt x="177" y="182"/>
                  <a:pt x="178" y="182"/>
                  <a:pt x="178" y="181"/>
                </a:cubicBezTo>
                <a:cubicBezTo>
                  <a:pt x="178" y="181"/>
                  <a:pt x="179" y="181"/>
                  <a:pt x="179" y="180"/>
                </a:cubicBezTo>
                <a:cubicBezTo>
                  <a:pt x="179" y="179"/>
                  <a:pt x="180" y="179"/>
                  <a:pt x="181" y="179"/>
                </a:cubicBezTo>
                <a:cubicBezTo>
                  <a:pt x="181" y="180"/>
                  <a:pt x="180" y="180"/>
                  <a:pt x="180" y="180"/>
                </a:cubicBezTo>
                <a:cubicBezTo>
                  <a:pt x="180" y="180"/>
                  <a:pt x="180" y="180"/>
                  <a:pt x="180" y="181"/>
                </a:cubicBezTo>
                <a:cubicBezTo>
                  <a:pt x="182" y="179"/>
                  <a:pt x="184" y="178"/>
                  <a:pt x="187" y="176"/>
                </a:cubicBezTo>
                <a:cubicBezTo>
                  <a:pt x="190" y="175"/>
                  <a:pt x="193" y="174"/>
                  <a:pt x="195" y="173"/>
                </a:cubicBezTo>
                <a:cubicBezTo>
                  <a:pt x="195" y="172"/>
                  <a:pt x="195" y="172"/>
                  <a:pt x="196" y="172"/>
                </a:cubicBezTo>
                <a:cubicBezTo>
                  <a:pt x="197" y="172"/>
                  <a:pt x="197" y="172"/>
                  <a:pt x="198" y="172"/>
                </a:cubicBezTo>
                <a:close/>
                <a:moveTo>
                  <a:pt x="209" y="183"/>
                </a:moveTo>
                <a:cubicBezTo>
                  <a:pt x="207" y="183"/>
                  <a:pt x="206" y="184"/>
                  <a:pt x="204" y="184"/>
                </a:cubicBezTo>
                <a:cubicBezTo>
                  <a:pt x="203" y="184"/>
                  <a:pt x="201" y="185"/>
                  <a:pt x="200" y="186"/>
                </a:cubicBezTo>
                <a:cubicBezTo>
                  <a:pt x="198" y="187"/>
                  <a:pt x="196" y="188"/>
                  <a:pt x="194" y="189"/>
                </a:cubicBezTo>
                <a:cubicBezTo>
                  <a:pt x="192" y="190"/>
                  <a:pt x="190" y="191"/>
                  <a:pt x="188" y="192"/>
                </a:cubicBezTo>
                <a:cubicBezTo>
                  <a:pt x="184" y="194"/>
                  <a:pt x="179" y="196"/>
                  <a:pt x="174" y="198"/>
                </a:cubicBezTo>
                <a:cubicBezTo>
                  <a:pt x="170" y="200"/>
                  <a:pt x="165" y="202"/>
                  <a:pt x="161" y="204"/>
                </a:cubicBezTo>
                <a:cubicBezTo>
                  <a:pt x="158" y="205"/>
                  <a:pt x="154" y="207"/>
                  <a:pt x="151" y="207"/>
                </a:cubicBezTo>
                <a:cubicBezTo>
                  <a:pt x="148" y="208"/>
                  <a:pt x="146" y="210"/>
                  <a:pt x="144" y="212"/>
                </a:cubicBezTo>
                <a:cubicBezTo>
                  <a:pt x="144" y="213"/>
                  <a:pt x="145" y="214"/>
                  <a:pt x="146" y="213"/>
                </a:cubicBezTo>
                <a:cubicBezTo>
                  <a:pt x="148" y="212"/>
                  <a:pt x="149" y="212"/>
                  <a:pt x="149" y="211"/>
                </a:cubicBezTo>
                <a:cubicBezTo>
                  <a:pt x="150" y="211"/>
                  <a:pt x="150" y="211"/>
                  <a:pt x="150" y="212"/>
                </a:cubicBezTo>
                <a:cubicBezTo>
                  <a:pt x="150" y="212"/>
                  <a:pt x="150" y="212"/>
                  <a:pt x="151" y="212"/>
                </a:cubicBezTo>
                <a:cubicBezTo>
                  <a:pt x="151" y="210"/>
                  <a:pt x="151" y="210"/>
                  <a:pt x="152" y="210"/>
                </a:cubicBezTo>
                <a:cubicBezTo>
                  <a:pt x="153" y="211"/>
                  <a:pt x="154" y="211"/>
                  <a:pt x="155" y="210"/>
                </a:cubicBezTo>
                <a:cubicBezTo>
                  <a:pt x="156" y="210"/>
                  <a:pt x="157" y="209"/>
                  <a:pt x="159" y="207"/>
                </a:cubicBezTo>
                <a:cubicBezTo>
                  <a:pt x="160" y="205"/>
                  <a:pt x="162" y="205"/>
                  <a:pt x="163" y="206"/>
                </a:cubicBezTo>
                <a:cubicBezTo>
                  <a:pt x="165" y="203"/>
                  <a:pt x="168" y="202"/>
                  <a:pt x="171" y="202"/>
                </a:cubicBezTo>
                <a:cubicBezTo>
                  <a:pt x="171" y="201"/>
                  <a:pt x="171" y="201"/>
                  <a:pt x="172" y="201"/>
                </a:cubicBezTo>
                <a:cubicBezTo>
                  <a:pt x="172" y="201"/>
                  <a:pt x="172" y="200"/>
                  <a:pt x="173" y="200"/>
                </a:cubicBezTo>
                <a:cubicBezTo>
                  <a:pt x="174" y="200"/>
                  <a:pt x="174" y="200"/>
                  <a:pt x="174" y="200"/>
                </a:cubicBezTo>
                <a:cubicBezTo>
                  <a:pt x="174" y="201"/>
                  <a:pt x="175" y="201"/>
                  <a:pt x="175" y="201"/>
                </a:cubicBezTo>
                <a:cubicBezTo>
                  <a:pt x="175" y="199"/>
                  <a:pt x="175" y="198"/>
                  <a:pt x="176" y="198"/>
                </a:cubicBezTo>
                <a:cubicBezTo>
                  <a:pt x="179" y="198"/>
                  <a:pt x="182" y="197"/>
                  <a:pt x="186" y="195"/>
                </a:cubicBezTo>
                <a:cubicBezTo>
                  <a:pt x="190" y="193"/>
                  <a:pt x="193" y="191"/>
                  <a:pt x="195" y="190"/>
                </a:cubicBezTo>
                <a:cubicBezTo>
                  <a:pt x="195" y="190"/>
                  <a:pt x="195" y="190"/>
                  <a:pt x="195" y="190"/>
                </a:cubicBezTo>
                <a:cubicBezTo>
                  <a:pt x="195" y="190"/>
                  <a:pt x="196" y="190"/>
                  <a:pt x="196" y="190"/>
                </a:cubicBezTo>
                <a:cubicBezTo>
                  <a:pt x="198" y="189"/>
                  <a:pt x="199" y="188"/>
                  <a:pt x="201" y="187"/>
                </a:cubicBezTo>
                <a:cubicBezTo>
                  <a:pt x="203" y="187"/>
                  <a:pt x="205" y="186"/>
                  <a:pt x="207" y="185"/>
                </a:cubicBezTo>
                <a:cubicBezTo>
                  <a:pt x="209" y="184"/>
                  <a:pt x="210" y="183"/>
                  <a:pt x="213" y="183"/>
                </a:cubicBezTo>
                <a:cubicBezTo>
                  <a:pt x="215" y="182"/>
                  <a:pt x="216" y="181"/>
                  <a:pt x="217" y="179"/>
                </a:cubicBezTo>
                <a:cubicBezTo>
                  <a:pt x="215" y="179"/>
                  <a:pt x="214" y="180"/>
                  <a:pt x="213" y="180"/>
                </a:cubicBezTo>
                <a:cubicBezTo>
                  <a:pt x="212" y="181"/>
                  <a:pt x="210" y="182"/>
                  <a:pt x="209" y="183"/>
                </a:cubicBezTo>
                <a:close/>
                <a:moveTo>
                  <a:pt x="158" y="219"/>
                </a:moveTo>
                <a:cubicBezTo>
                  <a:pt x="159" y="219"/>
                  <a:pt x="159" y="219"/>
                  <a:pt x="158" y="218"/>
                </a:cubicBezTo>
                <a:cubicBezTo>
                  <a:pt x="157" y="217"/>
                  <a:pt x="157" y="217"/>
                  <a:pt x="159" y="217"/>
                </a:cubicBezTo>
                <a:cubicBezTo>
                  <a:pt x="160" y="217"/>
                  <a:pt x="162" y="217"/>
                  <a:pt x="163" y="216"/>
                </a:cubicBezTo>
                <a:cubicBezTo>
                  <a:pt x="164" y="215"/>
                  <a:pt x="166" y="214"/>
                  <a:pt x="168" y="214"/>
                </a:cubicBezTo>
                <a:cubicBezTo>
                  <a:pt x="167" y="214"/>
                  <a:pt x="166" y="213"/>
                  <a:pt x="166" y="212"/>
                </a:cubicBezTo>
                <a:cubicBezTo>
                  <a:pt x="168" y="213"/>
                  <a:pt x="169" y="213"/>
                  <a:pt x="170" y="212"/>
                </a:cubicBezTo>
                <a:cubicBezTo>
                  <a:pt x="171" y="211"/>
                  <a:pt x="172" y="211"/>
                  <a:pt x="173" y="210"/>
                </a:cubicBezTo>
                <a:cubicBezTo>
                  <a:pt x="174" y="210"/>
                  <a:pt x="175" y="209"/>
                  <a:pt x="175" y="209"/>
                </a:cubicBezTo>
                <a:cubicBezTo>
                  <a:pt x="176" y="208"/>
                  <a:pt x="178" y="209"/>
                  <a:pt x="179" y="209"/>
                </a:cubicBezTo>
                <a:cubicBezTo>
                  <a:pt x="180" y="208"/>
                  <a:pt x="180" y="208"/>
                  <a:pt x="180" y="207"/>
                </a:cubicBezTo>
                <a:cubicBezTo>
                  <a:pt x="180" y="207"/>
                  <a:pt x="181" y="207"/>
                  <a:pt x="181" y="206"/>
                </a:cubicBezTo>
                <a:cubicBezTo>
                  <a:pt x="185" y="204"/>
                  <a:pt x="188" y="203"/>
                  <a:pt x="192" y="201"/>
                </a:cubicBezTo>
                <a:cubicBezTo>
                  <a:pt x="195" y="199"/>
                  <a:pt x="199" y="197"/>
                  <a:pt x="202" y="196"/>
                </a:cubicBezTo>
                <a:cubicBezTo>
                  <a:pt x="204" y="195"/>
                  <a:pt x="206" y="194"/>
                  <a:pt x="209" y="194"/>
                </a:cubicBezTo>
                <a:cubicBezTo>
                  <a:pt x="211" y="193"/>
                  <a:pt x="213" y="192"/>
                  <a:pt x="213" y="190"/>
                </a:cubicBezTo>
                <a:cubicBezTo>
                  <a:pt x="211" y="189"/>
                  <a:pt x="210" y="189"/>
                  <a:pt x="208" y="190"/>
                </a:cubicBezTo>
                <a:cubicBezTo>
                  <a:pt x="206" y="192"/>
                  <a:pt x="204" y="192"/>
                  <a:pt x="202" y="193"/>
                </a:cubicBezTo>
                <a:cubicBezTo>
                  <a:pt x="201" y="193"/>
                  <a:pt x="200" y="194"/>
                  <a:pt x="199" y="194"/>
                </a:cubicBezTo>
                <a:cubicBezTo>
                  <a:pt x="198" y="194"/>
                  <a:pt x="197" y="194"/>
                  <a:pt x="196" y="195"/>
                </a:cubicBezTo>
                <a:cubicBezTo>
                  <a:pt x="193" y="196"/>
                  <a:pt x="190" y="198"/>
                  <a:pt x="186" y="199"/>
                </a:cubicBezTo>
                <a:cubicBezTo>
                  <a:pt x="183" y="201"/>
                  <a:pt x="180" y="202"/>
                  <a:pt x="177" y="204"/>
                </a:cubicBezTo>
                <a:cubicBezTo>
                  <a:pt x="172" y="206"/>
                  <a:pt x="167" y="208"/>
                  <a:pt x="162" y="210"/>
                </a:cubicBezTo>
                <a:cubicBezTo>
                  <a:pt x="157" y="212"/>
                  <a:pt x="152" y="215"/>
                  <a:pt x="147" y="217"/>
                </a:cubicBezTo>
                <a:cubicBezTo>
                  <a:pt x="147" y="220"/>
                  <a:pt x="148" y="221"/>
                  <a:pt x="148" y="222"/>
                </a:cubicBezTo>
                <a:cubicBezTo>
                  <a:pt x="151" y="222"/>
                  <a:pt x="153" y="221"/>
                  <a:pt x="154" y="220"/>
                </a:cubicBezTo>
                <a:cubicBezTo>
                  <a:pt x="155" y="219"/>
                  <a:pt x="157" y="219"/>
                  <a:pt x="158" y="219"/>
                </a:cubicBezTo>
                <a:close/>
                <a:moveTo>
                  <a:pt x="148" y="147"/>
                </a:moveTo>
                <a:cubicBezTo>
                  <a:pt x="150" y="147"/>
                  <a:pt x="151" y="147"/>
                  <a:pt x="153" y="146"/>
                </a:cubicBezTo>
                <a:cubicBezTo>
                  <a:pt x="154" y="144"/>
                  <a:pt x="154" y="143"/>
                  <a:pt x="153" y="143"/>
                </a:cubicBezTo>
                <a:cubicBezTo>
                  <a:pt x="153" y="144"/>
                  <a:pt x="152" y="145"/>
                  <a:pt x="151" y="145"/>
                </a:cubicBezTo>
                <a:cubicBezTo>
                  <a:pt x="150" y="145"/>
                  <a:pt x="149" y="146"/>
                  <a:pt x="148" y="147"/>
                </a:cubicBezTo>
                <a:close/>
                <a:moveTo>
                  <a:pt x="157" y="234"/>
                </a:moveTo>
                <a:cubicBezTo>
                  <a:pt x="159" y="234"/>
                  <a:pt x="159" y="234"/>
                  <a:pt x="159" y="234"/>
                </a:cubicBezTo>
                <a:cubicBezTo>
                  <a:pt x="159" y="233"/>
                  <a:pt x="159" y="233"/>
                  <a:pt x="160" y="232"/>
                </a:cubicBezTo>
                <a:cubicBezTo>
                  <a:pt x="160" y="232"/>
                  <a:pt x="161" y="231"/>
                  <a:pt x="162" y="231"/>
                </a:cubicBezTo>
                <a:cubicBezTo>
                  <a:pt x="163" y="230"/>
                  <a:pt x="163" y="230"/>
                  <a:pt x="164" y="230"/>
                </a:cubicBezTo>
                <a:cubicBezTo>
                  <a:pt x="164" y="229"/>
                  <a:pt x="164" y="229"/>
                  <a:pt x="163" y="230"/>
                </a:cubicBezTo>
                <a:cubicBezTo>
                  <a:pt x="162" y="230"/>
                  <a:pt x="160" y="231"/>
                  <a:pt x="159" y="231"/>
                </a:cubicBezTo>
                <a:cubicBezTo>
                  <a:pt x="158" y="232"/>
                  <a:pt x="156" y="233"/>
                  <a:pt x="155" y="233"/>
                </a:cubicBezTo>
                <a:cubicBezTo>
                  <a:pt x="153" y="233"/>
                  <a:pt x="152" y="231"/>
                  <a:pt x="152" y="230"/>
                </a:cubicBezTo>
                <a:cubicBezTo>
                  <a:pt x="154" y="230"/>
                  <a:pt x="154" y="230"/>
                  <a:pt x="154" y="230"/>
                </a:cubicBezTo>
                <a:cubicBezTo>
                  <a:pt x="153" y="230"/>
                  <a:pt x="153" y="229"/>
                  <a:pt x="154" y="228"/>
                </a:cubicBezTo>
                <a:cubicBezTo>
                  <a:pt x="155" y="228"/>
                  <a:pt x="156" y="227"/>
                  <a:pt x="158" y="226"/>
                </a:cubicBezTo>
                <a:cubicBezTo>
                  <a:pt x="159" y="225"/>
                  <a:pt x="161" y="225"/>
                  <a:pt x="163" y="226"/>
                </a:cubicBezTo>
                <a:cubicBezTo>
                  <a:pt x="162" y="225"/>
                  <a:pt x="163" y="224"/>
                  <a:pt x="163" y="223"/>
                </a:cubicBezTo>
                <a:cubicBezTo>
                  <a:pt x="164" y="223"/>
                  <a:pt x="165" y="223"/>
                  <a:pt x="166" y="222"/>
                </a:cubicBezTo>
                <a:cubicBezTo>
                  <a:pt x="167" y="222"/>
                  <a:pt x="168" y="221"/>
                  <a:pt x="169" y="221"/>
                </a:cubicBezTo>
                <a:cubicBezTo>
                  <a:pt x="170" y="221"/>
                  <a:pt x="171" y="221"/>
                  <a:pt x="170" y="220"/>
                </a:cubicBezTo>
                <a:cubicBezTo>
                  <a:pt x="177" y="218"/>
                  <a:pt x="183" y="214"/>
                  <a:pt x="189" y="211"/>
                </a:cubicBezTo>
                <a:cubicBezTo>
                  <a:pt x="195" y="208"/>
                  <a:pt x="201" y="205"/>
                  <a:pt x="208" y="203"/>
                </a:cubicBezTo>
                <a:cubicBezTo>
                  <a:pt x="207" y="202"/>
                  <a:pt x="207" y="202"/>
                  <a:pt x="208" y="201"/>
                </a:cubicBezTo>
                <a:cubicBezTo>
                  <a:pt x="209" y="201"/>
                  <a:pt x="209" y="200"/>
                  <a:pt x="208" y="200"/>
                </a:cubicBezTo>
                <a:cubicBezTo>
                  <a:pt x="200" y="203"/>
                  <a:pt x="193" y="207"/>
                  <a:pt x="186" y="210"/>
                </a:cubicBezTo>
                <a:cubicBezTo>
                  <a:pt x="178" y="213"/>
                  <a:pt x="171" y="217"/>
                  <a:pt x="164" y="220"/>
                </a:cubicBezTo>
                <a:cubicBezTo>
                  <a:pt x="161" y="221"/>
                  <a:pt x="159" y="223"/>
                  <a:pt x="156" y="224"/>
                </a:cubicBezTo>
                <a:cubicBezTo>
                  <a:pt x="154" y="225"/>
                  <a:pt x="152" y="227"/>
                  <a:pt x="150" y="229"/>
                </a:cubicBezTo>
                <a:cubicBezTo>
                  <a:pt x="151" y="230"/>
                  <a:pt x="152" y="232"/>
                  <a:pt x="152" y="234"/>
                </a:cubicBezTo>
                <a:cubicBezTo>
                  <a:pt x="152" y="235"/>
                  <a:pt x="153" y="237"/>
                  <a:pt x="155" y="238"/>
                </a:cubicBezTo>
                <a:cubicBezTo>
                  <a:pt x="155" y="237"/>
                  <a:pt x="155" y="236"/>
                  <a:pt x="155" y="235"/>
                </a:cubicBezTo>
                <a:cubicBezTo>
                  <a:pt x="156" y="235"/>
                  <a:pt x="156" y="234"/>
                  <a:pt x="157" y="234"/>
                </a:cubicBezTo>
                <a:close/>
                <a:moveTo>
                  <a:pt x="157" y="240"/>
                </a:moveTo>
                <a:cubicBezTo>
                  <a:pt x="157" y="240"/>
                  <a:pt x="156" y="240"/>
                  <a:pt x="156" y="240"/>
                </a:cubicBezTo>
                <a:cubicBezTo>
                  <a:pt x="156" y="240"/>
                  <a:pt x="156" y="240"/>
                  <a:pt x="156" y="240"/>
                </a:cubicBezTo>
                <a:cubicBezTo>
                  <a:pt x="155" y="240"/>
                  <a:pt x="155" y="241"/>
                  <a:pt x="156" y="241"/>
                </a:cubicBezTo>
                <a:cubicBezTo>
                  <a:pt x="157" y="241"/>
                  <a:pt x="157" y="241"/>
                  <a:pt x="157" y="240"/>
                </a:cubicBezTo>
                <a:close/>
                <a:moveTo>
                  <a:pt x="156" y="142"/>
                </a:moveTo>
                <a:cubicBezTo>
                  <a:pt x="155" y="143"/>
                  <a:pt x="156" y="143"/>
                  <a:pt x="157" y="143"/>
                </a:cubicBezTo>
                <a:cubicBezTo>
                  <a:pt x="158" y="143"/>
                  <a:pt x="159" y="143"/>
                  <a:pt x="159" y="143"/>
                </a:cubicBezTo>
                <a:cubicBezTo>
                  <a:pt x="159" y="142"/>
                  <a:pt x="160" y="141"/>
                  <a:pt x="161" y="140"/>
                </a:cubicBezTo>
                <a:cubicBezTo>
                  <a:pt x="163" y="140"/>
                  <a:pt x="164" y="139"/>
                  <a:pt x="165" y="138"/>
                </a:cubicBezTo>
                <a:cubicBezTo>
                  <a:pt x="166" y="138"/>
                  <a:pt x="166" y="137"/>
                  <a:pt x="166" y="137"/>
                </a:cubicBezTo>
                <a:cubicBezTo>
                  <a:pt x="167" y="137"/>
                  <a:pt x="167" y="137"/>
                  <a:pt x="168" y="137"/>
                </a:cubicBezTo>
                <a:cubicBezTo>
                  <a:pt x="168" y="137"/>
                  <a:pt x="168" y="137"/>
                  <a:pt x="168" y="137"/>
                </a:cubicBezTo>
                <a:cubicBezTo>
                  <a:pt x="169" y="137"/>
                  <a:pt x="169" y="137"/>
                  <a:pt x="170" y="137"/>
                </a:cubicBezTo>
                <a:cubicBezTo>
                  <a:pt x="171" y="137"/>
                  <a:pt x="172" y="136"/>
                  <a:pt x="173" y="134"/>
                </a:cubicBezTo>
                <a:cubicBezTo>
                  <a:pt x="174" y="133"/>
                  <a:pt x="175" y="132"/>
                  <a:pt x="177" y="132"/>
                </a:cubicBezTo>
                <a:cubicBezTo>
                  <a:pt x="177" y="131"/>
                  <a:pt x="177" y="131"/>
                  <a:pt x="178" y="132"/>
                </a:cubicBezTo>
                <a:cubicBezTo>
                  <a:pt x="179" y="132"/>
                  <a:pt x="179" y="132"/>
                  <a:pt x="179" y="131"/>
                </a:cubicBezTo>
                <a:cubicBezTo>
                  <a:pt x="179" y="131"/>
                  <a:pt x="178" y="131"/>
                  <a:pt x="178" y="130"/>
                </a:cubicBezTo>
                <a:cubicBezTo>
                  <a:pt x="178" y="130"/>
                  <a:pt x="178" y="129"/>
                  <a:pt x="177" y="129"/>
                </a:cubicBezTo>
                <a:cubicBezTo>
                  <a:pt x="175" y="131"/>
                  <a:pt x="172" y="133"/>
                  <a:pt x="168" y="135"/>
                </a:cubicBezTo>
                <a:cubicBezTo>
                  <a:pt x="164" y="137"/>
                  <a:pt x="162" y="139"/>
                  <a:pt x="160" y="141"/>
                </a:cubicBezTo>
                <a:cubicBezTo>
                  <a:pt x="159" y="140"/>
                  <a:pt x="158" y="140"/>
                  <a:pt x="158" y="141"/>
                </a:cubicBezTo>
                <a:cubicBezTo>
                  <a:pt x="157" y="142"/>
                  <a:pt x="156" y="142"/>
                  <a:pt x="156" y="143"/>
                </a:cubicBezTo>
                <a:cubicBezTo>
                  <a:pt x="156" y="142"/>
                  <a:pt x="156" y="142"/>
                  <a:pt x="156" y="142"/>
                </a:cubicBezTo>
                <a:close/>
                <a:moveTo>
                  <a:pt x="159" y="248"/>
                </a:moveTo>
                <a:cubicBezTo>
                  <a:pt x="160" y="247"/>
                  <a:pt x="160" y="247"/>
                  <a:pt x="161" y="246"/>
                </a:cubicBezTo>
                <a:cubicBezTo>
                  <a:pt x="161" y="246"/>
                  <a:pt x="162" y="246"/>
                  <a:pt x="163" y="245"/>
                </a:cubicBezTo>
                <a:cubicBezTo>
                  <a:pt x="161" y="245"/>
                  <a:pt x="160" y="245"/>
                  <a:pt x="160" y="245"/>
                </a:cubicBezTo>
                <a:cubicBezTo>
                  <a:pt x="159" y="246"/>
                  <a:pt x="159" y="246"/>
                  <a:pt x="159" y="248"/>
                </a:cubicBezTo>
                <a:close/>
                <a:moveTo>
                  <a:pt x="183" y="226"/>
                </a:moveTo>
                <a:cubicBezTo>
                  <a:pt x="182" y="227"/>
                  <a:pt x="181" y="227"/>
                  <a:pt x="180" y="228"/>
                </a:cubicBezTo>
                <a:cubicBezTo>
                  <a:pt x="179" y="228"/>
                  <a:pt x="178" y="228"/>
                  <a:pt x="177" y="229"/>
                </a:cubicBezTo>
                <a:cubicBezTo>
                  <a:pt x="174" y="230"/>
                  <a:pt x="171" y="232"/>
                  <a:pt x="168" y="233"/>
                </a:cubicBezTo>
                <a:cubicBezTo>
                  <a:pt x="165" y="235"/>
                  <a:pt x="162" y="237"/>
                  <a:pt x="160" y="240"/>
                </a:cubicBezTo>
                <a:cubicBezTo>
                  <a:pt x="163" y="240"/>
                  <a:pt x="165" y="239"/>
                  <a:pt x="166" y="237"/>
                </a:cubicBezTo>
                <a:cubicBezTo>
                  <a:pt x="168" y="236"/>
                  <a:pt x="170" y="235"/>
                  <a:pt x="173" y="235"/>
                </a:cubicBezTo>
                <a:cubicBezTo>
                  <a:pt x="174" y="235"/>
                  <a:pt x="174" y="235"/>
                  <a:pt x="173" y="234"/>
                </a:cubicBezTo>
                <a:cubicBezTo>
                  <a:pt x="173" y="234"/>
                  <a:pt x="173" y="233"/>
                  <a:pt x="174" y="233"/>
                </a:cubicBezTo>
                <a:cubicBezTo>
                  <a:pt x="177" y="233"/>
                  <a:pt x="178" y="232"/>
                  <a:pt x="179" y="231"/>
                </a:cubicBezTo>
                <a:cubicBezTo>
                  <a:pt x="180" y="229"/>
                  <a:pt x="182" y="229"/>
                  <a:pt x="185" y="229"/>
                </a:cubicBezTo>
                <a:cubicBezTo>
                  <a:pt x="186" y="227"/>
                  <a:pt x="189" y="225"/>
                  <a:pt x="192" y="224"/>
                </a:cubicBezTo>
                <a:cubicBezTo>
                  <a:pt x="196" y="223"/>
                  <a:pt x="199" y="222"/>
                  <a:pt x="200" y="220"/>
                </a:cubicBezTo>
                <a:cubicBezTo>
                  <a:pt x="197" y="221"/>
                  <a:pt x="194" y="222"/>
                  <a:pt x="191" y="223"/>
                </a:cubicBezTo>
                <a:cubicBezTo>
                  <a:pt x="188" y="224"/>
                  <a:pt x="185" y="225"/>
                  <a:pt x="183" y="226"/>
                </a:cubicBezTo>
                <a:close/>
                <a:moveTo>
                  <a:pt x="165" y="244"/>
                </a:moveTo>
                <a:cubicBezTo>
                  <a:pt x="166" y="244"/>
                  <a:pt x="166" y="243"/>
                  <a:pt x="167" y="243"/>
                </a:cubicBezTo>
                <a:cubicBezTo>
                  <a:pt x="168" y="243"/>
                  <a:pt x="169" y="243"/>
                  <a:pt x="170" y="242"/>
                </a:cubicBezTo>
                <a:cubicBezTo>
                  <a:pt x="169" y="242"/>
                  <a:pt x="167" y="242"/>
                  <a:pt x="166" y="242"/>
                </a:cubicBezTo>
                <a:cubicBezTo>
                  <a:pt x="164" y="243"/>
                  <a:pt x="164" y="244"/>
                  <a:pt x="165" y="244"/>
                </a:cubicBezTo>
                <a:close/>
                <a:moveTo>
                  <a:pt x="166" y="224"/>
                </a:moveTo>
                <a:cubicBezTo>
                  <a:pt x="166" y="224"/>
                  <a:pt x="166" y="224"/>
                  <a:pt x="166" y="224"/>
                </a:cubicBezTo>
                <a:cubicBezTo>
                  <a:pt x="166" y="222"/>
                  <a:pt x="166" y="222"/>
                  <a:pt x="166" y="222"/>
                </a:cubicBezTo>
                <a:cubicBezTo>
                  <a:pt x="166" y="222"/>
                  <a:pt x="166" y="222"/>
                  <a:pt x="166" y="222"/>
                </a:cubicBezTo>
                <a:lnTo>
                  <a:pt x="166" y="224"/>
                </a:lnTo>
                <a:close/>
                <a:moveTo>
                  <a:pt x="167" y="230"/>
                </a:moveTo>
                <a:cubicBezTo>
                  <a:pt x="167" y="229"/>
                  <a:pt x="168" y="229"/>
                  <a:pt x="169" y="228"/>
                </a:cubicBezTo>
                <a:cubicBezTo>
                  <a:pt x="170" y="228"/>
                  <a:pt x="170" y="228"/>
                  <a:pt x="169" y="227"/>
                </a:cubicBezTo>
                <a:cubicBezTo>
                  <a:pt x="169" y="228"/>
                  <a:pt x="168" y="228"/>
                  <a:pt x="167" y="228"/>
                </a:cubicBezTo>
                <a:cubicBezTo>
                  <a:pt x="167" y="229"/>
                  <a:pt x="166" y="229"/>
                  <a:pt x="167" y="230"/>
                </a:cubicBezTo>
                <a:close/>
                <a:moveTo>
                  <a:pt x="172" y="248"/>
                </a:moveTo>
                <a:cubicBezTo>
                  <a:pt x="174" y="247"/>
                  <a:pt x="176" y="246"/>
                  <a:pt x="177" y="245"/>
                </a:cubicBezTo>
                <a:cubicBezTo>
                  <a:pt x="179" y="244"/>
                  <a:pt x="181" y="244"/>
                  <a:pt x="183" y="244"/>
                </a:cubicBezTo>
                <a:cubicBezTo>
                  <a:pt x="183" y="242"/>
                  <a:pt x="184" y="241"/>
                  <a:pt x="185" y="241"/>
                </a:cubicBezTo>
                <a:cubicBezTo>
                  <a:pt x="187" y="241"/>
                  <a:pt x="188" y="240"/>
                  <a:pt x="188" y="240"/>
                </a:cubicBezTo>
                <a:cubicBezTo>
                  <a:pt x="186" y="240"/>
                  <a:pt x="183" y="241"/>
                  <a:pt x="180" y="243"/>
                </a:cubicBezTo>
                <a:cubicBezTo>
                  <a:pt x="177" y="244"/>
                  <a:pt x="174" y="246"/>
                  <a:pt x="172" y="248"/>
                </a:cubicBezTo>
                <a:close/>
                <a:moveTo>
                  <a:pt x="174" y="226"/>
                </a:moveTo>
                <a:cubicBezTo>
                  <a:pt x="175" y="226"/>
                  <a:pt x="175" y="226"/>
                  <a:pt x="175" y="226"/>
                </a:cubicBezTo>
                <a:cubicBezTo>
                  <a:pt x="175" y="225"/>
                  <a:pt x="175" y="225"/>
                  <a:pt x="175" y="225"/>
                </a:cubicBezTo>
                <a:cubicBezTo>
                  <a:pt x="174" y="225"/>
                  <a:pt x="174" y="225"/>
                  <a:pt x="174" y="225"/>
                </a:cubicBezTo>
                <a:lnTo>
                  <a:pt x="174" y="226"/>
                </a:lnTo>
                <a:close/>
                <a:moveTo>
                  <a:pt x="181" y="248"/>
                </a:moveTo>
                <a:cubicBezTo>
                  <a:pt x="182" y="248"/>
                  <a:pt x="183" y="248"/>
                  <a:pt x="184" y="249"/>
                </a:cubicBezTo>
                <a:cubicBezTo>
                  <a:pt x="185" y="249"/>
                  <a:pt x="186" y="249"/>
                  <a:pt x="187" y="250"/>
                </a:cubicBezTo>
                <a:cubicBezTo>
                  <a:pt x="187" y="246"/>
                  <a:pt x="187" y="246"/>
                  <a:pt x="187" y="246"/>
                </a:cubicBezTo>
                <a:cubicBezTo>
                  <a:pt x="185" y="246"/>
                  <a:pt x="184" y="246"/>
                  <a:pt x="183" y="246"/>
                </a:cubicBezTo>
                <a:cubicBezTo>
                  <a:pt x="182" y="246"/>
                  <a:pt x="181" y="247"/>
                  <a:pt x="181" y="248"/>
                </a:cubicBezTo>
                <a:close/>
                <a:moveTo>
                  <a:pt x="182" y="236"/>
                </a:moveTo>
                <a:cubicBezTo>
                  <a:pt x="183" y="237"/>
                  <a:pt x="184" y="237"/>
                  <a:pt x="184" y="236"/>
                </a:cubicBezTo>
                <a:cubicBezTo>
                  <a:pt x="183" y="235"/>
                  <a:pt x="184" y="234"/>
                  <a:pt x="185" y="234"/>
                </a:cubicBezTo>
                <a:cubicBezTo>
                  <a:pt x="188" y="234"/>
                  <a:pt x="190" y="233"/>
                  <a:pt x="191" y="232"/>
                </a:cubicBezTo>
                <a:cubicBezTo>
                  <a:pt x="193" y="232"/>
                  <a:pt x="195" y="231"/>
                  <a:pt x="197" y="230"/>
                </a:cubicBezTo>
                <a:cubicBezTo>
                  <a:pt x="197" y="229"/>
                  <a:pt x="197" y="229"/>
                  <a:pt x="196" y="229"/>
                </a:cubicBezTo>
                <a:cubicBezTo>
                  <a:pt x="195" y="230"/>
                  <a:pt x="194" y="230"/>
                  <a:pt x="193" y="231"/>
                </a:cubicBezTo>
                <a:cubicBezTo>
                  <a:pt x="191" y="231"/>
                  <a:pt x="190" y="232"/>
                  <a:pt x="189" y="232"/>
                </a:cubicBezTo>
                <a:cubicBezTo>
                  <a:pt x="187" y="233"/>
                  <a:pt x="186" y="233"/>
                  <a:pt x="185" y="234"/>
                </a:cubicBezTo>
                <a:cubicBezTo>
                  <a:pt x="184" y="234"/>
                  <a:pt x="183" y="235"/>
                  <a:pt x="182" y="236"/>
                </a:cubicBezTo>
                <a:close/>
                <a:moveTo>
                  <a:pt x="188" y="219"/>
                </a:moveTo>
                <a:cubicBezTo>
                  <a:pt x="189" y="219"/>
                  <a:pt x="189" y="219"/>
                  <a:pt x="189" y="218"/>
                </a:cubicBezTo>
                <a:cubicBezTo>
                  <a:pt x="189" y="217"/>
                  <a:pt x="189" y="217"/>
                  <a:pt x="188" y="218"/>
                </a:cubicBezTo>
                <a:lnTo>
                  <a:pt x="188" y="219"/>
                </a:lnTo>
                <a:close/>
                <a:moveTo>
                  <a:pt x="195" y="123"/>
                </a:moveTo>
                <a:cubicBezTo>
                  <a:pt x="194" y="125"/>
                  <a:pt x="194" y="126"/>
                  <a:pt x="193" y="128"/>
                </a:cubicBezTo>
                <a:cubicBezTo>
                  <a:pt x="193" y="129"/>
                  <a:pt x="193" y="130"/>
                  <a:pt x="192" y="132"/>
                </a:cubicBezTo>
                <a:cubicBezTo>
                  <a:pt x="194" y="131"/>
                  <a:pt x="195" y="130"/>
                  <a:pt x="197" y="130"/>
                </a:cubicBezTo>
                <a:cubicBezTo>
                  <a:pt x="199" y="129"/>
                  <a:pt x="200" y="129"/>
                  <a:pt x="201" y="127"/>
                </a:cubicBezTo>
                <a:cubicBezTo>
                  <a:pt x="203" y="127"/>
                  <a:pt x="206" y="126"/>
                  <a:pt x="208" y="125"/>
                </a:cubicBezTo>
                <a:cubicBezTo>
                  <a:pt x="210" y="124"/>
                  <a:pt x="212" y="123"/>
                  <a:pt x="213" y="122"/>
                </a:cubicBezTo>
                <a:cubicBezTo>
                  <a:pt x="215" y="121"/>
                  <a:pt x="217" y="120"/>
                  <a:pt x="218" y="119"/>
                </a:cubicBezTo>
                <a:cubicBezTo>
                  <a:pt x="220" y="118"/>
                  <a:pt x="222" y="118"/>
                  <a:pt x="223" y="118"/>
                </a:cubicBezTo>
                <a:cubicBezTo>
                  <a:pt x="223" y="115"/>
                  <a:pt x="223" y="115"/>
                  <a:pt x="223" y="115"/>
                </a:cubicBezTo>
                <a:cubicBezTo>
                  <a:pt x="225" y="115"/>
                  <a:pt x="227" y="114"/>
                  <a:pt x="229" y="113"/>
                </a:cubicBezTo>
                <a:cubicBezTo>
                  <a:pt x="230" y="111"/>
                  <a:pt x="232" y="111"/>
                  <a:pt x="233" y="113"/>
                </a:cubicBezTo>
                <a:cubicBezTo>
                  <a:pt x="233" y="111"/>
                  <a:pt x="234" y="110"/>
                  <a:pt x="235" y="110"/>
                </a:cubicBezTo>
                <a:cubicBezTo>
                  <a:pt x="236" y="110"/>
                  <a:pt x="238" y="109"/>
                  <a:pt x="240" y="108"/>
                </a:cubicBezTo>
                <a:cubicBezTo>
                  <a:pt x="242" y="107"/>
                  <a:pt x="243" y="107"/>
                  <a:pt x="245" y="105"/>
                </a:cubicBezTo>
                <a:cubicBezTo>
                  <a:pt x="236" y="108"/>
                  <a:pt x="228" y="111"/>
                  <a:pt x="220" y="115"/>
                </a:cubicBezTo>
                <a:cubicBezTo>
                  <a:pt x="212" y="118"/>
                  <a:pt x="204" y="121"/>
                  <a:pt x="195" y="123"/>
                </a:cubicBezTo>
                <a:close/>
                <a:moveTo>
                  <a:pt x="195" y="215"/>
                </a:moveTo>
                <a:cubicBezTo>
                  <a:pt x="195" y="215"/>
                  <a:pt x="195" y="216"/>
                  <a:pt x="195" y="215"/>
                </a:cubicBezTo>
                <a:cubicBezTo>
                  <a:pt x="196" y="215"/>
                  <a:pt x="197" y="215"/>
                  <a:pt x="197" y="215"/>
                </a:cubicBezTo>
                <a:cubicBezTo>
                  <a:pt x="198" y="214"/>
                  <a:pt x="199" y="214"/>
                  <a:pt x="201" y="213"/>
                </a:cubicBezTo>
                <a:cubicBezTo>
                  <a:pt x="202" y="212"/>
                  <a:pt x="203" y="212"/>
                  <a:pt x="204" y="211"/>
                </a:cubicBezTo>
                <a:cubicBezTo>
                  <a:pt x="202" y="211"/>
                  <a:pt x="200" y="211"/>
                  <a:pt x="199" y="212"/>
                </a:cubicBezTo>
                <a:cubicBezTo>
                  <a:pt x="198" y="213"/>
                  <a:pt x="196" y="214"/>
                  <a:pt x="195" y="215"/>
                </a:cubicBezTo>
                <a:close/>
                <a:moveTo>
                  <a:pt x="211" y="115"/>
                </a:moveTo>
                <a:cubicBezTo>
                  <a:pt x="212" y="114"/>
                  <a:pt x="213" y="113"/>
                  <a:pt x="215" y="112"/>
                </a:cubicBezTo>
                <a:cubicBezTo>
                  <a:pt x="217" y="111"/>
                  <a:pt x="218" y="111"/>
                  <a:pt x="219" y="111"/>
                </a:cubicBezTo>
                <a:cubicBezTo>
                  <a:pt x="219" y="111"/>
                  <a:pt x="219" y="111"/>
                  <a:pt x="219" y="111"/>
                </a:cubicBezTo>
                <a:cubicBezTo>
                  <a:pt x="219" y="111"/>
                  <a:pt x="219" y="110"/>
                  <a:pt x="219" y="109"/>
                </a:cubicBezTo>
                <a:cubicBezTo>
                  <a:pt x="220" y="110"/>
                  <a:pt x="221" y="110"/>
                  <a:pt x="223" y="110"/>
                </a:cubicBezTo>
                <a:cubicBezTo>
                  <a:pt x="223" y="110"/>
                  <a:pt x="223" y="109"/>
                  <a:pt x="223" y="109"/>
                </a:cubicBezTo>
                <a:cubicBezTo>
                  <a:pt x="223" y="109"/>
                  <a:pt x="223" y="109"/>
                  <a:pt x="223" y="109"/>
                </a:cubicBezTo>
                <a:cubicBezTo>
                  <a:pt x="227" y="108"/>
                  <a:pt x="230" y="106"/>
                  <a:pt x="234" y="104"/>
                </a:cubicBezTo>
                <a:cubicBezTo>
                  <a:pt x="237" y="102"/>
                  <a:pt x="241" y="101"/>
                  <a:pt x="245" y="101"/>
                </a:cubicBezTo>
                <a:cubicBezTo>
                  <a:pt x="245" y="100"/>
                  <a:pt x="245" y="99"/>
                  <a:pt x="246" y="99"/>
                </a:cubicBezTo>
                <a:cubicBezTo>
                  <a:pt x="246" y="98"/>
                  <a:pt x="246" y="98"/>
                  <a:pt x="247" y="97"/>
                </a:cubicBezTo>
                <a:cubicBezTo>
                  <a:pt x="240" y="100"/>
                  <a:pt x="233" y="103"/>
                  <a:pt x="226" y="106"/>
                </a:cubicBezTo>
                <a:cubicBezTo>
                  <a:pt x="219" y="109"/>
                  <a:pt x="212" y="112"/>
                  <a:pt x="205" y="114"/>
                </a:cubicBezTo>
                <a:cubicBezTo>
                  <a:pt x="203" y="115"/>
                  <a:pt x="201" y="115"/>
                  <a:pt x="200" y="116"/>
                </a:cubicBezTo>
                <a:cubicBezTo>
                  <a:pt x="198" y="117"/>
                  <a:pt x="198" y="118"/>
                  <a:pt x="197" y="119"/>
                </a:cubicBezTo>
                <a:cubicBezTo>
                  <a:pt x="200" y="119"/>
                  <a:pt x="203" y="119"/>
                  <a:pt x="204" y="117"/>
                </a:cubicBezTo>
                <a:cubicBezTo>
                  <a:pt x="206" y="115"/>
                  <a:pt x="208" y="115"/>
                  <a:pt x="211" y="115"/>
                </a:cubicBezTo>
                <a:close/>
                <a:moveTo>
                  <a:pt x="208" y="104"/>
                </a:moveTo>
                <a:cubicBezTo>
                  <a:pt x="205" y="105"/>
                  <a:pt x="203" y="106"/>
                  <a:pt x="202" y="107"/>
                </a:cubicBezTo>
                <a:cubicBezTo>
                  <a:pt x="201" y="108"/>
                  <a:pt x="200" y="110"/>
                  <a:pt x="200" y="113"/>
                </a:cubicBezTo>
                <a:cubicBezTo>
                  <a:pt x="204" y="110"/>
                  <a:pt x="208" y="108"/>
                  <a:pt x="212" y="107"/>
                </a:cubicBezTo>
                <a:cubicBezTo>
                  <a:pt x="216" y="106"/>
                  <a:pt x="220" y="104"/>
                  <a:pt x="224" y="101"/>
                </a:cubicBezTo>
                <a:cubicBezTo>
                  <a:pt x="226" y="101"/>
                  <a:pt x="228" y="101"/>
                  <a:pt x="230" y="100"/>
                </a:cubicBezTo>
                <a:cubicBezTo>
                  <a:pt x="231" y="98"/>
                  <a:pt x="234" y="97"/>
                  <a:pt x="236" y="96"/>
                </a:cubicBezTo>
                <a:cubicBezTo>
                  <a:pt x="237" y="96"/>
                  <a:pt x="238" y="96"/>
                  <a:pt x="238" y="96"/>
                </a:cubicBezTo>
                <a:cubicBezTo>
                  <a:pt x="239" y="95"/>
                  <a:pt x="239" y="95"/>
                  <a:pt x="240" y="95"/>
                </a:cubicBezTo>
                <a:cubicBezTo>
                  <a:pt x="241" y="95"/>
                  <a:pt x="241" y="95"/>
                  <a:pt x="241" y="95"/>
                </a:cubicBezTo>
                <a:cubicBezTo>
                  <a:pt x="241" y="95"/>
                  <a:pt x="241" y="94"/>
                  <a:pt x="242" y="94"/>
                </a:cubicBezTo>
                <a:cubicBezTo>
                  <a:pt x="244" y="93"/>
                  <a:pt x="246" y="92"/>
                  <a:pt x="248" y="91"/>
                </a:cubicBezTo>
                <a:cubicBezTo>
                  <a:pt x="250" y="91"/>
                  <a:pt x="252" y="90"/>
                  <a:pt x="252" y="87"/>
                </a:cubicBezTo>
                <a:cubicBezTo>
                  <a:pt x="252" y="86"/>
                  <a:pt x="252" y="86"/>
                  <a:pt x="251" y="86"/>
                </a:cubicBezTo>
                <a:cubicBezTo>
                  <a:pt x="244" y="89"/>
                  <a:pt x="237" y="92"/>
                  <a:pt x="229" y="95"/>
                </a:cubicBezTo>
                <a:cubicBezTo>
                  <a:pt x="221" y="98"/>
                  <a:pt x="214" y="101"/>
                  <a:pt x="208" y="104"/>
                </a:cubicBezTo>
                <a:close/>
                <a:moveTo>
                  <a:pt x="220" y="92"/>
                </a:moveTo>
                <a:cubicBezTo>
                  <a:pt x="220" y="93"/>
                  <a:pt x="219" y="93"/>
                  <a:pt x="218" y="94"/>
                </a:cubicBezTo>
                <a:cubicBezTo>
                  <a:pt x="217" y="94"/>
                  <a:pt x="216" y="95"/>
                  <a:pt x="215" y="95"/>
                </a:cubicBezTo>
                <a:cubicBezTo>
                  <a:pt x="213" y="96"/>
                  <a:pt x="211" y="97"/>
                  <a:pt x="209" y="97"/>
                </a:cubicBezTo>
                <a:cubicBezTo>
                  <a:pt x="207" y="98"/>
                  <a:pt x="206" y="99"/>
                  <a:pt x="204" y="101"/>
                </a:cubicBezTo>
                <a:cubicBezTo>
                  <a:pt x="205" y="101"/>
                  <a:pt x="206" y="100"/>
                  <a:pt x="208" y="100"/>
                </a:cubicBezTo>
                <a:cubicBezTo>
                  <a:pt x="209" y="100"/>
                  <a:pt x="210" y="100"/>
                  <a:pt x="211" y="100"/>
                </a:cubicBezTo>
                <a:cubicBezTo>
                  <a:pt x="212" y="98"/>
                  <a:pt x="213" y="97"/>
                  <a:pt x="216" y="97"/>
                </a:cubicBezTo>
                <a:cubicBezTo>
                  <a:pt x="219" y="96"/>
                  <a:pt x="221" y="95"/>
                  <a:pt x="223" y="94"/>
                </a:cubicBezTo>
                <a:cubicBezTo>
                  <a:pt x="225" y="93"/>
                  <a:pt x="227" y="91"/>
                  <a:pt x="231" y="89"/>
                </a:cubicBezTo>
                <a:cubicBezTo>
                  <a:pt x="234" y="88"/>
                  <a:pt x="237" y="87"/>
                  <a:pt x="239" y="87"/>
                </a:cubicBezTo>
                <a:cubicBezTo>
                  <a:pt x="241" y="85"/>
                  <a:pt x="244" y="83"/>
                  <a:pt x="247" y="83"/>
                </a:cubicBezTo>
                <a:cubicBezTo>
                  <a:pt x="250" y="82"/>
                  <a:pt x="253" y="80"/>
                  <a:pt x="255" y="78"/>
                </a:cubicBezTo>
                <a:cubicBezTo>
                  <a:pt x="255" y="78"/>
                  <a:pt x="255" y="78"/>
                  <a:pt x="255" y="78"/>
                </a:cubicBezTo>
                <a:cubicBezTo>
                  <a:pt x="255" y="77"/>
                  <a:pt x="254" y="77"/>
                  <a:pt x="254" y="77"/>
                </a:cubicBezTo>
                <a:cubicBezTo>
                  <a:pt x="249" y="80"/>
                  <a:pt x="243" y="82"/>
                  <a:pt x="238" y="85"/>
                </a:cubicBezTo>
                <a:cubicBezTo>
                  <a:pt x="232" y="87"/>
                  <a:pt x="226" y="90"/>
                  <a:pt x="220" y="92"/>
                </a:cubicBezTo>
                <a:close/>
                <a:moveTo>
                  <a:pt x="219" y="87"/>
                </a:moveTo>
                <a:cubicBezTo>
                  <a:pt x="217" y="88"/>
                  <a:pt x="215" y="89"/>
                  <a:pt x="212" y="90"/>
                </a:cubicBezTo>
                <a:cubicBezTo>
                  <a:pt x="210" y="91"/>
                  <a:pt x="208" y="92"/>
                  <a:pt x="206" y="94"/>
                </a:cubicBezTo>
                <a:cubicBezTo>
                  <a:pt x="207" y="94"/>
                  <a:pt x="208" y="94"/>
                  <a:pt x="209" y="93"/>
                </a:cubicBezTo>
                <a:cubicBezTo>
                  <a:pt x="210" y="92"/>
                  <a:pt x="211" y="92"/>
                  <a:pt x="212" y="93"/>
                </a:cubicBezTo>
                <a:cubicBezTo>
                  <a:pt x="212" y="92"/>
                  <a:pt x="212" y="92"/>
                  <a:pt x="211" y="92"/>
                </a:cubicBezTo>
                <a:cubicBezTo>
                  <a:pt x="211" y="92"/>
                  <a:pt x="211" y="92"/>
                  <a:pt x="211" y="91"/>
                </a:cubicBezTo>
                <a:cubicBezTo>
                  <a:pt x="215" y="91"/>
                  <a:pt x="218" y="90"/>
                  <a:pt x="220" y="88"/>
                </a:cubicBezTo>
                <a:cubicBezTo>
                  <a:pt x="223" y="86"/>
                  <a:pt x="226" y="85"/>
                  <a:pt x="230" y="84"/>
                </a:cubicBezTo>
                <a:cubicBezTo>
                  <a:pt x="231" y="83"/>
                  <a:pt x="232" y="81"/>
                  <a:pt x="235" y="81"/>
                </a:cubicBezTo>
                <a:cubicBezTo>
                  <a:pt x="238" y="81"/>
                  <a:pt x="240" y="80"/>
                  <a:pt x="241" y="78"/>
                </a:cubicBezTo>
                <a:cubicBezTo>
                  <a:pt x="243" y="78"/>
                  <a:pt x="244" y="77"/>
                  <a:pt x="246" y="76"/>
                </a:cubicBezTo>
                <a:cubicBezTo>
                  <a:pt x="247" y="75"/>
                  <a:pt x="249" y="74"/>
                  <a:pt x="252" y="74"/>
                </a:cubicBezTo>
                <a:cubicBezTo>
                  <a:pt x="252" y="73"/>
                  <a:pt x="253" y="72"/>
                  <a:pt x="255" y="72"/>
                </a:cubicBezTo>
                <a:cubicBezTo>
                  <a:pt x="256" y="71"/>
                  <a:pt x="257" y="71"/>
                  <a:pt x="258" y="69"/>
                </a:cubicBezTo>
                <a:cubicBezTo>
                  <a:pt x="251" y="72"/>
                  <a:pt x="245" y="75"/>
                  <a:pt x="238" y="79"/>
                </a:cubicBezTo>
                <a:cubicBezTo>
                  <a:pt x="232" y="82"/>
                  <a:pt x="225" y="85"/>
                  <a:pt x="219" y="87"/>
                </a:cubicBezTo>
                <a:close/>
                <a:moveTo>
                  <a:pt x="213" y="80"/>
                </a:moveTo>
                <a:cubicBezTo>
                  <a:pt x="213" y="82"/>
                  <a:pt x="212" y="82"/>
                  <a:pt x="211" y="82"/>
                </a:cubicBezTo>
                <a:cubicBezTo>
                  <a:pt x="210" y="81"/>
                  <a:pt x="210" y="82"/>
                  <a:pt x="211" y="83"/>
                </a:cubicBezTo>
                <a:cubicBezTo>
                  <a:pt x="214" y="83"/>
                  <a:pt x="216" y="82"/>
                  <a:pt x="219" y="79"/>
                </a:cubicBezTo>
                <a:cubicBezTo>
                  <a:pt x="222" y="77"/>
                  <a:pt x="225" y="76"/>
                  <a:pt x="227" y="75"/>
                </a:cubicBezTo>
                <a:cubicBezTo>
                  <a:pt x="226" y="75"/>
                  <a:pt x="225" y="75"/>
                  <a:pt x="224" y="75"/>
                </a:cubicBezTo>
                <a:cubicBezTo>
                  <a:pt x="222" y="76"/>
                  <a:pt x="221" y="77"/>
                  <a:pt x="220" y="77"/>
                </a:cubicBezTo>
                <a:cubicBezTo>
                  <a:pt x="219" y="78"/>
                  <a:pt x="218" y="79"/>
                  <a:pt x="217" y="79"/>
                </a:cubicBezTo>
                <a:cubicBezTo>
                  <a:pt x="215" y="80"/>
                  <a:pt x="214" y="80"/>
                  <a:pt x="213" y="80"/>
                </a:cubicBezTo>
                <a:close/>
                <a:moveTo>
                  <a:pt x="274" y="48"/>
                </a:moveTo>
                <a:cubicBezTo>
                  <a:pt x="275" y="46"/>
                  <a:pt x="276" y="45"/>
                  <a:pt x="278" y="45"/>
                </a:cubicBezTo>
                <a:cubicBezTo>
                  <a:pt x="281" y="45"/>
                  <a:pt x="282" y="44"/>
                  <a:pt x="283" y="43"/>
                </a:cubicBezTo>
                <a:cubicBezTo>
                  <a:pt x="285" y="43"/>
                  <a:pt x="286" y="42"/>
                  <a:pt x="286" y="41"/>
                </a:cubicBezTo>
                <a:cubicBezTo>
                  <a:pt x="287" y="40"/>
                  <a:pt x="288" y="39"/>
                  <a:pt x="290" y="40"/>
                </a:cubicBezTo>
                <a:cubicBezTo>
                  <a:pt x="291" y="40"/>
                  <a:pt x="291" y="40"/>
                  <a:pt x="290" y="40"/>
                </a:cubicBezTo>
                <a:cubicBezTo>
                  <a:pt x="290" y="40"/>
                  <a:pt x="290" y="39"/>
                  <a:pt x="290" y="38"/>
                </a:cubicBezTo>
                <a:cubicBezTo>
                  <a:pt x="291" y="40"/>
                  <a:pt x="291" y="40"/>
                  <a:pt x="292" y="39"/>
                </a:cubicBezTo>
                <a:cubicBezTo>
                  <a:pt x="292" y="38"/>
                  <a:pt x="293" y="37"/>
                  <a:pt x="294" y="37"/>
                </a:cubicBezTo>
                <a:cubicBezTo>
                  <a:pt x="294" y="37"/>
                  <a:pt x="294" y="37"/>
                  <a:pt x="294" y="38"/>
                </a:cubicBezTo>
                <a:cubicBezTo>
                  <a:pt x="294" y="38"/>
                  <a:pt x="294" y="38"/>
                  <a:pt x="295" y="38"/>
                </a:cubicBezTo>
                <a:cubicBezTo>
                  <a:pt x="296" y="38"/>
                  <a:pt x="297" y="37"/>
                  <a:pt x="298" y="36"/>
                </a:cubicBezTo>
                <a:cubicBezTo>
                  <a:pt x="299" y="35"/>
                  <a:pt x="300" y="34"/>
                  <a:pt x="301" y="35"/>
                </a:cubicBezTo>
                <a:cubicBezTo>
                  <a:pt x="301" y="34"/>
                  <a:pt x="301" y="34"/>
                  <a:pt x="302" y="34"/>
                </a:cubicBezTo>
                <a:cubicBezTo>
                  <a:pt x="302" y="33"/>
                  <a:pt x="303" y="33"/>
                  <a:pt x="304" y="33"/>
                </a:cubicBezTo>
                <a:cubicBezTo>
                  <a:pt x="304" y="33"/>
                  <a:pt x="305" y="33"/>
                  <a:pt x="305" y="33"/>
                </a:cubicBezTo>
                <a:cubicBezTo>
                  <a:pt x="306" y="33"/>
                  <a:pt x="305" y="33"/>
                  <a:pt x="305" y="32"/>
                </a:cubicBezTo>
                <a:cubicBezTo>
                  <a:pt x="305" y="31"/>
                  <a:pt x="306" y="31"/>
                  <a:pt x="307" y="31"/>
                </a:cubicBezTo>
                <a:cubicBezTo>
                  <a:pt x="308" y="31"/>
                  <a:pt x="308" y="31"/>
                  <a:pt x="309" y="32"/>
                </a:cubicBezTo>
                <a:cubicBezTo>
                  <a:pt x="309" y="30"/>
                  <a:pt x="310" y="29"/>
                  <a:pt x="311" y="30"/>
                </a:cubicBezTo>
                <a:cubicBezTo>
                  <a:pt x="312" y="30"/>
                  <a:pt x="313" y="30"/>
                  <a:pt x="313" y="30"/>
                </a:cubicBezTo>
                <a:cubicBezTo>
                  <a:pt x="314" y="29"/>
                  <a:pt x="314" y="29"/>
                  <a:pt x="314" y="28"/>
                </a:cubicBezTo>
                <a:cubicBezTo>
                  <a:pt x="314" y="28"/>
                  <a:pt x="315" y="27"/>
                  <a:pt x="316" y="27"/>
                </a:cubicBezTo>
                <a:cubicBezTo>
                  <a:pt x="317" y="28"/>
                  <a:pt x="319" y="27"/>
                  <a:pt x="321" y="25"/>
                </a:cubicBezTo>
                <a:cubicBezTo>
                  <a:pt x="323" y="23"/>
                  <a:pt x="325" y="23"/>
                  <a:pt x="328" y="23"/>
                </a:cubicBezTo>
                <a:cubicBezTo>
                  <a:pt x="328" y="22"/>
                  <a:pt x="328" y="21"/>
                  <a:pt x="329" y="21"/>
                </a:cubicBezTo>
                <a:cubicBezTo>
                  <a:pt x="330" y="21"/>
                  <a:pt x="330" y="21"/>
                  <a:pt x="330" y="21"/>
                </a:cubicBezTo>
                <a:cubicBezTo>
                  <a:pt x="331" y="21"/>
                  <a:pt x="331" y="20"/>
                  <a:pt x="332" y="20"/>
                </a:cubicBezTo>
                <a:cubicBezTo>
                  <a:pt x="335" y="19"/>
                  <a:pt x="338" y="18"/>
                  <a:pt x="339" y="17"/>
                </a:cubicBezTo>
                <a:cubicBezTo>
                  <a:pt x="341" y="15"/>
                  <a:pt x="343" y="14"/>
                  <a:pt x="347" y="14"/>
                </a:cubicBezTo>
                <a:cubicBezTo>
                  <a:pt x="347" y="13"/>
                  <a:pt x="348" y="12"/>
                  <a:pt x="350" y="12"/>
                </a:cubicBezTo>
                <a:cubicBezTo>
                  <a:pt x="352" y="12"/>
                  <a:pt x="353" y="12"/>
                  <a:pt x="354" y="10"/>
                </a:cubicBezTo>
                <a:cubicBezTo>
                  <a:pt x="351" y="11"/>
                  <a:pt x="348" y="11"/>
                  <a:pt x="346" y="11"/>
                </a:cubicBezTo>
                <a:cubicBezTo>
                  <a:pt x="344" y="10"/>
                  <a:pt x="342" y="10"/>
                  <a:pt x="340" y="10"/>
                </a:cubicBezTo>
                <a:cubicBezTo>
                  <a:pt x="341" y="10"/>
                  <a:pt x="341" y="11"/>
                  <a:pt x="341" y="13"/>
                </a:cubicBezTo>
                <a:cubicBezTo>
                  <a:pt x="339" y="15"/>
                  <a:pt x="336" y="17"/>
                  <a:pt x="333" y="18"/>
                </a:cubicBezTo>
                <a:cubicBezTo>
                  <a:pt x="330" y="19"/>
                  <a:pt x="327" y="20"/>
                  <a:pt x="323" y="21"/>
                </a:cubicBezTo>
                <a:cubicBezTo>
                  <a:pt x="317" y="23"/>
                  <a:pt x="312" y="26"/>
                  <a:pt x="306" y="28"/>
                </a:cubicBezTo>
                <a:cubicBezTo>
                  <a:pt x="301" y="31"/>
                  <a:pt x="295" y="33"/>
                  <a:pt x="290" y="36"/>
                </a:cubicBezTo>
                <a:cubicBezTo>
                  <a:pt x="277" y="41"/>
                  <a:pt x="264" y="47"/>
                  <a:pt x="252" y="53"/>
                </a:cubicBezTo>
                <a:cubicBezTo>
                  <a:pt x="239" y="58"/>
                  <a:pt x="227" y="64"/>
                  <a:pt x="216" y="70"/>
                </a:cubicBezTo>
                <a:cubicBezTo>
                  <a:pt x="216" y="71"/>
                  <a:pt x="215" y="72"/>
                  <a:pt x="214" y="74"/>
                </a:cubicBezTo>
                <a:cubicBezTo>
                  <a:pt x="213" y="75"/>
                  <a:pt x="213" y="76"/>
                  <a:pt x="214" y="77"/>
                </a:cubicBezTo>
                <a:cubicBezTo>
                  <a:pt x="214" y="76"/>
                  <a:pt x="215" y="75"/>
                  <a:pt x="216" y="75"/>
                </a:cubicBezTo>
                <a:cubicBezTo>
                  <a:pt x="218" y="74"/>
                  <a:pt x="219" y="73"/>
                  <a:pt x="219" y="73"/>
                </a:cubicBezTo>
                <a:cubicBezTo>
                  <a:pt x="219" y="73"/>
                  <a:pt x="219" y="73"/>
                  <a:pt x="219" y="73"/>
                </a:cubicBezTo>
                <a:cubicBezTo>
                  <a:pt x="225" y="71"/>
                  <a:pt x="231" y="68"/>
                  <a:pt x="237" y="64"/>
                </a:cubicBezTo>
                <a:cubicBezTo>
                  <a:pt x="237" y="64"/>
                  <a:pt x="237" y="65"/>
                  <a:pt x="236" y="65"/>
                </a:cubicBezTo>
                <a:cubicBezTo>
                  <a:pt x="236" y="65"/>
                  <a:pt x="236" y="65"/>
                  <a:pt x="237" y="66"/>
                </a:cubicBezTo>
                <a:cubicBezTo>
                  <a:pt x="238" y="65"/>
                  <a:pt x="240" y="64"/>
                  <a:pt x="241" y="62"/>
                </a:cubicBezTo>
                <a:cubicBezTo>
                  <a:pt x="243" y="61"/>
                  <a:pt x="244" y="61"/>
                  <a:pt x="246" y="62"/>
                </a:cubicBezTo>
                <a:cubicBezTo>
                  <a:pt x="246" y="60"/>
                  <a:pt x="246" y="59"/>
                  <a:pt x="247" y="59"/>
                </a:cubicBezTo>
                <a:cubicBezTo>
                  <a:pt x="249" y="59"/>
                  <a:pt x="250" y="59"/>
                  <a:pt x="250" y="58"/>
                </a:cubicBezTo>
                <a:cubicBezTo>
                  <a:pt x="251" y="57"/>
                  <a:pt x="252" y="57"/>
                  <a:pt x="255" y="57"/>
                </a:cubicBezTo>
                <a:cubicBezTo>
                  <a:pt x="255" y="57"/>
                  <a:pt x="255" y="56"/>
                  <a:pt x="254" y="56"/>
                </a:cubicBezTo>
                <a:cubicBezTo>
                  <a:pt x="254" y="55"/>
                  <a:pt x="254" y="55"/>
                  <a:pt x="255" y="55"/>
                </a:cubicBezTo>
                <a:cubicBezTo>
                  <a:pt x="256" y="56"/>
                  <a:pt x="257" y="56"/>
                  <a:pt x="257" y="55"/>
                </a:cubicBezTo>
                <a:cubicBezTo>
                  <a:pt x="258" y="54"/>
                  <a:pt x="259" y="53"/>
                  <a:pt x="261" y="54"/>
                </a:cubicBezTo>
                <a:cubicBezTo>
                  <a:pt x="262" y="53"/>
                  <a:pt x="262" y="52"/>
                  <a:pt x="263" y="51"/>
                </a:cubicBezTo>
                <a:cubicBezTo>
                  <a:pt x="265" y="51"/>
                  <a:pt x="266" y="50"/>
                  <a:pt x="267" y="50"/>
                </a:cubicBezTo>
                <a:cubicBezTo>
                  <a:pt x="268" y="49"/>
                  <a:pt x="269" y="49"/>
                  <a:pt x="271" y="48"/>
                </a:cubicBezTo>
                <a:cubicBezTo>
                  <a:pt x="272" y="48"/>
                  <a:pt x="273" y="47"/>
                  <a:pt x="273" y="46"/>
                </a:cubicBezTo>
                <a:cubicBezTo>
                  <a:pt x="273" y="47"/>
                  <a:pt x="274" y="48"/>
                  <a:pt x="274" y="48"/>
                </a:cubicBezTo>
                <a:close/>
                <a:moveTo>
                  <a:pt x="321" y="13"/>
                </a:moveTo>
                <a:cubicBezTo>
                  <a:pt x="319" y="14"/>
                  <a:pt x="316" y="15"/>
                  <a:pt x="314" y="16"/>
                </a:cubicBezTo>
                <a:cubicBezTo>
                  <a:pt x="312" y="17"/>
                  <a:pt x="310" y="18"/>
                  <a:pt x="308" y="19"/>
                </a:cubicBezTo>
                <a:cubicBezTo>
                  <a:pt x="304" y="20"/>
                  <a:pt x="301" y="22"/>
                  <a:pt x="298" y="23"/>
                </a:cubicBezTo>
                <a:cubicBezTo>
                  <a:pt x="295" y="25"/>
                  <a:pt x="292" y="26"/>
                  <a:pt x="288" y="27"/>
                </a:cubicBezTo>
                <a:cubicBezTo>
                  <a:pt x="276" y="32"/>
                  <a:pt x="265" y="37"/>
                  <a:pt x="253" y="43"/>
                </a:cubicBezTo>
                <a:cubicBezTo>
                  <a:pt x="242" y="48"/>
                  <a:pt x="231" y="53"/>
                  <a:pt x="220" y="59"/>
                </a:cubicBezTo>
                <a:cubicBezTo>
                  <a:pt x="220" y="60"/>
                  <a:pt x="220" y="60"/>
                  <a:pt x="220" y="61"/>
                </a:cubicBezTo>
                <a:cubicBezTo>
                  <a:pt x="219" y="61"/>
                  <a:pt x="219" y="62"/>
                  <a:pt x="219" y="62"/>
                </a:cubicBezTo>
                <a:cubicBezTo>
                  <a:pt x="220" y="63"/>
                  <a:pt x="221" y="63"/>
                  <a:pt x="221" y="62"/>
                </a:cubicBezTo>
                <a:cubicBezTo>
                  <a:pt x="222" y="61"/>
                  <a:pt x="223" y="60"/>
                  <a:pt x="224" y="60"/>
                </a:cubicBezTo>
                <a:cubicBezTo>
                  <a:pt x="226" y="59"/>
                  <a:pt x="228" y="58"/>
                  <a:pt x="231" y="58"/>
                </a:cubicBezTo>
                <a:cubicBezTo>
                  <a:pt x="234" y="57"/>
                  <a:pt x="236" y="56"/>
                  <a:pt x="237" y="54"/>
                </a:cubicBezTo>
                <a:cubicBezTo>
                  <a:pt x="239" y="54"/>
                  <a:pt x="240" y="54"/>
                  <a:pt x="241" y="53"/>
                </a:cubicBezTo>
                <a:cubicBezTo>
                  <a:pt x="242" y="52"/>
                  <a:pt x="243" y="52"/>
                  <a:pt x="244" y="51"/>
                </a:cubicBezTo>
                <a:cubicBezTo>
                  <a:pt x="247" y="51"/>
                  <a:pt x="248" y="50"/>
                  <a:pt x="249" y="49"/>
                </a:cubicBezTo>
                <a:cubicBezTo>
                  <a:pt x="250" y="48"/>
                  <a:pt x="251" y="47"/>
                  <a:pt x="253" y="47"/>
                </a:cubicBezTo>
                <a:cubicBezTo>
                  <a:pt x="254" y="47"/>
                  <a:pt x="256" y="46"/>
                  <a:pt x="258" y="46"/>
                </a:cubicBezTo>
                <a:cubicBezTo>
                  <a:pt x="258" y="45"/>
                  <a:pt x="259" y="45"/>
                  <a:pt x="259" y="44"/>
                </a:cubicBezTo>
                <a:cubicBezTo>
                  <a:pt x="259" y="44"/>
                  <a:pt x="259" y="44"/>
                  <a:pt x="260" y="43"/>
                </a:cubicBezTo>
                <a:cubicBezTo>
                  <a:pt x="264" y="43"/>
                  <a:pt x="264" y="43"/>
                  <a:pt x="264" y="43"/>
                </a:cubicBezTo>
                <a:cubicBezTo>
                  <a:pt x="265" y="43"/>
                  <a:pt x="265" y="42"/>
                  <a:pt x="265" y="42"/>
                </a:cubicBezTo>
                <a:cubicBezTo>
                  <a:pt x="264" y="41"/>
                  <a:pt x="265" y="41"/>
                  <a:pt x="265" y="41"/>
                </a:cubicBezTo>
                <a:cubicBezTo>
                  <a:pt x="267" y="41"/>
                  <a:pt x="267" y="40"/>
                  <a:pt x="267" y="40"/>
                </a:cubicBezTo>
                <a:cubicBezTo>
                  <a:pt x="268" y="40"/>
                  <a:pt x="268" y="40"/>
                  <a:pt x="269" y="39"/>
                </a:cubicBezTo>
                <a:cubicBezTo>
                  <a:pt x="270" y="40"/>
                  <a:pt x="272" y="40"/>
                  <a:pt x="272" y="39"/>
                </a:cubicBezTo>
                <a:cubicBezTo>
                  <a:pt x="273" y="38"/>
                  <a:pt x="275" y="37"/>
                  <a:pt x="277" y="37"/>
                </a:cubicBezTo>
                <a:cubicBezTo>
                  <a:pt x="277" y="37"/>
                  <a:pt x="277" y="37"/>
                  <a:pt x="277" y="36"/>
                </a:cubicBezTo>
                <a:cubicBezTo>
                  <a:pt x="277" y="35"/>
                  <a:pt x="277" y="35"/>
                  <a:pt x="277" y="35"/>
                </a:cubicBezTo>
                <a:cubicBezTo>
                  <a:pt x="278" y="35"/>
                  <a:pt x="279" y="35"/>
                  <a:pt x="279" y="36"/>
                </a:cubicBezTo>
                <a:cubicBezTo>
                  <a:pt x="279" y="36"/>
                  <a:pt x="280" y="37"/>
                  <a:pt x="281" y="37"/>
                </a:cubicBezTo>
                <a:cubicBezTo>
                  <a:pt x="281" y="35"/>
                  <a:pt x="282" y="34"/>
                  <a:pt x="284" y="34"/>
                </a:cubicBezTo>
                <a:cubicBezTo>
                  <a:pt x="285" y="34"/>
                  <a:pt x="286" y="33"/>
                  <a:pt x="287" y="32"/>
                </a:cubicBezTo>
                <a:cubicBezTo>
                  <a:pt x="289" y="31"/>
                  <a:pt x="291" y="31"/>
                  <a:pt x="292" y="30"/>
                </a:cubicBezTo>
                <a:cubicBezTo>
                  <a:pt x="293" y="29"/>
                  <a:pt x="294" y="28"/>
                  <a:pt x="296" y="27"/>
                </a:cubicBezTo>
                <a:cubicBezTo>
                  <a:pt x="296" y="28"/>
                  <a:pt x="296" y="29"/>
                  <a:pt x="297" y="28"/>
                </a:cubicBezTo>
                <a:cubicBezTo>
                  <a:pt x="298" y="28"/>
                  <a:pt x="298" y="28"/>
                  <a:pt x="299" y="29"/>
                </a:cubicBezTo>
                <a:cubicBezTo>
                  <a:pt x="299" y="28"/>
                  <a:pt x="299" y="27"/>
                  <a:pt x="299" y="27"/>
                </a:cubicBezTo>
                <a:cubicBezTo>
                  <a:pt x="300" y="26"/>
                  <a:pt x="301" y="26"/>
                  <a:pt x="302" y="26"/>
                </a:cubicBezTo>
                <a:cubicBezTo>
                  <a:pt x="302" y="26"/>
                  <a:pt x="303" y="25"/>
                  <a:pt x="305" y="25"/>
                </a:cubicBezTo>
                <a:cubicBezTo>
                  <a:pt x="306" y="25"/>
                  <a:pt x="306" y="25"/>
                  <a:pt x="307" y="24"/>
                </a:cubicBezTo>
                <a:cubicBezTo>
                  <a:pt x="306" y="25"/>
                  <a:pt x="305" y="25"/>
                  <a:pt x="305" y="23"/>
                </a:cubicBezTo>
                <a:cubicBezTo>
                  <a:pt x="308" y="23"/>
                  <a:pt x="311" y="22"/>
                  <a:pt x="315" y="20"/>
                </a:cubicBezTo>
                <a:cubicBezTo>
                  <a:pt x="319" y="19"/>
                  <a:pt x="322" y="18"/>
                  <a:pt x="324" y="17"/>
                </a:cubicBezTo>
                <a:cubicBezTo>
                  <a:pt x="325" y="15"/>
                  <a:pt x="326" y="14"/>
                  <a:pt x="329" y="14"/>
                </a:cubicBezTo>
                <a:cubicBezTo>
                  <a:pt x="332" y="13"/>
                  <a:pt x="334" y="12"/>
                  <a:pt x="335" y="10"/>
                </a:cubicBezTo>
                <a:cubicBezTo>
                  <a:pt x="332" y="10"/>
                  <a:pt x="330" y="11"/>
                  <a:pt x="328" y="11"/>
                </a:cubicBezTo>
                <a:cubicBezTo>
                  <a:pt x="326" y="12"/>
                  <a:pt x="323" y="12"/>
                  <a:pt x="321" y="13"/>
                </a:cubicBezTo>
                <a:close/>
                <a:moveTo>
                  <a:pt x="225" y="52"/>
                </a:moveTo>
                <a:cubicBezTo>
                  <a:pt x="226" y="51"/>
                  <a:pt x="226" y="51"/>
                  <a:pt x="227" y="51"/>
                </a:cubicBezTo>
                <a:cubicBezTo>
                  <a:pt x="229" y="50"/>
                  <a:pt x="230" y="50"/>
                  <a:pt x="231" y="48"/>
                </a:cubicBezTo>
                <a:cubicBezTo>
                  <a:pt x="229" y="48"/>
                  <a:pt x="229" y="48"/>
                  <a:pt x="228" y="49"/>
                </a:cubicBezTo>
                <a:cubicBezTo>
                  <a:pt x="228" y="50"/>
                  <a:pt x="227" y="50"/>
                  <a:pt x="225" y="50"/>
                </a:cubicBezTo>
                <a:cubicBezTo>
                  <a:pt x="225" y="50"/>
                  <a:pt x="225" y="51"/>
                  <a:pt x="224" y="52"/>
                </a:cubicBezTo>
                <a:cubicBezTo>
                  <a:pt x="224" y="52"/>
                  <a:pt x="224" y="52"/>
                  <a:pt x="225" y="52"/>
                </a:cubicBezTo>
                <a:close/>
                <a:moveTo>
                  <a:pt x="227" y="74"/>
                </a:moveTo>
                <a:cubicBezTo>
                  <a:pt x="230" y="73"/>
                  <a:pt x="232" y="73"/>
                  <a:pt x="234" y="72"/>
                </a:cubicBezTo>
                <a:cubicBezTo>
                  <a:pt x="235" y="71"/>
                  <a:pt x="237" y="71"/>
                  <a:pt x="239" y="69"/>
                </a:cubicBezTo>
                <a:cubicBezTo>
                  <a:pt x="241" y="69"/>
                  <a:pt x="242" y="68"/>
                  <a:pt x="245" y="67"/>
                </a:cubicBezTo>
                <a:cubicBezTo>
                  <a:pt x="247" y="66"/>
                  <a:pt x="249" y="64"/>
                  <a:pt x="250" y="62"/>
                </a:cubicBezTo>
                <a:cubicBezTo>
                  <a:pt x="250" y="62"/>
                  <a:pt x="249" y="63"/>
                  <a:pt x="249" y="63"/>
                </a:cubicBezTo>
                <a:cubicBezTo>
                  <a:pt x="249" y="63"/>
                  <a:pt x="249" y="63"/>
                  <a:pt x="249" y="63"/>
                </a:cubicBezTo>
                <a:cubicBezTo>
                  <a:pt x="246" y="65"/>
                  <a:pt x="242" y="67"/>
                  <a:pt x="238" y="68"/>
                </a:cubicBezTo>
                <a:cubicBezTo>
                  <a:pt x="235" y="70"/>
                  <a:pt x="231" y="72"/>
                  <a:pt x="227" y="74"/>
                </a:cubicBezTo>
                <a:close/>
                <a:moveTo>
                  <a:pt x="274" y="20"/>
                </a:moveTo>
                <a:cubicBezTo>
                  <a:pt x="267" y="24"/>
                  <a:pt x="259" y="27"/>
                  <a:pt x="251" y="31"/>
                </a:cubicBezTo>
                <a:cubicBezTo>
                  <a:pt x="243" y="34"/>
                  <a:pt x="236" y="37"/>
                  <a:pt x="229" y="41"/>
                </a:cubicBezTo>
                <a:cubicBezTo>
                  <a:pt x="229" y="42"/>
                  <a:pt x="229" y="43"/>
                  <a:pt x="228" y="43"/>
                </a:cubicBezTo>
                <a:cubicBezTo>
                  <a:pt x="227" y="44"/>
                  <a:pt x="227" y="44"/>
                  <a:pt x="228" y="45"/>
                </a:cubicBezTo>
                <a:cubicBezTo>
                  <a:pt x="229" y="44"/>
                  <a:pt x="231" y="43"/>
                  <a:pt x="233" y="42"/>
                </a:cubicBezTo>
                <a:cubicBezTo>
                  <a:pt x="235" y="42"/>
                  <a:pt x="236" y="41"/>
                  <a:pt x="237" y="39"/>
                </a:cubicBezTo>
                <a:cubicBezTo>
                  <a:pt x="241" y="39"/>
                  <a:pt x="245" y="38"/>
                  <a:pt x="248" y="35"/>
                </a:cubicBezTo>
                <a:cubicBezTo>
                  <a:pt x="251" y="33"/>
                  <a:pt x="255" y="31"/>
                  <a:pt x="259" y="30"/>
                </a:cubicBezTo>
                <a:cubicBezTo>
                  <a:pt x="260" y="30"/>
                  <a:pt x="261" y="30"/>
                  <a:pt x="262" y="29"/>
                </a:cubicBezTo>
                <a:cubicBezTo>
                  <a:pt x="264" y="28"/>
                  <a:pt x="265" y="27"/>
                  <a:pt x="266" y="26"/>
                </a:cubicBezTo>
                <a:cubicBezTo>
                  <a:pt x="268" y="26"/>
                  <a:pt x="270" y="25"/>
                  <a:pt x="271" y="25"/>
                </a:cubicBezTo>
                <a:cubicBezTo>
                  <a:pt x="272" y="25"/>
                  <a:pt x="273" y="23"/>
                  <a:pt x="275" y="22"/>
                </a:cubicBezTo>
                <a:cubicBezTo>
                  <a:pt x="278" y="21"/>
                  <a:pt x="280" y="21"/>
                  <a:pt x="281" y="19"/>
                </a:cubicBezTo>
                <a:cubicBezTo>
                  <a:pt x="283" y="18"/>
                  <a:pt x="285" y="17"/>
                  <a:pt x="287" y="16"/>
                </a:cubicBezTo>
                <a:cubicBezTo>
                  <a:pt x="287" y="17"/>
                  <a:pt x="287" y="18"/>
                  <a:pt x="288" y="18"/>
                </a:cubicBezTo>
                <a:cubicBezTo>
                  <a:pt x="289" y="17"/>
                  <a:pt x="290" y="16"/>
                  <a:pt x="292" y="15"/>
                </a:cubicBezTo>
                <a:cubicBezTo>
                  <a:pt x="294" y="15"/>
                  <a:pt x="295" y="14"/>
                  <a:pt x="295" y="12"/>
                </a:cubicBezTo>
                <a:cubicBezTo>
                  <a:pt x="291" y="12"/>
                  <a:pt x="287" y="13"/>
                  <a:pt x="284" y="15"/>
                </a:cubicBezTo>
                <a:cubicBezTo>
                  <a:pt x="281" y="17"/>
                  <a:pt x="277" y="18"/>
                  <a:pt x="274" y="20"/>
                </a:cubicBezTo>
                <a:close/>
                <a:moveTo>
                  <a:pt x="295" y="17"/>
                </a:moveTo>
                <a:cubicBezTo>
                  <a:pt x="289" y="20"/>
                  <a:pt x="282" y="24"/>
                  <a:pt x="276" y="27"/>
                </a:cubicBezTo>
                <a:cubicBezTo>
                  <a:pt x="269" y="31"/>
                  <a:pt x="262" y="33"/>
                  <a:pt x="255" y="35"/>
                </a:cubicBezTo>
                <a:cubicBezTo>
                  <a:pt x="255" y="37"/>
                  <a:pt x="254" y="38"/>
                  <a:pt x="252" y="38"/>
                </a:cubicBezTo>
                <a:cubicBezTo>
                  <a:pt x="250" y="38"/>
                  <a:pt x="249" y="39"/>
                  <a:pt x="249" y="39"/>
                </a:cubicBezTo>
                <a:cubicBezTo>
                  <a:pt x="248" y="40"/>
                  <a:pt x="247" y="40"/>
                  <a:pt x="244" y="42"/>
                </a:cubicBezTo>
                <a:cubicBezTo>
                  <a:pt x="242" y="43"/>
                  <a:pt x="240" y="44"/>
                  <a:pt x="238" y="44"/>
                </a:cubicBezTo>
                <a:cubicBezTo>
                  <a:pt x="237" y="45"/>
                  <a:pt x="235" y="45"/>
                  <a:pt x="234" y="46"/>
                </a:cubicBezTo>
                <a:cubicBezTo>
                  <a:pt x="232" y="46"/>
                  <a:pt x="232" y="47"/>
                  <a:pt x="232" y="48"/>
                </a:cubicBezTo>
                <a:cubicBezTo>
                  <a:pt x="232" y="48"/>
                  <a:pt x="232" y="47"/>
                  <a:pt x="233" y="47"/>
                </a:cubicBezTo>
                <a:cubicBezTo>
                  <a:pt x="234" y="48"/>
                  <a:pt x="235" y="48"/>
                  <a:pt x="235" y="48"/>
                </a:cubicBezTo>
                <a:cubicBezTo>
                  <a:pt x="236" y="47"/>
                  <a:pt x="237" y="46"/>
                  <a:pt x="239" y="45"/>
                </a:cubicBezTo>
                <a:cubicBezTo>
                  <a:pt x="241" y="45"/>
                  <a:pt x="242" y="44"/>
                  <a:pt x="243" y="43"/>
                </a:cubicBezTo>
                <a:cubicBezTo>
                  <a:pt x="246" y="41"/>
                  <a:pt x="250" y="40"/>
                  <a:pt x="253" y="39"/>
                </a:cubicBezTo>
                <a:cubicBezTo>
                  <a:pt x="255" y="38"/>
                  <a:pt x="258" y="37"/>
                  <a:pt x="261" y="35"/>
                </a:cubicBezTo>
                <a:cubicBezTo>
                  <a:pt x="261" y="35"/>
                  <a:pt x="262" y="35"/>
                  <a:pt x="262" y="35"/>
                </a:cubicBezTo>
                <a:cubicBezTo>
                  <a:pt x="262" y="36"/>
                  <a:pt x="262" y="36"/>
                  <a:pt x="263" y="35"/>
                </a:cubicBezTo>
                <a:cubicBezTo>
                  <a:pt x="264" y="33"/>
                  <a:pt x="265" y="33"/>
                  <a:pt x="267" y="33"/>
                </a:cubicBezTo>
                <a:cubicBezTo>
                  <a:pt x="269" y="33"/>
                  <a:pt x="270" y="32"/>
                  <a:pt x="270" y="30"/>
                </a:cubicBezTo>
                <a:cubicBezTo>
                  <a:pt x="271" y="30"/>
                  <a:pt x="271" y="30"/>
                  <a:pt x="273" y="30"/>
                </a:cubicBezTo>
                <a:cubicBezTo>
                  <a:pt x="273" y="30"/>
                  <a:pt x="273" y="29"/>
                  <a:pt x="274" y="29"/>
                </a:cubicBezTo>
                <a:cubicBezTo>
                  <a:pt x="276" y="29"/>
                  <a:pt x="278" y="28"/>
                  <a:pt x="282" y="26"/>
                </a:cubicBezTo>
                <a:cubicBezTo>
                  <a:pt x="285" y="25"/>
                  <a:pt x="287" y="23"/>
                  <a:pt x="288" y="23"/>
                </a:cubicBezTo>
                <a:cubicBezTo>
                  <a:pt x="289" y="23"/>
                  <a:pt x="290" y="23"/>
                  <a:pt x="289" y="23"/>
                </a:cubicBezTo>
                <a:cubicBezTo>
                  <a:pt x="289" y="23"/>
                  <a:pt x="290" y="23"/>
                  <a:pt x="291" y="23"/>
                </a:cubicBezTo>
                <a:cubicBezTo>
                  <a:pt x="291" y="23"/>
                  <a:pt x="291" y="22"/>
                  <a:pt x="291" y="21"/>
                </a:cubicBezTo>
                <a:cubicBezTo>
                  <a:pt x="291" y="21"/>
                  <a:pt x="291" y="21"/>
                  <a:pt x="292" y="21"/>
                </a:cubicBezTo>
                <a:cubicBezTo>
                  <a:pt x="296" y="20"/>
                  <a:pt x="298" y="19"/>
                  <a:pt x="300" y="18"/>
                </a:cubicBezTo>
                <a:cubicBezTo>
                  <a:pt x="302" y="17"/>
                  <a:pt x="304" y="16"/>
                  <a:pt x="306" y="15"/>
                </a:cubicBezTo>
                <a:cubicBezTo>
                  <a:pt x="307" y="14"/>
                  <a:pt x="308" y="14"/>
                  <a:pt x="309" y="14"/>
                </a:cubicBezTo>
                <a:cubicBezTo>
                  <a:pt x="310" y="14"/>
                  <a:pt x="311" y="13"/>
                  <a:pt x="312" y="12"/>
                </a:cubicBezTo>
                <a:cubicBezTo>
                  <a:pt x="308" y="12"/>
                  <a:pt x="305" y="13"/>
                  <a:pt x="303" y="14"/>
                </a:cubicBezTo>
                <a:cubicBezTo>
                  <a:pt x="301" y="15"/>
                  <a:pt x="298" y="16"/>
                  <a:pt x="295" y="17"/>
                </a:cubicBezTo>
                <a:close/>
                <a:moveTo>
                  <a:pt x="259" y="12"/>
                </a:moveTo>
                <a:cubicBezTo>
                  <a:pt x="257" y="14"/>
                  <a:pt x="255" y="15"/>
                  <a:pt x="253" y="16"/>
                </a:cubicBezTo>
                <a:cubicBezTo>
                  <a:pt x="251" y="16"/>
                  <a:pt x="249" y="17"/>
                  <a:pt x="247" y="19"/>
                </a:cubicBezTo>
                <a:cubicBezTo>
                  <a:pt x="244" y="20"/>
                  <a:pt x="242" y="22"/>
                  <a:pt x="239" y="23"/>
                </a:cubicBezTo>
                <a:cubicBezTo>
                  <a:pt x="236" y="24"/>
                  <a:pt x="234" y="26"/>
                  <a:pt x="233" y="28"/>
                </a:cubicBezTo>
                <a:cubicBezTo>
                  <a:pt x="239" y="25"/>
                  <a:pt x="244" y="23"/>
                  <a:pt x="248" y="21"/>
                </a:cubicBezTo>
                <a:cubicBezTo>
                  <a:pt x="252" y="19"/>
                  <a:pt x="257" y="17"/>
                  <a:pt x="263" y="14"/>
                </a:cubicBezTo>
                <a:cubicBezTo>
                  <a:pt x="261" y="14"/>
                  <a:pt x="260" y="13"/>
                  <a:pt x="259" y="12"/>
                </a:cubicBezTo>
                <a:close/>
                <a:moveTo>
                  <a:pt x="244" y="32"/>
                </a:moveTo>
                <a:cubicBezTo>
                  <a:pt x="245" y="32"/>
                  <a:pt x="245" y="32"/>
                  <a:pt x="245" y="31"/>
                </a:cubicBezTo>
                <a:cubicBezTo>
                  <a:pt x="245" y="31"/>
                  <a:pt x="245" y="30"/>
                  <a:pt x="245" y="30"/>
                </a:cubicBezTo>
                <a:cubicBezTo>
                  <a:pt x="247" y="28"/>
                  <a:pt x="249" y="27"/>
                  <a:pt x="251" y="27"/>
                </a:cubicBezTo>
                <a:cubicBezTo>
                  <a:pt x="253" y="26"/>
                  <a:pt x="255" y="25"/>
                  <a:pt x="256" y="23"/>
                </a:cubicBezTo>
                <a:cubicBezTo>
                  <a:pt x="260" y="22"/>
                  <a:pt x="263" y="20"/>
                  <a:pt x="267" y="18"/>
                </a:cubicBezTo>
                <a:cubicBezTo>
                  <a:pt x="270" y="16"/>
                  <a:pt x="274" y="14"/>
                  <a:pt x="277" y="12"/>
                </a:cubicBezTo>
                <a:cubicBezTo>
                  <a:pt x="273" y="14"/>
                  <a:pt x="268" y="15"/>
                  <a:pt x="264" y="18"/>
                </a:cubicBezTo>
                <a:cubicBezTo>
                  <a:pt x="260" y="20"/>
                  <a:pt x="256" y="22"/>
                  <a:pt x="251" y="24"/>
                </a:cubicBezTo>
                <a:cubicBezTo>
                  <a:pt x="248" y="26"/>
                  <a:pt x="245" y="27"/>
                  <a:pt x="242" y="29"/>
                </a:cubicBezTo>
                <a:cubicBezTo>
                  <a:pt x="239" y="30"/>
                  <a:pt x="236" y="32"/>
                  <a:pt x="235" y="34"/>
                </a:cubicBezTo>
                <a:cubicBezTo>
                  <a:pt x="236" y="33"/>
                  <a:pt x="238" y="33"/>
                  <a:pt x="240" y="32"/>
                </a:cubicBezTo>
                <a:cubicBezTo>
                  <a:pt x="242" y="31"/>
                  <a:pt x="244" y="30"/>
                  <a:pt x="245" y="30"/>
                </a:cubicBezTo>
                <a:cubicBezTo>
                  <a:pt x="245" y="30"/>
                  <a:pt x="245" y="31"/>
                  <a:pt x="244" y="30"/>
                </a:cubicBezTo>
                <a:cubicBezTo>
                  <a:pt x="244" y="30"/>
                  <a:pt x="243" y="31"/>
                  <a:pt x="244" y="32"/>
                </a:cubicBezTo>
                <a:close/>
                <a:moveTo>
                  <a:pt x="236" y="19"/>
                </a:moveTo>
                <a:cubicBezTo>
                  <a:pt x="241" y="18"/>
                  <a:pt x="244" y="16"/>
                  <a:pt x="246" y="13"/>
                </a:cubicBezTo>
                <a:cubicBezTo>
                  <a:pt x="244" y="14"/>
                  <a:pt x="243" y="14"/>
                  <a:pt x="242" y="14"/>
                </a:cubicBezTo>
                <a:cubicBezTo>
                  <a:pt x="241" y="13"/>
                  <a:pt x="240" y="13"/>
                  <a:pt x="238" y="12"/>
                </a:cubicBezTo>
                <a:cubicBezTo>
                  <a:pt x="238" y="14"/>
                  <a:pt x="237" y="15"/>
                  <a:pt x="237" y="16"/>
                </a:cubicBezTo>
                <a:cubicBezTo>
                  <a:pt x="237" y="16"/>
                  <a:pt x="236" y="17"/>
                  <a:pt x="236" y="19"/>
                </a:cubicBezTo>
                <a:close/>
                <a:moveTo>
                  <a:pt x="291" y="232"/>
                </a:moveTo>
                <a:cubicBezTo>
                  <a:pt x="289" y="233"/>
                  <a:pt x="287" y="233"/>
                  <a:pt x="285" y="234"/>
                </a:cubicBezTo>
                <a:cubicBezTo>
                  <a:pt x="283" y="235"/>
                  <a:pt x="281" y="236"/>
                  <a:pt x="280" y="236"/>
                </a:cubicBezTo>
                <a:cubicBezTo>
                  <a:pt x="274" y="238"/>
                  <a:pt x="267" y="240"/>
                  <a:pt x="260" y="242"/>
                </a:cubicBezTo>
                <a:cubicBezTo>
                  <a:pt x="253" y="244"/>
                  <a:pt x="248" y="246"/>
                  <a:pt x="243" y="248"/>
                </a:cubicBezTo>
                <a:cubicBezTo>
                  <a:pt x="243" y="249"/>
                  <a:pt x="243" y="251"/>
                  <a:pt x="243" y="251"/>
                </a:cubicBezTo>
                <a:cubicBezTo>
                  <a:pt x="242" y="252"/>
                  <a:pt x="242" y="253"/>
                  <a:pt x="243" y="254"/>
                </a:cubicBezTo>
                <a:cubicBezTo>
                  <a:pt x="246" y="252"/>
                  <a:pt x="250" y="250"/>
                  <a:pt x="254" y="249"/>
                </a:cubicBezTo>
                <a:cubicBezTo>
                  <a:pt x="258" y="247"/>
                  <a:pt x="262" y="246"/>
                  <a:pt x="266" y="244"/>
                </a:cubicBezTo>
                <a:cubicBezTo>
                  <a:pt x="267" y="244"/>
                  <a:pt x="267" y="244"/>
                  <a:pt x="267" y="244"/>
                </a:cubicBezTo>
                <a:cubicBezTo>
                  <a:pt x="267" y="244"/>
                  <a:pt x="267" y="245"/>
                  <a:pt x="267" y="245"/>
                </a:cubicBezTo>
                <a:cubicBezTo>
                  <a:pt x="268" y="244"/>
                  <a:pt x="269" y="243"/>
                  <a:pt x="270" y="242"/>
                </a:cubicBezTo>
                <a:cubicBezTo>
                  <a:pt x="271" y="242"/>
                  <a:pt x="273" y="242"/>
                  <a:pt x="274" y="241"/>
                </a:cubicBezTo>
                <a:cubicBezTo>
                  <a:pt x="275" y="241"/>
                  <a:pt x="276" y="241"/>
                  <a:pt x="277" y="240"/>
                </a:cubicBezTo>
                <a:cubicBezTo>
                  <a:pt x="278" y="240"/>
                  <a:pt x="279" y="239"/>
                  <a:pt x="280" y="238"/>
                </a:cubicBezTo>
                <a:cubicBezTo>
                  <a:pt x="285" y="237"/>
                  <a:pt x="289" y="236"/>
                  <a:pt x="293" y="235"/>
                </a:cubicBezTo>
                <a:cubicBezTo>
                  <a:pt x="297" y="233"/>
                  <a:pt x="301" y="232"/>
                  <a:pt x="305" y="230"/>
                </a:cubicBezTo>
                <a:cubicBezTo>
                  <a:pt x="309" y="229"/>
                  <a:pt x="312" y="227"/>
                  <a:pt x="316" y="226"/>
                </a:cubicBezTo>
                <a:cubicBezTo>
                  <a:pt x="320" y="224"/>
                  <a:pt x="324" y="223"/>
                  <a:pt x="329" y="222"/>
                </a:cubicBezTo>
                <a:cubicBezTo>
                  <a:pt x="329" y="222"/>
                  <a:pt x="329" y="221"/>
                  <a:pt x="329" y="221"/>
                </a:cubicBezTo>
                <a:cubicBezTo>
                  <a:pt x="329" y="221"/>
                  <a:pt x="330" y="221"/>
                  <a:pt x="330" y="220"/>
                </a:cubicBezTo>
                <a:cubicBezTo>
                  <a:pt x="332" y="220"/>
                  <a:pt x="334" y="220"/>
                  <a:pt x="335" y="219"/>
                </a:cubicBezTo>
                <a:cubicBezTo>
                  <a:pt x="336" y="218"/>
                  <a:pt x="338" y="218"/>
                  <a:pt x="340" y="218"/>
                </a:cubicBezTo>
                <a:cubicBezTo>
                  <a:pt x="340" y="217"/>
                  <a:pt x="340" y="217"/>
                  <a:pt x="340" y="217"/>
                </a:cubicBezTo>
                <a:cubicBezTo>
                  <a:pt x="340" y="216"/>
                  <a:pt x="340" y="216"/>
                  <a:pt x="340" y="216"/>
                </a:cubicBezTo>
                <a:cubicBezTo>
                  <a:pt x="332" y="219"/>
                  <a:pt x="324" y="222"/>
                  <a:pt x="316" y="224"/>
                </a:cubicBezTo>
                <a:cubicBezTo>
                  <a:pt x="307" y="227"/>
                  <a:pt x="299" y="229"/>
                  <a:pt x="291" y="232"/>
                </a:cubicBezTo>
                <a:close/>
                <a:moveTo>
                  <a:pt x="297" y="223"/>
                </a:moveTo>
                <a:cubicBezTo>
                  <a:pt x="288" y="226"/>
                  <a:pt x="280" y="229"/>
                  <a:pt x="271" y="232"/>
                </a:cubicBezTo>
                <a:cubicBezTo>
                  <a:pt x="263" y="234"/>
                  <a:pt x="255" y="237"/>
                  <a:pt x="247" y="240"/>
                </a:cubicBezTo>
                <a:cubicBezTo>
                  <a:pt x="247" y="241"/>
                  <a:pt x="246" y="241"/>
                  <a:pt x="244" y="241"/>
                </a:cubicBezTo>
                <a:cubicBezTo>
                  <a:pt x="243" y="241"/>
                  <a:pt x="243" y="242"/>
                  <a:pt x="244" y="243"/>
                </a:cubicBezTo>
                <a:cubicBezTo>
                  <a:pt x="247" y="242"/>
                  <a:pt x="251" y="240"/>
                  <a:pt x="254" y="239"/>
                </a:cubicBezTo>
                <a:cubicBezTo>
                  <a:pt x="258" y="237"/>
                  <a:pt x="261" y="237"/>
                  <a:pt x="264" y="238"/>
                </a:cubicBezTo>
                <a:cubicBezTo>
                  <a:pt x="265" y="238"/>
                  <a:pt x="265" y="238"/>
                  <a:pt x="265" y="237"/>
                </a:cubicBezTo>
                <a:cubicBezTo>
                  <a:pt x="264" y="236"/>
                  <a:pt x="265" y="236"/>
                  <a:pt x="265" y="236"/>
                </a:cubicBezTo>
                <a:cubicBezTo>
                  <a:pt x="269" y="235"/>
                  <a:pt x="273" y="234"/>
                  <a:pt x="277" y="233"/>
                </a:cubicBezTo>
                <a:cubicBezTo>
                  <a:pt x="281" y="232"/>
                  <a:pt x="285" y="230"/>
                  <a:pt x="288" y="229"/>
                </a:cubicBezTo>
                <a:cubicBezTo>
                  <a:pt x="291" y="229"/>
                  <a:pt x="293" y="228"/>
                  <a:pt x="295" y="227"/>
                </a:cubicBezTo>
                <a:cubicBezTo>
                  <a:pt x="297" y="226"/>
                  <a:pt x="300" y="225"/>
                  <a:pt x="302" y="224"/>
                </a:cubicBezTo>
                <a:cubicBezTo>
                  <a:pt x="303" y="224"/>
                  <a:pt x="303" y="224"/>
                  <a:pt x="303" y="225"/>
                </a:cubicBezTo>
                <a:cubicBezTo>
                  <a:pt x="303" y="225"/>
                  <a:pt x="303" y="226"/>
                  <a:pt x="304" y="226"/>
                </a:cubicBezTo>
                <a:cubicBezTo>
                  <a:pt x="304" y="225"/>
                  <a:pt x="304" y="225"/>
                  <a:pt x="304" y="224"/>
                </a:cubicBezTo>
                <a:cubicBezTo>
                  <a:pt x="304" y="223"/>
                  <a:pt x="304" y="223"/>
                  <a:pt x="305" y="223"/>
                </a:cubicBezTo>
                <a:cubicBezTo>
                  <a:pt x="307" y="223"/>
                  <a:pt x="309" y="222"/>
                  <a:pt x="311" y="221"/>
                </a:cubicBezTo>
                <a:cubicBezTo>
                  <a:pt x="312" y="221"/>
                  <a:pt x="314" y="220"/>
                  <a:pt x="317" y="220"/>
                </a:cubicBezTo>
                <a:cubicBezTo>
                  <a:pt x="319" y="218"/>
                  <a:pt x="322" y="217"/>
                  <a:pt x="325" y="217"/>
                </a:cubicBezTo>
                <a:cubicBezTo>
                  <a:pt x="328" y="216"/>
                  <a:pt x="331" y="215"/>
                  <a:pt x="333" y="212"/>
                </a:cubicBezTo>
                <a:cubicBezTo>
                  <a:pt x="327" y="213"/>
                  <a:pt x="321" y="214"/>
                  <a:pt x="315" y="217"/>
                </a:cubicBezTo>
                <a:cubicBezTo>
                  <a:pt x="309" y="219"/>
                  <a:pt x="303" y="221"/>
                  <a:pt x="297" y="223"/>
                </a:cubicBezTo>
                <a:close/>
                <a:moveTo>
                  <a:pt x="273" y="222"/>
                </a:moveTo>
                <a:cubicBezTo>
                  <a:pt x="273" y="224"/>
                  <a:pt x="272" y="226"/>
                  <a:pt x="271" y="226"/>
                </a:cubicBezTo>
                <a:cubicBezTo>
                  <a:pt x="269" y="226"/>
                  <a:pt x="267" y="226"/>
                  <a:pt x="264" y="227"/>
                </a:cubicBezTo>
                <a:cubicBezTo>
                  <a:pt x="262" y="228"/>
                  <a:pt x="260" y="229"/>
                  <a:pt x="257" y="230"/>
                </a:cubicBezTo>
                <a:cubicBezTo>
                  <a:pt x="255" y="231"/>
                  <a:pt x="253" y="231"/>
                  <a:pt x="251" y="231"/>
                </a:cubicBezTo>
                <a:cubicBezTo>
                  <a:pt x="249" y="231"/>
                  <a:pt x="247" y="230"/>
                  <a:pt x="246" y="228"/>
                </a:cubicBezTo>
                <a:cubicBezTo>
                  <a:pt x="248" y="226"/>
                  <a:pt x="251" y="225"/>
                  <a:pt x="255" y="224"/>
                </a:cubicBezTo>
                <a:cubicBezTo>
                  <a:pt x="258" y="223"/>
                  <a:pt x="261" y="221"/>
                  <a:pt x="263" y="220"/>
                </a:cubicBezTo>
                <a:cubicBezTo>
                  <a:pt x="264" y="220"/>
                  <a:pt x="264" y="220"/>
                  <a:pt x="265" y="220"/>
                </a:cubicBezTo>
                <a:cubicBezTo>
                  <a:pt x="266" y="220"/>
                  <a:pt x="266" y="220"/>
                  <a:pt x="265" y="219"/>
                </a:cubicBezTo>
                <a:cubicBezTo>
                  <a:pt x="264" y="219"/>
                  <a:pt x="262" y="219"/>
                  <a:pt x="260" y="219"/>
                </a:cubicBezTo>
                <a:cubicBezTo>
                  <a:pt x="259" y="219"/>
                  <a:pt x="257" y="220"/>
                  <a:pt x="255" y="221"/>
                </a:cubicBezTo>
                <a:cubicBezTo>
                  <a:pt x="254" y="222"/>
                  <a:pt x="252" y="222"/>
                  <a:pt x="250" y="223"/>
                </a:cubicBezTo>
                <a:cubicBezTo>
                  <a:pt x="249" y="224"/>
                  <a:pt x="247" y="225"/>
                  <a:pt x="245" y="225"/>
                </a:cubicBezTo>
                <a:cubicBezTo>
                  <a:pt x="245" y="227"/>
                  <a:pt x="245" y="229"/>
                  <a:pt x="245" y="231"/>
                </a:cubicBezTo>
                <a:cubicBezTo>
                  <a:pt x="245" y="233"/>
                  <a:pt x="244" y="235"/>
                  <a:pt x="244" y="237"/>
                </a:cubicBezTo>
                <a:cubicBezTo>
                  <a:pt x="249" y="236"/>
                  <a:pt x="254" y="234"/>
                  <a:pt x="258" y="232"/>
                </a:cubicBezTo>
                <a:cubicBezTo>
                  <a:pt x="262" y="230"/>
                  <a:pt x="267" y="228"/>
                  <a:pt x="273" y="228"/>
                </a:cubicBezTo>
                <a:cubicBezTo>
                  <a:pt x="273" y="226"/>
                  <a:pt x="275" y="226"/>
                  <a:pt x="277" y="226"/>
                </a:cubicBezTo>
                <a:cubicBezTo>
                  <a:pt x="277" y="226"/>
                  <a:pt x="277" y="226"/>
                  <a:pt x="277" y="226"/>
                </a:cubicBezTo>
                <a:cubicBezTo>
                  <a:pt x="279" y="225"/>
                  <a:pt x="280" y="224"/>
                  <a:pt x="281" y="224"/>
                </a:cubicBezTo>
                <a:cubicBezTo>
                  <a:pt x="283" y="224"/>
                  <a:pt x="284" y="223"/>
                  <a:pt x="285" y="222"/>
                </a:cubicBezTo>
                <a:cubicBezTo>
                  <a:pt x="286" y="224"/>
                  <a:pt x="287" y="224"/>
                  <a:pt x="287" y="223"/>
                </a:cubicBezTo>
                <a:cubicBezTo>
                  <a:pt x="288" y="222"/>
                  <a:pt x="289" y="222"/>
                  <a:pt x="291" y="222"/>
                </a:cubicBezTo>
                <a:cubicBezTo>
                  <a:pt x="291" y="222"/>
                  <a:pt x="291" y="221"/>
                  <a:pt x="290" y="221"/>
                </a:cubicBezTo>
                <a:cubicBezTo>
                  <a:pt x="290" y="221"/>
                  <a:pt x="290" y="221"/>
                  <a:pt x="291" y="220"/>
                </a:cubicBezTo>
                <a:cubicBezTo>
                  <a:pt x="295" y="220"/>
                  <a:pt x="298" y="219"/>
                  <a:pt x="299" y="217"/>
                </a:cubicBezTo>
                <a:cubicBezTo>
                  <a:pt x="300" y="217"/>
                  <a:pt x="300" y="217"/>
                  <a:pt x="300" y="218"/>
                </a:cubicBezTo>
                <a:cubicBezTo>
                  <a:pt x="299" y="219"/>
                  <a:pt x="300" y="219"/>
                  <a:pt x="300" y="219"/>
                </a:cubicBezTo>
                <a:cubicBezTo>
                  <a:pt x="300" y="219"/>
                  <a:pt x="300" y="218"/>
                  <a:pt x="301" y="218"/>
                </a:cubicBezTo>
                <a:cubicBezTo>
                  <a:pt x="301" y="218"/>
                  <a:pt x="302" y="218"/>
                  <a:pt x="302" y="218"/>
                </a:cubicBezTo>
                <a:cubicBezTo>
                  <a:pt x="302" y="218"/>
                  <a:pt x="302" y="217"/>
                  <a:pt x="303" y="217"/>
                </a:cubicBezTo>
                <a:cubicBezTo>
                  <a:pt x="303" y="216"/>
                  <a:pt x="304" y="216"/>
                  <a:pt x="304" y="216"/>
                </a:cubicBezTo>
                <a:cubicBezTo>
                  <a:pt x="308" y="215"/>
                  <a:pt x="313" y="214"/>
                  <a:pt x="318" y="212"/>
                </a:cubicBezTo>
                <a:cubicBezTo>
                  <a:pt x="323" y="210"/>
                  <a:pt x="328" y="208"/>
                  <a:pt x="333" y="207"/>
                </a:cubicBezTo>
                <a:cubicBezTo>
                  <a:pt x="332" y="206"/>
                  <a:pt x="332" y="206"/>
                  <a:pt x="332" y="205"/>
                </a:cubicBezTo>
                <a:cubicBezTo>
                  <a:pt x="333" y="203"/>
                  <a:pt x="333" y="203"/>
                  <a:pt x="332" y="203"/>
                </a:cubicBezTo>
                <a:cubicBezTo>
                  <a:pt x="323" y="206"/>
                  <a:pt x="313" y="210"/>
                  <a:pt x="303" y="213"/>
                </a:cubicBezTo>
                <a:cubicBezTo>
                  <a:pt x="293" y="216"/>
                  <a:pt x="283" y="219"/>
                  <a:pt x="273" y="222"/>
                </a:cubicBezTo>
                <a:close/>
                <a:moveTo>
                  <a:pt x="245" y="217"/>
                </a:moveTo>
                <a:cubicBezTo>
                  <a:pt x="245" y="220"/>
                  <a:pt x="245" y="220"/>
                  <a:pt x="245" y="220"/>
                </a:cubicBezTo>
                <a:cubicBezTo>
                  <a:pt x="246" y="221"/>
                  <a:pt x="247" y="220"/>
                  <a:pt x="248" y="219"/>
                </a:cubicBezTo>
                <a:cubicBezTo>
                  <a:pt x="249" y="219"/>
                  <a:pt x="250" y="219"/>
                  <a:pt x="251" y="219"/>
                </a:cubicBezTo>
                <a:cubicBezTo>
                  <a:pt x="250" y="218"/>
                  <a:pt x="251" y="218"/>
                  <a:pt x="252" y="217"/>
                </a:cubicBezTo>
                <a:cubicBezTo>
                  <a:pt x="253" y="217"/>
                  <a:pt x="253" y="217"/>
                  <a:pt x="253" y="215"/>
                </a:cubicBezTo>
                <a:cubicBezTo>
                  <a:pt x="250" y="215"/>
                  <a:pt x="247" y="215"/>
                  <a:pt x="245" y="217"/>
                </a:cubicBezTo>
                <a:close/>
                <a:moveTo>
                  <a:pt x="253" y="254"/>
                </a:moveTo>
                <a:cubicBezTo>
                  <a:pt x="255" y="254"/>
                  <a:pt x="256" y="254"/>
                  <a:pt x="257" y="253"/>
                </a:cubicBezTo>
                <a:cubicBezTo>
                  <a:pt x="258" y="253"/>
                  <a:pt x="259" y="252"/>
                  <a:pt x="259" y="251"/>
                </a:cubicBezTo>
                <a:cubicBezTo>
                  <a:pt x="258" y="252"/>
                  <a:pt x="257" y="252"/>
                  <a:pt x="256" y="252"/>
                </a:cubicBezTo>
                <a:cubicBezTo>
                  <a:pt x="255" y="253"/>
                  <a:pt x="254" y="253"/>
                  <a:pt x="253" y="254"/>
                </a:cubicBezTo>
                <a:close/>
                <a:moveTo>
                  <a:pt x="260" y="252"/>
                </a:moveTo>
                <a:cubicBezTo>
                  <a:pt x="261" y="251"/>
                  <a:pt x="262" y="251"/>
                  <a:pt x="263" y="251"/>
                </a:cubicBezTo>
                <a:cubicBezTo>
                  <a:pt x="265" y="251"/>
                  <a:pt x="266" y="250"/>
                  <a:pt x="266" y="249"/>
                </a:cubicBezTo>
                <a:cubicBezTo>
                  <a:pt x="263" y="249"/>
                  <a:pt x="261" y="250"/>
                  <a:pt x="260" y="252"/>
                </a:cubicBezTo>
                <a:close/>
                <a:moveTo>
                  <a:pt x="265" y="226"/>
                </a:moveTo>
                <a:cubicBezTo>
                  <a:pt x="265" y="224"/>
                  <a:pt x="265" y="224"/>
                  <a:pt x="267" y="224"/>
                </a:cubicBezTo>
                <a:cubicBezTo>
                  <a:pt x="268" y="225"/>
                  <a:pt x="269" y="225"/>
                  <a:pt x="269" y="224"/>
                </a:cubicBezTo>
                <a:cubicBezTo>
                  <a:pt x="268" y="224"/>
                  <a:pt x="267" y="224"/>
                  <a:pt x="266" y="224"/>
                </a:cubicBezTo>
                <a:cubicBezTo>
                  <a:pt x="265" y="224"/>
                  <a:pt x="265" y="225"/>
                  <a:pt x="265" y="226"/>
                </a:cubicBezTo>
                <a:close/>
                <a:moveTo>
                  <a:pt x="326" y="27"/>
                </a:moveTo>
                <a:cubicBezTo>
                  <a:pt x="326" y="28"/>
                  <a:pt x="325" y="29"/>
                  <a:pt x="323" y="29"/>
                </a:cubicBezTo>
                <a:cubicBezTo>
                  <a:pt x="321" y="30"/>
                  <a:pt x="320" y="31"/>
                  <a:pt x="319" y="32"/>
                </a:cubicBezTo>
                <a:cubicBezTo>
                  <a:pt x="310" y="35"/>
                  <a:pt x="302" y="39"/>
                  <a:pt x="295" y="42"/>
                </a:cubicBezTo>
                <a:cubicBezTo>
                  <a:pt x="287" y="45"/>
                  <a:pt x="279" y="49"/>
                  <a:pt x="272" y="53"/>
                </a:cubicBezTo>
                <a:cubicBezTo>
                  <a:pt x="271" y="54"/>
                  <a:pt x="270" y="54"/>
                  <a:pt x="269" y="54"/>
                </a:cubicBezTo>
                <a:cubicBezTo>
                  <a:pt x="268" y="54"/>
                  <a:pt x="267" y="55"/>
                  <a:pt x="267" y="56"/>
                </a:cubicBezTo>
                <a:cubicBezTo>
                  <a:pt x="268" y="57"/>
                  <a:pt x="269" y="56"/>
                  <a:pt x="268" y="56"/>
                </a:cubicBezTo>
                <a:cubicBezTo>
                  <a:pt x="268" y="55"/>
                  <a:pt x="268" y="55"/>
                  <a:pt x="269" y="55"/>
                </a:cubicBezTo>
                <a:cubicBezTo>
                  <a:pt x="269" y="55"/>
                  <a:pt x="269" y="55"/>
                  <a:pt x="269" y="55"/>
                </a:cubicBezTo>
                <a:cubicBezTo>
                  <a:pt x="269" y="56"/>
                  <a:pt x="269" y="56"/>
                  <a:pt x="269" y="56"/>
                </a:cubicBezTo>
                <a:cubicBezTo>
                  <a:pt x="270" y="56"/>
                  <a:pt x="271" y="55"/>
                  <a:pt x="273" y="54"/>
                </a:cubicBezTo>
                <a:cubicBezTo>
                  <a:pt x="274" y="53"/>
                  <a:pt x="276" y="52"/>
                  <a:pt x="278" y="51"/>
                </a:cubicBezTo>
                <a:cubicBezTo>
                  <a:pt x="279" y="51"/>
                  <a:pt x="279" y="51"/>
                  <a:pt x="279" y="51"/>
                </a:cubicBezTo>
                <a:cubicBezTo>
                  <a:pt x="280" y="51"/>
                  <a:pt x="280" y="51"/>
                  <a:pt x="281" y="51"/>
                </a:cubicBezTo>
                <a:cubicBezTo>
                  <a:pt x="281" y="50"/>
                  <a:pt x="282" y="50"/>
                  <a:pt x="283" y="50"/>
                </a:cubicBezTo>
                <a:cubicBezTo>
                  <a:pt x="283" y="50"/>
                  <a:pt x="284" y="49"/>
                  <a:pt x="284" y="48"/>
                </a:cubicBezTo>
                <a:cubicBezTo>
                  <a:pt x="285" y="48"/>
                  <a:pt x="286" y="47"/>
                  <a:pt x="288" y="47"/>
                </a:cubicBezTo>
                <a:cubicBezTo>
                  <a:pt x="290" y="47"/>
                  <a:pt x="291" y="46"/>
                  <a:pt x="291" y="46"/>
                </a:cubicBezTo>
                <a:cubicBezTo>
                  <a:pt x="292" y="45"/>
                  <a:pt x="293" y="45"/>
                  <a:pt x="294" y="44"/>
                </a:cubicBezTo>
                <a:cubicBezTo>
                  <a:pt x="294" y="44"/>
                  <a:pt x="295" y="44"/>
                  <a:pt x="295" y="43"/>
                </a:cubicBezTo>
                <a:cubicBezTo>
                  <a:pt x="296" y="43"/>
                  <a:pt x="296" y="43"/>
                  <a:pt x="296" y="43"/>
                </a:cubicBezTo>
                <a:cubicBezTo>
                  <a:pt x="296" y="44"/>
                  <a:pt x="296" y="44"/>
                  <a:pt x="297" y="44"/>
                </a:cubicBezTo>
                <a:cubicBezTo>
                  <a:pt x="297" y="44"/>
                  <a:pt x="298" y="43"/>
                  <a:pt x="298" y="43"/>
                </a:cubicBezTo>
                <a:cubicBezTo>
                  <a:pt x="298" y="42"/>
                  <a:pt x="299" y="42"/>
                  <a:pt x="299" y="41"/>
                </a:cubicBezTo>
                <a:cubicBezTo>
                  <a:pt x="302" y="41"/>
                  <a:pt x="302" y="41"/>
                  <a:pt x="302" y="41"/>
                </a:cubicBezTo>
                <a:cubicBezTo>
                  <a:pt x="303" y="41"/>
                  <a:pt x="304" y="40"/>
                  <a:pt x="305" y="40"/>
                </a:cubicBezTo>
                <a:cubicBezTo>
                  <a:pt x="305" y="39"/>
                  <a:pt x="306" y="39"/>
                  <a:pt x="307" y="38"/>
                </a:cubicBezTo>
                <a:cubicBezTo>
                  <a:pt x="308" y="38"/>
                  <a:pt x="308" y="38"/>
                  <a:pt x="309" y="38"/>
                </a:cubicBezTo>
                <a:cubicBezTo>
                  <a:pt x="309" y="38"/>
                  <a:pt x="310" y="38"/>
                  <a:pt x="310" y="37"/>
                </a:cubicBezTo>
                <a:cubicBezTo>
                  <a:pt x="311" y="37"/>
                  <a:pt x="312" y="36"/>
                  <a:pt x="312" y="35"/>
                </a:cubicBezTo>
                <a:cubicBezTo>
                  <a:pt x="313" y="35"/>
                  <a:pt x="314" y="34"/>
                  <a:pt x="315" y="34"/>
                </a:cubicBezTo>
                <a:cubicBezTo>
                  <a:pt x="315" y="35"/>
                  <a:pt x="315" y="35"/>
                  <a:pt x="315" y="35"/>
                </a:cubicBezTo>
                <a:cubicBezTo>
                  <a:pt x="315" y="35"/>
                  <a:pt x="316" y="35"/>
                  <a:pt x="316" y="35"/>
                </a:cubicBezTo>
                <a:cubicBezTo>
                  <a:pt x="317" y="35"/>
                  <a:pt x="317" y="34"/>
                  <a:pt x="317" y="34"/>
                </a:cubicBezTo>
                <a:cubicBezTo>
                  <a:pt x="317" y="34"/>
                  <a:pt x="318" y="33"/>
                  <a:pt x="319" y="33"/>
                </a:cubicBezTo>
                <a:cubicBezTo>
                  <a:pt x="320" y="32"/>
                  <a:pt x="321" y="32"/>
                  <a:pt x="321" y="31"/>
                </a:cubicBezTo>
                <a:cubicBezTo>
                  <a:pt x="322" y="31"/>
                  <a:pt x="323" y="30"/>
                  <a:pt x="324" y="30"/>
                </a:cubicBezTo>
                <a:cubicBezTo>
                  <a:pt x="325" y="29"/>
                  <a:pt x="326" y="29"/>
                  <a:pt x="327" y="29"/>
                </a:cubicBezTo>
                <a:cubicBezTo>
                  <a:pt x="327" y="29"/>
                  <a:pt x="328" y="28"/>
                  <a:pt x="329" y="27"/>
                </a:cubicBezTo>
                <a:lnTo>
                  <a:pt x="326" y="27"/>
                </a:lnTo>
                <a:close/>
                <a:moveTo>
                  <a:pt x="312" y="103"/>
                </a:moveTo>
                <a:cubicBezTo>
                  <a:pt x="305" y="106"/>
                  <a:pt x="299" y="108"/>
                  <a:pt x="291" y="111"/>
                </a:cubicBezTo>
                <a:cubicBezTo>
                  <a:pt x="284" y="114"/>
                  <a:pt x="277" y="117"/>
                  <a:pt x="272" y="120"/>
                </a:cubicBezTo>
                <a:cubicBezTo>
                  <a:pt x="272" y="121"/>
                  <a:pt x="272" y="122"/>
                  <a:pt x="272" y="123"/>
                </a:cubicBezTo>
                <a:cubicBezTo>
                  <a:pt x="273" y="123"/>
                  <a:pt x="273" y="123"/>
                  <a:pt x="272" y="123"/>
                </a:cubicBezTo>
                <a:cubicBezTo>
                  <a:pt x="272" y="122"/>
                  <a:pt x="271" y="122"/>
                  <a:pt x="269" y="122"/>
                </a:cubicBezTo>
                <a:cubicBezTo>
                  <a:pt x="269" y="123"/>
                  <a:pt x="269" y="123"/>
                  <a:pt x="269" y="123"/>
                </a:cubicBezTo>
                <a:cubicBezTo>
                  <a:pt x="270" y="124"/>
                  <a:pt x="270" y="124"/>
                  <a:pt x="269" y="125"/>
                </a:cubicBezTo>
                <a:cubicBezTo>
                  <a:pt x="271" y="125"/>
                  <a:pt x="273" y="125"/>
                  <a:pt x="274" y="124"/>
                </a:cubicBezTo>
                <a:cubicBezTo>
                  <a:pt x="275" y="124"/>
                  <a:pt x="276" y="123"/>
                  <a:pt x="277" y="123"/>
                </a:cubicBezTo>
                <a:cubicBezTo>
                  <a:pt x="278" y="123"/>
                  <a:pt x="278" y="122"/>
                  <a:pt x="278" y="122"/>
                </a:cubicBezTo>
                <a:cubicBezTo>
                  <a:pt x="277" y="121"/>
                  <a:pt x="278" y="121"/>
                  <a:pt x="279" y="121"/>
                </a:cubicBezTo>
                <a:cubicBezTo>
                  <a:pt x="280" y="120"/>
                  <a:pt x="281" y="120"/>
                  <a:pt x="282" y="120"/>
                </a:cubicBezTo>
                <a:cubicBezTo>
                  <a:pt x="284" y="120"/>
                  <a:pt x="285" y="120"/>
                  <a:pt x="285" y="120"/>
                </a:cubicBezTo>
                <a:cubicBezTo>
                  <a:pt x="286" y="120"/>
                  <a:pt x="287" y="119"/>
                  <a:pt x="288" y="118"/>
                </a:cubicBezTo>
                <a:cubicBezTo>
                  <a:pt x="288" y="117"/>
                  <a:pt x="289" y="117"/>
                  <a:pt x="291" y="116"/>
                </a:cubicBezTo>
                <a:cubicBezTo>
                  <a:pt x="291" y="117"/>
                  <a:pt x="291" y="117"/>
                  <a:pt x="291" y="117"/>
                </a:cubicBezTo>
                <a:cubicBezTo>
                  <a:pt x="292" y="117"/>
                  <a:pt x="292" y="116"/>
                  <a:pt x="292" y="116"/>
                </a:cubicBezTo>
                <a:cubicBezTo>
                  <a:pt x="292" y="116"/>
                  <a:pt x="292" y="115"/>
                  <a:pt x="293" y="115"/>
                </a:cubicBezTo>
                <a:cubicBezTo>
                  <a:pt x="293" y="115"/>
                  <a:pt x="293" y="116"/>
                  <a:pt x="293" y="116"/>
                </a:cubicBezTo>
                <a:cubicBezTo>
                  <a:pt x="293" y="116"/>
                  <a:pt x="294" y="116"/>
                  <a:pt x="294" y="115"/>
                </a:cubicBezTo>
                <a:cubicBezTo>
                  <a:pt x="295" y="115"/>
                  <a:pt x="296" y="114"/>
                  <a:pt x="296" y="114"/>
                </a:cubicBezTo>
                <a:cubicBezTo>
                  <a:pt x="297" y="113"/>
                  <a:pt x="298" y="113"/>
                  <a:pt x="298" y="113"/>
                </a:cubicBezTo>
                <a:cubicBezTo>
                  <a:pt x="299" y="113"/>
                  <a:pt x="300" y="112"/>
                  <a:pt x="301" y="112"/>
                </a:cubicBezTo>
                <a:cubicBezTo>
                  <a:pt x="301" y="111"/>
                  <a:pt x="301" y="111"/>
                  <a:pt x="302" y="110"/>
                </a:cubicBezTo>
                <a:cubicBezTo>
                  <a:pt x="306" y="110"/>
                  <a:pt x="309" y="109"/>
                  <a:pt x="311" y="107"/>
                </a:cubicBezTo>
                <a:cubicBezTo>
                  <a:pt x="313" y="105"/>
                  <a:pt x="316" y="104"/>
                  <a:pt x="319" y="104"/>
                </a:cubicBezTo>
                <a:cubicBezTo>
                  <a:pt x="320" y="103"/>
                  <a:pt x="320" y="103"/>
                  <a:pt x="320" y="103"/>
                </a:cubicBezTo>
                <a:cubicBezTo>
                  <a:pt x="319" y="103"/>
                  <a:pt x="319" y="103"/>
                  <a:pt x="320" y="102"/>
                </a:cubicBezTo>
                <a:cubicBezTo>
                  <a:pt x="324" y="102"/>
                  <a:pt x="324" y="102"/>
                  <a:pt x="324" y="102"/>
                </a:cubicBezTo>
                <a:cubicBezTo>
                  <a:pt x="324" y="101"/>
                  <a:pt x="324" y="101"/>
                  <a:pt x="324" y="101"/>
                </a:cubicBezTo>
                <a:cubicBezTo>
                  <a:pt x="327" y="101"/>
                  <a:pt x="329" y="100"/>
                  <a:pt x="331" y="98"/>
                </a:cubicBezTo>
                <a:cubicBezTo>
                  <a:pt x="334" y="97"/>
                  <a:pt x="336" y="96"/>
                  <a:pt x="337" y="95"/>
                </a:cubicBezTo>
                <a:cubicBezTo>
                  <a:pt x="333" y="96"/>
                  <a:pt x="329" y="97"/>
                  <a:pt x="324" y="99"/>
                </a:cubicBezTo>
                <a:cubicBezTo>
                  <a:pt x="320" y="100"/>
                  <a:pt x="316" y="102"/>
                  <a:pt x="312" y="103"/>
                </a:cubicBezTo>
                <a:close/>
                <a:moveTo>
                  <a:pt x="269" y="253"/>
                </a:moveTo>
                <a:cubicBezTo>
                  <a:pt x="271" y="253"/>
                  <a:pt x="272" y="252"/>
                  <a:pt x="272" y="251"/>
                </a:cubicBezTo>
                <a:cubicBezTo>
                  <a:pt x="270" y="251"/>
                  <a:pt x="269" y="252"/>
                  <a:pt x="269" y="253"/>
                </a:cubicBezTo>
                <a:close/>
                <a:moveTo>
                  <a:pt x="283" y="106"/>
                </a:moveTo>
                <a:cubicBezTo>
                  <a:pt x="280" y="107"/>
                  <a:pt x="278" y="108"/>
                  <a:pt x="275" y="109"/>
                </a:cubicBezTo>
                <a:cubicBezTo>
                  <a:pt x="273" y="110"/>
                  <a:pt x="271" y="112"/>
                  <a:pt x="270" y="115"/>
                </a:cubicBezTo>
                <a:cubicBezTo>
                  <a:pt x="271" y="115"/>
                  <a:pt x="272" y="115"/>
                  <a:pt x="273" y="114"/>
                </a:cubicBezTo>
                <a:cubicBezTo>
                  <a:pt x="273" y="113"/>
                  <a:pt x="274" y="113"/>
                  <a:pt x="276" y="114"/>
                </a:cubicBezTo>
                <a:cubicBezTo>
                  <a:pt x="276" y="113"/>
                  <a:pt x="276" y="113"/>
                  <a:pt x="276" y="113"/>
                </a:cubicBezTo>
                <a:cubicBezTo>
                  <a:pt x="277" y="112"/>
                  <a:pt x="277" y="112"/>
                  <a:pt x="277" y="111"/>
                </a:cubicBezTo>
                <a:cubicBezTo>
                  <a:pt x="278" y="113"/>
                  <a:pt x="279" y="113"/>
                  <a:pt x="280" y="112"/>
                </a:cubicBezTo>
                <a:cubicBezTo>
                  <a:pt x="281" y="111"/>
                  <a:pt x="281" y="110"/>
                  <a:pt x="282" y="109"/>
                </a:cubicBezTo>
                <a:cubicBezTo>
                  <a:pt x="284" y="110"/>
                  <a:pt x="286" y="109"/>
                  <a:pt x="288" y="109"/>
                </a:cubicBezTo>
                <a:cubicBezTo>
                  <a:pt x="289" y="108"/>
                  <a:pt x="291" y="107"/>
                  <a:pt x="293" y="106"/>
                </a:cubicBezTo>
                <a:cubicBezTo>
                  <a:pt x="295" y="105"/>
                  <a:pt x="297" y="104"/>
                  <a:pt x="299" y="103"/>
                </a:cubicBezTo>
                <a:cubicBezTo>
                  <a:pt x="301" y="102"/>
                  <a:pt x="303" y="102"/>
                  <a:pt x="306" y="101"/>
                </a:cubicBezTo>
                <a:cubicBezTo>
                  <a:pt x="306" y="101"/>
                  <a:pt x="306" y="100"/>
                  <a:pt x="307" y="100"/>
                </a:cubicBezTo>
                <a:cubicBezTo>
                  <a:pt x="307" y="101"/>
                  <a:pt x="308" y="100"/>
                  <a:pt x="308" y="100"/>
                </a:cubicBezTo>
                <a:cubicBezTo>
                  <a:pt x="308" y="100"/>
                  <a:pt x="308" y="100"/>
                  <a:pt x="309" y="100"/>
                </a:cubicBezTo>
                <a:cubicBezTo>
                  <a:pt x="309" y="101"/>
                  <a:pt x="309" y="101"/>
                  <a:pt x="310" y="101"/>
                </a:cubicBezTo>
                <a:cubicBezTo>
                  <a:pt x="311" y="98"/>
                  <a:pt x="313" y="97"/>
                  <a:pt x="316" y="97"/>
                </a:cubicBezTo>
                <a:cubicBezTo>
                  <a:pt x="318" y="97"/>
                  <a:pt x="320" y="97"/>
                  <a:pt x="322" y="96"/>
                </a:cubicBezTo>
                <a:cubicBezTo>
                  <a:pt x="323" y="95"/>
                  <a:pt x="323" y="95"/>
                  <a:pt x="323" y="95"/>
                </a:cubicBezTo>
                <a:cubicBezTo>
                  <a:pt x="323" y="95"/>
                  <a:pt x="324" y="94"/>
                  <a:pt x="324" y="94"/>
                </a:cubicBezTo>
                <a:cubicBezTo>
                  <a:pt x="325" y="94"/>
                  <a:pt x="325" y="94"/>
                  <a:pt x="326" y="94"/>
                </a:cubicBezTo>
                <a:cubicBezTo>
                  <a:pt x="326" y="94"/>
                  <a:pt x="327" y="94"/>
                  <a:pt x="327" y="94"/>
                </a:cubicBezTo>
                <a:cubicBezTo>
                  <a:pt x="328" y="94"/>
                  <a:pt x="328" y="94"/>
                  <a:pt x="328" y="93"/>
                </a:cubicBezTo>
                <a:cubicBezTo>
                  <a:pt x="329" y="92"/>
                  <a:pt x="329" y="92"/>
                  <a:pt x="330" y="92"/>
                </a:cubicBezTo>
                <a:cubicBezTo>
                  <a:pt x="331" y="91"/>
                  <a:pt x="332" y="91"/>
                  <a:pt x="334" y="90"/>
                </a:cubicBezTo>
                <a:cubicBezTo>
                  <a:pt x="336" y="90"/>
                  <a:pt x="337" y="89"/>
                  <a:pt x="337" y="87"/>
                </a:cubicBezTo>
                <a:cubicBezTo>
                  <a:pt x="328" y="89"/>
                  <a:pt x="319" y="92"/>
                  <a:pt x="310" y="96"/>
                </a:cubicBezTo>
                <a:cubicBezTo>
                  <a:pt x="300" y="99"/>
                  <a:pt x="291" y="103"/>
                  <a:pt x="283" y="106"/>
                </a:cubicBezTo>
                <a:close/>
                <a:moveTo>
                  <a:pt x="337" y="80"/>
                </a:moveTo>
                <a:cubicBezTo>
                  <a:pt x="339" y="80"/>
                  <a:pt x="339" y="80"/>
                  <a:pt x="339" y="79"/>
                </a:cubicBezTo>
                <a:cubicBezTo>
                  <a:pt x="338" y="78"/>
                  <a:pt x="338" y="77"/>
                  <a:pt x="339" y="77"/>
                </a:cubicBezTo>
                <a:cubicBezTo>
                  <a:pt x="337" y="76"/>
                  <a:pt x="336" y="76"/>
                  <a:pt x="336" y="77"/>
                </a:cubicBezTo>
                <a:cubicBezTo>
                  <a:pt x="336" y="78"/>
                  <a:pt x="335" y="78"/>
                  <a:pt x="335" y="79"/>
                </a:cubicBezTo>
                <a:cubicBezTo>
                  <a:pt x="332" y="79"/>
                  <a:pt x="328" y="80"/>
                  <a:pt x="325" y="82"/>
                </a:cubicBezTo>
                <a:cubicBezTo>
                  <a:pt x="321" y="84"/>
                  <a:pt x="317" y="85"/>
                  <a:pt x="313" y="87"/>
                </a:cubicBezTo>
                <a:cubicBezTo>
                  <a:pt x="310" y="87"/>
                  <a:pt x="307" y="88"/>
                  <a:pt x="303" y="89"/>
                </a:cubicBezTo>
                <a:cubicBezTo>
                  <a:pt x="300" y="91"/>
                  <a:pt x="296" y="92"/>
                  <a:pt x="292" y="93"/>
                </a:cubicBezTo>
                <a:cubicBezTo>
                  <a:pt x="289" y="95"/>
                  <a:pt x="285" y="96"/>
                  <a:pt x="282" y="98"/>
                </a:cubicBezTo>
                <a:cubicBezTo>
                  <a:pt x="279" y="99"/>
                  <a:pt x="276" y="101"/>
                  <a:pt x="274" y="102"/>
                </a:cubicBezTo>
                <a:cubicBezTo>
                  <a:pt x="274" y="103"/>
                  <a:pt x="273" y="103"/>
                  <a:pt x="272" y="104"/>
                </a:cubicBezTo>
                <a:cubicBezTo>
                  <a:pt x="271" y="104"/>
                  <a:pt x="270" y="105"/>
                  <a:pt x="271" y="107"/>
                </a:cubicBezTo>
                <a:cubicBezTo>
                  <a:pt x="273" y="106"/>
                  <a:pt x="275" y="105"/>
                  <a:pt x="277" y="104"/>
                </a:cubicBezTo>
                <a:cubicBezTo>
                  <a:pt x="279" y="103"/>
                  <a:pt x="281" y="103"/>
                  <a:pt x="283" y="103"/>
                </a:cubicBezTo>
                <a:cubicBezTo>
                  <a:pt x="284" y="102"/>
                  <a:pt x="286" y="100"/>
                  <a:pt x="288" y="99"/>
                </a:cubicBezTo>
                <a:cubicBezTo>
                  <a:pt x="290" y="98"/>
                  <a:pt x="293" y="97"/>
                  <a:pt x="295" y="97"/>
                </a:cubicBezTo>
                <a:cubicBezTo>
                  <a:pt x="297" y="96"/>
                  <a:pt x="299" y="96"/>
                  <a:pt x="302" y="95"/>
                </a:cubicBezTo>
                <a:cubicBezTo>
                  <a:pt x="304" y="94"/>
                  <a:pt x="306" y="93"/>
                  <a:pt x="308" y="91"/>
                </a:cubicBezTo>
                <a:cubicBezTo>
                  <a:pt x="308" y="91"/>
                  <a:pt x="308" y="91"/>
                  <a:pt x="309" y="92"/>
                </a:cubicBezTo>
                <a:cubicBezTo>
                  <a:pt x="309" y="92"/>
                  <a:pt x="309" y="92"/>
                  <a:pt x="310" y="92"/>
                </a:cubicBezTo>
                <a:cubicBezTo>
                  <a:pt x="310" y="92"/>
                  <a:pt x="310" y="91"/>
                  <a:pt x="310" y="91"/>
                </a:cubicBezTo>
                <a:cubicBezTo>
                  <a:pt x="311" y="91"/>
                  <a:pt x="311" y="90"/>
                  <a:pt x="311" y="90"/>
                </a:cubicBezTo>
                <a:cubicBezTo>
                  <a:pt x="316" y="89"/>
                  <a:pt x="320" y="88"/>
                  <a:pt x="323" y="86"/>
                </a:cubicBezTo>
                <a:cubicBezTo>
                  <a:pt x="326" y="85"/>
                  <a:pt x="330" y="83"/>
                  <a:pt x="335" y="82"/>
                </a:cubicBezTo>
                <a:cubicBezTo>
                  <a:pt x="336" y="81"/>
                  <a:pt x="336" y="81"/>
                  <a:pt x="337" y="80"/>
                </a:cubicBezTo>
                <a:cubicBezTo>
                  <a:pt x="337" y="80"/>
                  <a:pt x="337" y="80"/>
                  <a:pt x="337" y="79"/>
                </a:cubicBezTo>
                <a:cubicBezTo>
                  <a:pt x="337" y="79"/>
                  <a:pt x="337" y="79"/>
                  <a:pt x="337" y="80"/>
                </a:cubicBezTo>
                <a:cubicBezTo>
                  <a:pt x="337" y="80"/>
                  <a:pt x="337" y="80"/>
                  <a:pt x="337" y="80"/>
                </a:cubicBezTo>
                <a:close/>
                <a:moveTo>
                  <a:pt x="292" y="89"/>
                </a:moveTo>
                <a:cubicBezTo>
                  <a:pt x="296" y="88"/>
                  <a:pt x="300" y="87"/>
                  <a:pt x="304" y="86"/>
                </a:cubicBezTo>
                <a:cubicBezTo>
                  <a:pt x="307" y="84"/>
                  <a:pt x="310" y="83"/>
                  <a:pt x="313" y="81"/>
                </a:cubicBezTo>
                <a:cubicBezTo>
                  <a:pt x="314" y="82"/>
                  <a:pt x="315" y="82"/>
                  <a:pt x="316" y="81"/>
                </a:cubicBezTo>
                <a:cubicBezTo>
                  <a:pt x="317" y="80"/>
                  <a:pt x="318" y="80"/>
                  <a:pt x="319" y="79"/>
                </a:cubicBezTo>
                <a:cubicBezTo>
                  <a:pt x="319" y="79"/>
                  <a:pt x="320" y="78"/>
                  <a:pt x="321" y="78"/>
                </a:cubicBezTo>
                <a:cubicBezTo>
                  <a:pt x="322" y="77"/>
                  <a:pt x="323" y="77"/>
                  <a:pt x="324" y="78"/>
                </a:cubicBezTo>
                <a:cubicBezTo>
                  <a:pt x="325" y="77"/>
                  <a:pt x="325" y="77"/>
                  <a:pt x="325" y="77"/>
                </a:cubicBezTo>
                <a:cubicBezTo>
                  <a:pt x="324" y="77"/>
                  <a:pt x="324" y="77"/>
                  <a:pt x="325" y="77"/>
                </a:cubicBezTo>
                <a:cubicBezTo>
                  <a:pt x="328" y="76"/>
                  <a:pt x="331" y="75"/>
                  <a:pt x="332" y="74"/>
                </a:cubicBezTo>
                <a:cubicBezTo>
                  <a:pt x="333" y="73"/>
                  <a:pt x="335" y="72"/>
                  <a:pt x="338" y="71"/>
                </a:cubicBezTo>
                <a:cubicBezTo>
                  <a:pt x="339" y="70"/>
                  <a:pt x="339" y="69"/>
                  <a:pt x="339" y="69"/>
                </a:cubicBezTo>
                <a:cubicBezTo>
                  <a:pt x="338" y="68"/>
                  <a:pt x="338" y="68"/>
                  <a:pt x="339" y="67"/>
                </a:cubicBezTo>
                <a:cubicBezTo>
                  <a:pt x="327" y="72"/>
                  <a:pt x="316" y="76"/>
                  <a:pt x="304" y="80"/>
                </a:cubicBezTo>
                <a:cubicBezTo>
                  <a:pt x="292" y="85"/>
                  <a:pt x="281" y="90"/>
                  <a:pt x="271" y="96"/>
                </a:cubicBezTo>
                <a:cubicBezTo>
                  <a:pt x="271" y="99"/>
                  <a:pt x="271" y="99"/>
                  <a:pt x="271" y="99"/>
                </a:cubicBezTo>
                <a:cubicBezTo>
                  <a:pt x="273" y="97"/>
                  <a:pt x="276" y="96"/>
                  <a:pt x="280" y="95"/>
                </a:cubicBezTo>
                <a:cubicBezTo>
                  <a:pt x="283" y="94"/>
                  <a:pt x="286" y="92"/>
                  <a:pt x="290" y="90"/>
                </a:cubicBezTo>
                <a:cubicBezTo>
                  <a:pt x="290" y="90"/>
                  <a:pt x="291" y="90"/>
                  <a:pt x="291" y="90"/>
                </a:cubicBezTo>
                <a:cubicBezTo>
                  <a:pt x="291" y="90"/>
                  <a:pt x="292" y="91"/>
                  <a:pt x="292" y="91"/>
                </a:cubicBezTo>
                <a:cubicBezTo>
                  <a:pt x="292" y="90"/>
                  <a:pt x="292" y="90"/>
                  <a:pt x="292" y="89"/>
                </a:cubicBezTo>
                <a:cubicBezTo>
                  <a:pt x="292" y="89"/>
                  <a:pt x="292" y="89"/>
                  <a:pt x="292" y="89"/>
                </a:cubicBezTo>
                <a:close/>
                <a:moveTo>
                  <a:pt x="312" y="132"/>
                </a:moveTo>
                <a:cubicBezTo>
                  <a:pt x="313" y="130"/>
                  <a:pt x="314" y="129"/>
                  <a:pt x="315" y="129"/>
                </a:cubicBezTo>
                <a:cubicBezTo>
                  <a:pt x="316" y="128"/>
                  <a:pt x="318" y="128"/>
                  <a:pt x="319" y="128"/>
                </a:cubicBezTo>
                <a:cubicBezTo>
                  <a:pt x="319" y="128"/>
                  <a:pt x="319" y="127"/>
                  <a:pt x="321" y="127"/>
                </a:cubicBezTo>
                <a:cubicBezTo>
                  <a:pt x="322" y="126"/>
                  <a:pt x="323" y="126"/>
                  <a:pt x="324" y="127"/>
                </a:cubicBezTo>
                <a:cubicBezTo>
                  <a:pt x="325" y="125"/>
                  <a:pt x="327" y="123"/>
                  <a:pt x="330" y="122"/>
                </a:cubicBezTo>
                <a:cubicBezTo>
                  <a:pt x="333" y="122"/>
                  <a:pt x="335" y="121"/>
                  <a:pt x="337" y="119"/>
                </a:cubicBezTo>
                <a:cubicBezTo>
                  <a:pt x="337" y="110"/>
                  <a:pt x="337" y="110"/>
                  <a:pt x="337" y="110"/>
                </a:cubicBezTo>
                <a:cubicBezTo>
                  <a:pt x="326" y="113"/>
                  <a:pt x="314" y="117"/>
                  <a:pt x="303" y="121"/>
                </a:cubicBezTo>
                <a:cubicBezTo>
                  <a:pt x="292" y="126"/>
                  <a:pt x="281" y="131"/>
                  <a:pt x="271" y="136"/>
                </a:cubicBezTo>
                <a:cubicBezTo>
                  <a:pt x="271" y="137"/>
                  <a:pt x="271" y="138"/>
                  <a:pt x="271" y="139"/>
                </a:cubicBezTo>
                <a:cubicBezTo>
                  <a:pt x="272" y="139"/>
                  <a:pt x="272" y="140"/>
                  <a:pt x="272" y="141"/>
                </a:cubicBezTo>
                <a:cubicBezTo>
                  <a:pt x="274" y="140"/>
                  <a:pt x="277" y="139"/>
                  <a:pt x="280" y="138"/>
                </a:cubicBezTo>
                <a:cubicBezTo>
                  <a:pt x="282" y="137"/>
                  <a:pt x="284" y="136"/>
                  <a:pt x="286" y="135"/>
                </a:cubicBezTo>
                <a:cubicBezTo>
                  <a:pt x="286" y="135"/>
                  <a:pt x="286" y="135"/>
                  <a:pt x="286" y="135"/>
                </a:cubicBezTo>
                <a:cubicBezTo>
                  <a:pt x="285" y="135"/>
                  <a:pt x="285" y="135"/>
                  <a:pt x="285" y="134"/>
                </a:cubicBezTo>
                <a:cubicBezTo>
                  <a:pt x="286" y="135"/>
                  <a:pt x="287" y="135"/>
                  <a:pt x="288" y="134"/>
                </a:cubicBezTo>
                <a:cubicBezTo>
                  <a:pt x="288" y="134"/>
                  <a:pt x="289" y="133"/>
                  <a:pt x="290" y="133"/>
                </a:cubicBezTo>
                <a:cubicBezTo>
                  <a:pt x="291" y="132"/>
                  <a:pt x="292" y="132"/>
                  <a:pt x="292" y="132"/>
                </a:cubicBezTo>
                <a:cubicBezTo>
                  <a:pt x="293" y="132"/>
                  <a:pt x="293" y="132"/>
                  <a:pt x="294" y="132"/>
                </a:cubicBezTo>
                <a:cubicBezTo>
                  <a:pt x="294" y="131"/>
                  <a:pt x="295" y="131"/>
                  <a:pt x="295" y="131"/>
                </a:cubicBezTo>
                <a:cubicBezTo>
                  <a:pt x="296" y="130"/>
                  <a:pt x="297" y="130"/>
                  <a:pt x="297" y="131"/>
                </a:cubicBezTo>
                <a:cubicBezTo>
                  <a:pt x="297" y="131"/>
                  <a:pt x="297" y="130"/>
                  <a:pt x="297" y="130"/>
                </a:cubicBezTo>
                <a:cubicBezTo>
                  <a:pt x="297" y="129"/>
                  <a:pt x="297" y="129"/>
                  <a:pt x="298" y="129"/>
                </a:cubicBezTo>
                <a:cubicBezTo>
                  <a:pt x="299" y="129"/>
                  <a:pt x="300" y="128"/>
                  <a:pt x="301" y="128"/>
                </a:cubicBezTo>
                <a:cubicBezTo>
                  <a:pt x="302" y="127"/>
                  <a:pt x="303" y="127"/>
                  <a:pt x="303" y="126"/>
                </a:cubicBezTo>
                <a:cubicBezTo>
                  <a:pt x="304" y="126"/>
                  <a:pt x="305" y="125"/>
                  <a:pt x="306" y="125"/>
                </a:cubicBezTo>
                <a:cubicBezTo>
                  <a:pt x="306" y="125"/>
                  <a:pt x="308" y="125"/>
                  <a:pt x="309" y="125"/>
                </a:cubicBezTo>
                <a:cubicBezTo>
                  <a:pt x="309" y="124"/>
                  <a:pt x="310" y="123"/>
                  <a:pt x="310" y="123"/>
                </a:cubicBezTo>
                <a:cubicBezTo>
                  <a:pt x="311" y="123"/>
                  <a:pt x="311" y="123"/>
                  <a:pt x="311" y="123"/>
                </a:cubicBezTo>
                <a:cubicBezTo>
                  <a:pt x="311" y="123"/>
                  <a:pt x="312" y="123"/>
                  <a:pt x="312" y="123"/>
                </a:cubicBezTo>
                <a:cubicBezTo>
                  <a:pt x="312" y="123"/>
                  <a:pt x="312" y="123"/>
                  <a:pt x="313" y="123"/>
                </a:cubicBezTo>
                <a:cubicBezTo>
                  <a:pt x="313" y="123"/>
                  <a:pt x="313" y="122"/>
                  <a:pt x="313" y="122"/>
                </a:cubicBezTo>
                <a:cubicBezTo>
                  <a:pt x="313" y="121"/>
                  <a:pt x="313" y="121"/>
                  <a:pt x="313" y="121"/>
                </a:cubicBezTo>
                <a:cubicBezTo>
                  <a:pt x="314" y="122"/>
                  <a:pt x="315" y="122"/>
                  <a:pt x="316" y="120"/>
                </a:cubicBezTo>
                <a:cubicBezTo>
                  <a:pt x="317" y="119"/>
                  <a:pt x="319" y="119"/>
                  <a:pt x="321" y="119"/>
                </a:cubicBezTo>
                <a:cubicBezTo>
                  <a:pt x="321" y="119"/>
                  <a:pt x="321" y="118"/>
                  <a:pt x="322" y="117"/>
                </a:cubicBezTo>
                <a:cubicBezTo>
                  <a:pt x="323" y="116"/>
                  <a:pt x="324" y="115"/>
                  <a:pt x="326" y="114"/>
                </a:cubicBezTo>
                <a:cubicBezTo>
                  <a:pt x="327" y="113"/>
                  <a:pt x="328" y="113"/>
                  <a:pt x="330" y="113"/>
                </a:cubicBezTo>
                <a:cubicBezTo>
                  <a:pt x="331" y="113"/>
                  <a:pt x="332" y="114"/>
                  <a:pt x="333" y="115"/>
                </a:cubicBezTo>
                <a:cubicBezTo>
                  <a:pt x="332" y="115"/>
                  <a:pt x="332" y="116"/>
                  <a:pt x="333" y="118"/>
                </a:cubicBezTo>
                <a:cubicBezTo>
                  <a:pt x="324" y="122"/>
                  <a:pt x="315" y="126"/>
                  <a:pt x="307" y="130"/>
                </a:cubicBezTo>
                <a:cubicBezTo>
                  <a:pt x="298" y="134"/>
                  <a:pt x="289" y="139"/>
                  <a:pt x="281" y="143"/>
                </a:cubicBezTo>
                <a:cubicBezTo>
                  <a:pt x="279" y="143"/>
                  <a:pt x="277" y="144"/>
                  <a:pt x="276" y="144"/>
                </a:cubicBezTo>
                <a:cubicBezTo>
                  <a:pt x="274" y="145"/>
                  <a:pt x="273" y="146"/>
                  <a:pt x="272" y="147"/>
                </a:cubicBezTo>
                <a:cubicBezTo>
                  <a:pt x="273" y="147"/>
                  <a:pt x="274" y="147"/>
                  <a:pt x="274" y="147"/>
                </a:cubicBezTo>
                <a:cubicBezTo>
                  <a:pt x="275" y="146"/>
                  <a:pt x="275" y="146"/>
                  <a:pt x="277" y="147"/>
                </a:cubicBezTo>
                <a:cubicBezTo>
                  <a:pt x="277" y="146"/>
                  <a:pt x="278" y="145"/>
                  <a:pt x="279" y="145"/>
                </a:cubicBezTo>
                <a:cubicBezTo>
                  <a:pt x="280" y="144"/>
                  <a:pt x="281" y="143"/>
                  <a:pt x="282" y="143"/>
                </a:cubicBezTo>
                <a:cubicBezTo>
                  <a:pt x="283" y="143"/>
                  <a:pt x="283" y="143"/>
                  <a:pt x="283" y="143"/>
                </a:cubicBezTo>
                <a:cubicBezTo>
                  <a:pt x="283" y="143"/>
                  <a:pt x="285" y="143"/>
                  <a:pt x="286" y="142"/>
                </a:cubicBezTo>
                <a:cubicBezTo>
                  <a:pt x="288" y="141"/>
                  <a:pt x="288" y="141"/>
                  <a:pt x="288" y="141"/>
                </a:cubicBezTo>
                <a:cubicBezTo>
                  <a:pt x="289" y="141"/>
                  <a:pt x="289" y="141"/>
                  <a:pt x="289" y="141"/>
                </a:cubicBezTo>
                <a:cubicBezTo>
                  <a:pt x="290" y="141"/>
                  <a:pt x="290" y="141"/>
                  <a:pt x="291" y="141"/>
                </a:cubicBezTo>
                <a:cubicBezTo>
                  <a:pt x="291" y="141"/>
                  <a:pt x="292" y="140"/>
                  <a:pt x="293" y="139"/>
                </a:cubicBezTo>
                <a:cubicBezTo>
                  <a:pt x="294" y="139"/>
                  <a:pt x="294" y="138"/>
                  <a:pt x="295" y="137"/>
                </a:cubicBezTo>
                <a:cubicBezTo>
                  <a:pt x="296" y="137"/>
                  <a:pt x="296" y="138"/>
                  <a:pt x="297" y="138"/>
                </a:cubicBezTo>
                <a:cubicBezTo>
                  <a:pt x="297" y="138"/>
                  <a:pt x="298" y="138"/>
                  <a:pt x="298" y="137"/>
                </a:cubicBezTo>
                <a:cubicBezTo>
                  <a:pt x="298" y="136"/>
                  <a:pt x="298" y="135"/>
                  <a:pt x="299" y="135"/>
                </a:cubicBezTo>
                <a:cubicBezTo>
                  <a:pt x="300" y="135"/>
                  <a:pt x="300" y="135"/>
                  <a:pt x="301" y="134"/>
                </a:cubicBezTo>
                <a:cubicBezTo>
                  <a:pt x="301" y="134"/>
                  <a:pt x="301" y="134"/>
                  <a:pt x="301" y="135"/>
                </a:cubicBezTo>
                <a:cubicBezTo>
                  <a:pt x="301" y="136"/>
                  <a:pt x="302" y="136"/>
                  <a:pt x="302" y="136"/>
                </a:cubicBezTo>
                <a:cubicBezTo>
                  <a:pt x="303" y="136"/>
                  <a:pt x="303" y="136"/>
                  <a:pt x="303" y="135"/>
                </a:cubicBezTo>
                <a:cubicBezTo>
                  <a:pt x="303" y="133"/>
                  <a:pt x="303" y="133"/>
                  <a:pt x="304" y="133"/>
                </a:cubicBezTo>
                <a:cubicBezTo>
                  <a:pt x="304" y="134"/>
                  <a:pt x="304" y="134"/>
                  <a:pt x="304" y="134"/>
                </a:cubicBezTo>
                <a:cubicBezTo>
                  <a:pt x="304" y="135"/>
                  <a:pt x="304" y="135"/>
                  <a:pt x="305" y="135"/>
                </a:cubicBezTo>
                <a:cubicBezTo>
                  <a:pt x="305" y="133"/>
                  <a:pt x="305" y="133"/>
                  <a:pt x="307" y="133"/>
                </a:cubicBezTo>
                <a:cubicBezTo>
                  <a:pt x="309" y="133"/>
                  <a:pt x="310" y="132"/>
                  <a:pt x="312" y="132"/>
                </a:cubicBezTo>
                <a:close/>
                <a:moveTo>
                  <a:pt x="271" y="158"/>
                </a:moveTo>
                <a:cubicBezTo>
                  <a:pt x="271" y="162"/>
                  <a:pt x="271" y="162"/>
                  <a:pt x="271" y="162"/>
                </a:cubicBezTo>
                <a:cubicBezTo>
                  <a:pt x="275" y="160"/>
                  <a:pt x="279" y="159"/>
                  <a:pt x="282" y="158"/>
                </a:cubicBezTo>
                <a:cubicBezTo>
                  <a:pt x="285" y="157"/>
                  <a:pt x="289" y="155"/>
                  <a:pt x="292" y="153"/>
                </a:cubicBezTo>
                <a:cubicBezTo>
                  <a:pt x="296" y="152"/>
                  <a:pt x="299" y="150"/>
                  <a:pt x="302" y="149"/>
                </a:cubicBezTo>
                <a:cubicBezTo>
                  <a:pt x="305" y="148"/>
                  <a:pt x="308" y="146"/>
                  <a:pt x="311" y="144"/>
                </a:cubicBezTo>
                <a:cubicBezTo>
                  <a:pt x="312" y="144"/>
                  <a:pt x="312" y="144"/>
                  <a:pt x="313" y="144"/>
                </a:cubicBezTo>
                <a:cubicBezTo>
                  <a:pt x="314" y="145"/>
                  <a:pt x="315" y="144"/>
                  <a:pt x="315" y="143"/>
                </a:cubicBezTo>
                <a:cubicBezTo>
                  <a:pt x="316" y="142"/>
                  <a:pt x="319" y="141"/>
                  <a:pt x="321" y="140"/>
                </a:cubicBezTo>
                <a:cubicBezTo>
                  <a:pt x="323" y="140"/>
                  <a:pt x="326" y="139"/>
                  <a:pt x="328" y="137"/>
                </a:cubicBezTo>
                <a:cubicBezTo>
                  <a:pt x="330" y="137"/>
                  <a:pt x="331" y="136"/>
                  <a:pt x="333" y="135"/>
                </a:cubicBezTo>
                <a:cubicBezTo>
                  <a:pt x="334" y="134"/>
                  <a:pt x="336" y="134"/>
                  <a:pt x="337" y="134"/>
                </a:cubicBezTo>
                <a:cubicBezTo>
                  <a:pt x="336" y="134"/>
                  <a:pt x="336" y="133"/>
                  <a:pt x="336" y="132"/>
                </a:cubicBezTo>
                <a:cubicBezTo>
                  <a:pt x="336" y="131"/>
                  <a:pt x="336" y="130"/>
                  <a:pt x="335" y="130"/>
                </a:cubicBezTo>
                <a:cubicBezTo>
                  <a:pt x="325" y="136"/>
                  <a:pt x="315" y="141"/>
                  <a:pt x="304" y="146"/>
                </a:cubicBezTo>
                <a:cubicBezTo>
                  <a:pt x="293" y="150"/>
                  <a:pt x="282" y="154"/>
                  <a:pt x="271" y="158"/>
                </a:cubicBezTo>
                <a:close/>
                <a:moveTo>
                  <a:pt x="282" y="147"/>
                </a:moveTo>
                <a:cubicBezTo>
                  <a:pt x="280" y="148"/>
                  <a:pt x="278" y="149"/>
                  <a:pt x="275" y="150"/>
                </a:cubicBezTo>
                <a:cubicBezTo>
                  <a:pt x="272" y="150"/>
                  <a:pt x="271" y="152"/>
                  <a:pt x="271" y="154"/>
                </a:cubicBezTo>
                <a:cubicBezTo>
                  <a:pt x="275" y="152"/>
                  <a:pt x="279" y="151"/>
                  <a:pt x="283" y="149"/>
                </a:cubicBezTo>
                <a:cubicBezTo>
                  <a:pt x="287" y="147"/>
                  <a:pt x="291" y="146"/>
                  <a:pt x="295" y="145"/>
                </a:cubicBezTo>
                <a:cubicBezTo>
                  <a:pt x="295" y="145"/>
                  <a:pt x="295" y="145"/>
                  <a:pt x="295" y="144"/>
                </a:cubicBezTo>
                <a:cubicBezTo>
                  <a:pt x="295" y="144"/>
                  <a:pt x="295" y="143"/>
                  <a:pt x="295" y="143"/>
                </a:cubicBezTo>
                <a:cubicBezTo>
                  <a:pt x="299" y="143"/>
                  <a:pt x="299" y="143"/>
                  <a:pt x="299" y="143"/>
                </a:cubicBezTo>
                <a:cubicBezTo>
                  <a:pt x="301" y="142"/>
                  <a:pt x="302" y="141"/>
                  <a:pt x="304" y="141"/>
                </a:cubicBezTo>
                <a:cubicBezTo>
                  <a:pt x="306" y="140"/>
                  <a:pt x="308" y="139"/>
                  <a:pt x="310" y="139"/>
                </a:cubicBezTo>
                <a:cubicBezTo>
                  <a:pt x="312" y="136"/>
                  <a:pt x="314" y="135"/>
                  <a:pt x="317" y="134"/>
                </a:cubicBezTo>
                <a:cubicBezTo>
                  <a:pt x="320" y="134"/>
                  <a:pt x="322" y="133"/>
                  <a:pt x="323" y="131"/>
                </a:cubicBezTo>
                <a:cubicBezTo>
                  <a:pt x="317" y="134"/>
                  <a:pt x="310" y="137"/>
                  <a:pt x="303" y="139"/>
                </a:cubicBezTo>
                <a:cubicBezTo>
                  <a:pt x="296" y="142"/>
                  <a:pt x="289" y="145"/>
                  <a:pt x="282" y="147"/>
                </a:cubicBezTo>
                <a:close/>
                <a:moveTo>
                  <a:pt x="327" y="168"/>
                </a:moveTo>
                <a:cubicBezTo>
                  <a:pt x="323" y="169"/>
                  <a:pt x="318" y="171"/>
                  <a:pt x="313" y="173"/>
                </a:cubicBezTo>
                <a:cubicBezTo>
                  <a:pt x="308" y="174"/>
                  <a:pt x="302" y="176"/>
                  <a:pt x="297" y="178"/>
                </a:cubicBezTo>
                <a:cubicBezTo>
                  <a:pt x="293" y="179"/>
                  <a:pt x="289" y="181"/>
                  <a:pt x="285" y="183"/>
                </a:cubicBezTo>
                <a:cubicBezTo>
                  <a:pt x="282" y="185"/>
                  <a:pt x="278" y="186"/>
                  <a:pt x="275" y="188"/>
                </a:cubicBezTo>
                <a:cubicBezTo>
                  <a:pt x="274" y="189"/>
                  <a:pt x="273" y="189"/>
                  <a:pt x="272" y="189"/>
                </a:cubicBezTo>
                <a:cubicBezTo>
                  <a:pt x="271" y="189"/>
                  <a:pt x="271" y="189"/>
                  <a:pt x="271" y="190"/>
                </a:cubicBezTo>
                <a:cubicBezTo>
                  <a:pt x="273" y="191"/>
                  <a:pt x="275" y="191"/>
                  <a:pt x="277" y="190"/>
                </a:cubicBezTo>
                <a:cubicBezTo>
                  <a:pt x="279" y="189"/>
                  <a:pt x="281" y="188"/>
                  <a:pt x="282" y="187"/>
                </a:cubicBezTo>
                <a:cubicBezTo>
                  <a:pt x="284" y="187"/>
                  <a:pt x="285" y="186"/>
                  <a:pt x="287" y="186"/>
                </a:cubicBezTo>
                <a:cubicBezTo>
                  <a:pt x="288" y="185"/>
                  <a:pt x="289" y="185"/>
                  <a:pt x="291" y="184"/>
                </a:cubicBezTo>
                <a:cubicBezTo>
                  <a:pt x="295" y="183"/>
                  <a:pt x="297" y="182"/>
                  <a:pt x="300" y="180"/>
                </a:cubicBezTo>
                <a:cubicBezTo>
                  <a:pt x="302" y="179"/>
                  <a:pt x="305" y="178"/>
                  <a:pt x="309" y="178"/>
                </a:cubicBezTo>
                <a:cubicBezTo>
                  <a:pt x="309" y="177"/>
                  <a:pt x="309" y="176"/>
                  <a:pt x="310" y="176"/>
                </a:cubicBezTo>
                <a:cubicBezTo>
                  <a:pt x="313" y="176"/>
                  <a:pt x="315" y="175"/>
                  <a:pt x="316" y="174"/>
                </a:cubicBezTo>
                <a:cubicBezTo>
                  <a:pt x="318" y="172"/>
                  <a:pt x="321" y="171"/>
                  <a:pt x="324" y="171"/>
                </a:cubicBezTo>
                <a:cubicBezTo>
                  <a:pt x="325" y="169"/>
                  <a:pt x="326" y="169"/>
                  <a:pt x="327" y="169"/>
                </a:cubicBezTo>
                <a:cubicBezTo>
                  <a:pt x="328" y="169"/>
                  <a:pt x="329" y="168"/>
                  <a:pt x="330" y="167"/>
                </a:cubicBezTo>
                <a:cubicBezTo>
                  <a:pt x="329" y="166"/>
                  <a:pt x="329" y="166"/>
                  <a:pt x="328" y="167"/>
                </a:cubicBezTo>
                <a:cubicBezTo>
                  <a:pt x="328" y="167"/>
                  <a:pt x="328" y="167"/>
                  <a:pt x="327" y="168"/>
                </a:cubicBezTo>
                <a:close/>
                <a:moveTo>
                  <a:pt x="279" y="176"/>
                </a:moveTo>
                <a:cubicBezTo>
                  <a:pt x="280" y="174"/>
                  <a:pt x="282" y="173"/>
                  <a:pt x="284" y="172"/>
                </a:cubicBezTo>
                <a:cubicBezTo>
                  <a:pt x="286" y="171"/>
                  <a:pt x="289" y="170"/>
                  <a:pt x="291" y="169"/>
                </a:cubicBezTo>
                <a:cubicBezTo>
                  <a:pt x="292" y="169"/>
                  <a:pt x="293" y="169"/>
                  <a:pt x="294" y="169"/>
                </a:cubicBezTo>
                <a:cubicBezTo>
                  <a:pt x="295" y="169"/>
                  <a:pt x="296" y="168"/>
                  <a:pt x="297" y="168"/>
                </a:cubicBezTo>
                <a:cubicBezTo>
                  <a:pt x="298" y="168"/>
                  <a:pt x="298" y="168"/>
                  <a:pt x="299" y="167"/>
                </a:cubicBezTo>
                <a:cubicBezTo>
                  <a:pt x="299" y="166"/>
                  <a:pt x="300" y="165"/>
                  <a:pt x="301" y="165"/>
                </a:cubicBezTo>
                <a:cubicBezTo>
                  <a:pt x="301" y="165"/>
                  <a:pt x="301" y="165"/>
                  <a:pt x="301" y="165"/>
                </a:cubicBezTo>
                <a:cubicBezTo>
                  <a:pt x="301" y="166"/>
                  <a:pt x="302" y="166"/>
                  <a:pt x="302" y="165"/>
                </a:cubicBezTo>
                <a:cubicBezTo>
                  <a:pt x="303" y="165"/>
                  <a:pt x="304" y="165"/>
                  <a:pt x="304" y="164"/>
                </a:cubicBezTo>
                <a:cubicBezTo>
                  <a:pt x="305" y="164"/>
                  <a:pt x="305" y="163"/>
                  <a:pt x="305" y="163"/>
                </a:cubicBezTo>
                <a:cubicBezTo>
                  <a:pt x="309" y="162"/>
                  <a:pt x="311" y="161"/>
                  <a:pt x="310" y="161"/>
                </a:cubicBezTo>
                <a:cubicBezTo>
                  <a:pt x="312" y="161"/>
                  <a:pt x="314" y="161"/>
                  <a:pt x="316" y="159"/>
                </a:cubicBezTo>
                <a:cubicBezTo>
                  <a:pt x="317" y="158"/>
                  <a:pt x="319" y="157"/>
                  <a:pt x="321" y="158"/>
                </a:cubicBezTo>
                <a:cubicBezTo>
                  <a:pt x="321" y="157"/>
                  <a:pt x="321" y="156"/>
                  <a:pt x="321" y="156"/>
                </a:cubicBezTo>
                <a:cubicBezTo>
                  <a:pt x="322" y="156"/>
                  <a:pt x="322" y="156"/>
                  <a:pt x="323" y="155"/>
                </a:cubicBezTo>
                <a:cubicBezTo>
                  <a:pt x="325" y="155"/>
                  <a:pt x="327" y="155"/>
                  <a:pt x="329" y="154"/>
                </a:cubicBezTo>
                <a:cubicBezTo>
                  <a:pt x="330" y="152"/>
                  <a:pt x="332" y="151"/>
                  <a:pt x="334" y="150"/>
                </a:cubicBezTo>
                <a:cubicBezTo>
                  <a:pt x="334" y="150"/>
                  <a:pt x="335" y="150"/>
                  <a:pt x="335" y="150"/>
                </a:cubicBezTo>
                <a:cubicBezTo>
                  <a:pt x="336" y="151"/>
                  <a:pt x="336" y="151"/>
                  <a:pt x="337" y="151"/>
                </a:cubicBezTo>
                <a:cubicBezTo>
                  <a:pt x="337" y="147"/>
                  <a:pt x="337" y="147"/>
                  <a:pt x="337" y="147"/>
                </a:cubicBezTo>
                <a:cubicBezTo>
                  <a:pt x="326" y="152"/>
                  <a:pt x="315" y="156"/>
                  <a:pt x="305" y="160"/>
                </a:cubicBezTo>
                <a:cubicBezTo>
                  <a:pt x="294" y="164"/>
                  <a:pt x="284" y="169"/>
                  <a:pt x="275" y="175"/>
                </a:cubicBezTo>
                <a:cubicBezTo>
                  <a:pt x="274" y="175"/>
                  <a:pt x="274" y="175"/>
                  <a:pt x="274" y="174"/>
                </a:cubicBezTo>
                <a:cubicBezTo>
                  <a:pt x="274" y="174"/>
                  <a:pt x="273" y="174"/>
                  <a:pt x="272" y="174"/>
                </a:cubicBezTo>
                <a:cubicBezTo>
                  <a:pt x="272" y="176"/>
                  <a:pt x="272" y="178"/>
                  <a:pt x="272" y="180"/>
                </a:cubicBezTo>
                <a:cubicBezTo>
                  <a:pt x="271" y="181"/>
                  <a:pt x="271" y="183"/>
                  <a:pt x="272" y="184"/>
                </a:cubicBezTo>
                <a:cubicBezTo>
                  <a:pt x="272" y="184"/>
                  <a:pt x="273" y="183"/>
                  <a:pt x="274" y="183"/>
                </a:cubicBezTo>
                <a:cubicBezTo>
                  <a:pt x="275" y="183"/>
                  <a:pt x="276" y="182"/>
                  <a:pt x="277" y="181"/>
                </a:cubicBezTo>
                <a:cubicBezTo>
                  <a:pt x="276" y="180"/>
                  <a:pt x="275" y="180"/>
                  <a:pt x="274" y="180"/>
                </a:cubicBezTo>
                <a:cubicBezTo>
                  <a:pt x="274" y="179"/>
                  <a:pt x="274" y="179"/>
                  <a:pt x="274" y="177"/>
                </a:cubicBezTo>
                <a:cubicBezTo>
                  <a:pt x="275" y="177"/>
                  <a:pt x="275" y="176"/>
                  <a:pt x="276" y="176"/>
                </a:cubicBezTo>
                <a:cubicBezTo>
                  <a:pt x="277" y="176"/>
                  <a:pt x="278" y="176"/>
                  <a:pt x="279" y="176"/>
                </a:cubicBezTo>
                <a:close/>
                <a:moveTo>
                  <a:pt x="272" y="248"/>
                </a:moveTo>
                <a:cubicBezTo>
                  <a:pt x="272" y="247"/>
                  <a:pt x="273" y="247"/>
                  <a:pt x="274" y="246"/>
                </a:cubicBezTo>
                <a:cubicBezTo>
                  <a:pt x="276" y="246"/>
                  <a:pt x="276" y="246"/>
                  <a:pt x="275" y="245"/>
                </a:cubicBezTo>
                <a:cubicBezTo>
                  <a:pt x="275" y="246"/>
                  <a:pt x="274" y="246"/>
                  <a:pt x="272" y="246"/>
                </a:cubicBezTo>
                <a:cubicBezTo>
                  <a:pt x="271" y="246"/>
                  <a:pt x="271" y="247"/>
                  <a:pt x="272" y="248"/>
                </a:cubicBezTo>
                <a:close/>
                <a:moveTo>
                  <a:pt x="282" y="196"/>
                </a:moveTo>
                <a:cubicBezTo>
                  <a:pt x="284" y="195"/>
                  <a:pt x="286" y="194"/>
                  <a:pt x="287" y="192"/>
                </a:cubicBezTo>
                <a:cubicBezTo>
                  <a:pt x="289" y="191"/>
                  <a:pt x="290" y="191"/>
                  <a:pt x="291" y="193"/>
                </a:cubicBezTo>
                <a:cubicBezTo>
                  <a:pt x="295" y="191"/>
                  <a:pt x="299" y="189"/>
                  <a:pt x="303" y="187"/>
                </a:cubicBezTo>
                <a:cubicBezTo>
                  <a:pt x="307" y="184"/>
                  <a:pt x="310" y="183"/>
                  <a:pt x="315" y="183"/>
                </a:cubicBezTo>
                <a:cubicBezTo>
                  <a:pt x="315" y="182"/>
                  <a:pt x="315" y="181"/>
                  <a:pt x="316" y="181"/>
                </a:cubicBezTo>
                <a:cubicBezTo>
                  <a:pt x="317" y="181"/>
                  <a:pt x="318" y="180"/>
                  <a:pt x="319" y="179"/>
                </a:cubicBezTo>
                <a:cubicBezTo>
                  <a:pt x="319" y="181"/>
                  <a:pt x="319" y="181"/>
                  <a:pt x="319" y="181"/>
                </a:cubicBezTo>
                <a:cubicBezTo>
                  <a:pt x="321" y="180"/>
                  <a:pt x="324" y="179"/>
                  <a:pt x="326" y="178"/>
                </a:cubicBezTo>
                <a:cubicBezTo>
                  <a:pt x="329" y="176"/>
                  <a:pt x="332" y="175"/>
                  <a:pt x="335" y="175"/>
                </a:cubicBezTo>
                <a:cubicBezTo>
                  <a:pt x="335" y="174"/>
                  <a:pt x="335" y="174"/>
                  <a:pt x="335" y="173"/>
                </a:cubicBezTo>
                <a:cubicBezTo>
                  <a:pt x="336" y="173"/>
                  <a:pt x="335" y="172"/>
                  <a:pt x="335" y="171"/>
                </a:cubicBezTo>
                <a:cubicBezTo>
                  <a:pt x="329" y="173"/>
                  <a:pt x="324" y="175"/>
                  <a:pt x="319" y="177"/>
                </a:cubicBezTo>
                <a:cubicBezTo>
                  <a:pt x="314" y="180"/>
                  <a:pt x="309" y="182"/>
                  <a:pt x="303" y="183"/>
                </a:cubicBezTo>
                <a:cubicBezTo>
                  <a:pt x="300" y="185"/>
                  <a:pt x="295" y="187"/>
                  <a:pt x="291" y="189"/>
                </a:cubicBezTo>
                <a:cubicBezTo>
                  <a:pt x="286" y="191"/>
                  <a:pt x="281" y="192"/>
                  <a:pt x="277" y="194"/>
                </a:cubicBezTo>
                <a:cubicBezTo>
                  <a:pt x="276" y="195"/>
                  <a:pt x="275" y="195"/>
                  <a:pt x="273" y="196"/>
                </a:cubicBezTo>
                <a:cubicBezTo>
                  <a:pt x="271" y="196"/>
                  <a:pt x="271" y="197"/>
                  <a:pt x="272" y="200"/>
                </a:cubicBezTo>
                <a:cubicBezTo>
                  <a:pt x="273" y="198"/>
                  <a:pt x="275" y="197"/>
                  <a:pt x="276" y="197"/>
                </a:cubicBezTo>
                <a:cubicBezTo>
                  <a:pt x="278" y="197"/>
                  <a:pt x="280" y="197"/>
                  <a:pt x="282" y="196"/>
                </a:cubicBezTo>
                <a:close/>
                <a:moveTo>
                  <a:pt x="352" y="52"/>
                </a:moveTo>
                <a:cubicBezTo>
                  <a:pt x="351" y="53"/>
                  <a:pt x="351" y="54"/>
                  <a:pt x="351" y="54"/>
                </a:cubicBezTo>
                <a:cubicBezTo>
                  <a:pt x="352" y="54"/>
                  <a:pt x="352" y="55"/>
                  <a:pt x="353" y="55"/>
                </a:cubicBezTo>
                <a:cubicBezTo>
                  <a:pt x="354" y="55"/>
                  <a:pt x="355" y="55"/>
                  <a:pt x="356" y="55"/>
                </a:cubicBezTo>
                <a:cubicBezTo>
                  <a:pt x="356" y="55"/>
                  <a:pt x="357" y="55"/>
                  <a:pt x="358" y="55"/>
                </a:cubicBezTo>
                <a:cubicBezTo>
                  <a:pt x="357" y="52"/>
                  <a:pt x="357" y="49"/>
                  <a:pt x="358" y="46"/>
                </a:cubicBezTo>
                <a:cubicBezTo>
                  <a:pt x="358" y="43"/>
                  <a:pt x="358" y="39"/>
                  <a:pt x="358" y="35"/>
                </a:cubicBezTo>
                <a:cubicBezTo>
                  <a:pt x="354" y="36"/>
                  <a:pt x="349" y="38"/>
                  <a:pt x="345" y="41"/>
                </a:cubicBezTo>
                <a:cubicBezTo>
                  <a:pt x="346" y="41"/>
                  <a:pt x="347" y="40"/>
                  <a:pt x="349" y="40"/>
                </a:cubicBezTo>
                <a:cubicBezTo>
                  <a:pt x="350" y="39"/>
                  <a:pt x="351" y="39"/>
                  <a:pt x="353" y="39"/>
                </a:cubicBezTo>
                <a:cubicBezTo>
                  <a:pt x="354" y="38"/>
                  <a:pt x="355" y="39"/>
                  <a:pt x="356" y="39"/>
                </a:cubicBezTo>
                <a:cubicBezTo>
                  <a:pt x="357" y="40"/>
                  <a:pt x="357" y="41"/>
                  <a:pt x="358" y="43"/>
                </a:cubicBezTo>
                <a:cubicBezTo>
                  <a:pt x="343" y="49"/>
                  <a:pt x="329" y="54"/>
                  <a:pt x="315" y="59"/>
                </a:cubicBezTo>
                <a:cubicBezTo>
                  <a:pt x="301" y="65"/>
                  <a:pt x="287" y="70"/>
                  <a:pt x="273" y="77"/>
                </a:cubicBezTo>
                <a:cubicBezTo>
                  <a:pt x="273" y="77"/>
                  <a:pt x="272" y="78"/>
                  <a:pt x="272" y="80"/>
                </a:cubicBezTo>
                <a:cubicBezTo>
                  <a:pt x="271" y="81"/>
                  <a:pt x="271" y="82"/>
                  <a:pt x="272" y="83"/>
                </a:cubicBezTo>
                <a:cubicBezTo>
                  <a:pt x="273" y="82"/>
                  <a:pt x="274" y="82"/>
                  <a:pt x="275" y="81"/>
                </a:cubicBezTo>
                <a:cubicBezTo>
                  <a:pt x="276" y="80"/>
                  <a:pt x="277" y="80"/>
                  <a:pt x="279" y="81"/>
                </a:cubicBezTo>
                <a:cubicBezTo>
                  <a:pt x="279" y="80"/>
                  <a:pt x="279" y="79"/>
                  <a:pt x="280" y="79"/>
                </a:cubicBezTo>
                <a:cubicBezTo>
                  <a:pt x="281" y="79"/>
                  <a:pt x="284" y="78"/>
                  <a:pt x="286" y="77"/>
                </a:cubicBezTo>
                <a:cubicBezTo>
                  <a:pt x="288" y="75"/>
                  <a:pt x="290" y="75"/>
                  <a:pt x="292" y="75"/>
                </a:cubicBezTo>
                <a:cubicBezTo>
                  <a:pt x="292" y="74"/>
                  <a:pt x="292" y="74"/>
                  <a:pt x="292" y="74"/>
                </a:cubicBezTo>
                <a:cubicBezTo>
                  <a:pt x="292" y="74"/>
                  <a:pt x="293" y="74"/>
                  <a:pt x="294" y="74"/>
                </a:cubicBezTo>
                <a:cubicBezTo>
                  <a:pt x="294" y="74"/>
                  <a:pt x="295" y="74"/>
                  <a:pt x="296" y="74"/>
                </a:cubicBezTo>
                <a:cubicBezTo>
                  <a:pt x="296" y="74"/>
                  <a:pt x="297" y="74"/>
                  <a:pt x="297" y="73"/>
                </a:cubicBezTo>
                <a:cubicBezTo>
                  <a:pt x="296" y="73"/>
                  <a:pt x="296" y="73"/>
                  <a:pt x="296" y="73"/>
                </a:cubicBezTo>
                <a:cubicBezTo>
                  <a:pt x="296" y="73"/>
                  <a:pt x="296" y="73"/>
                  <a:pt x="297" y="73"/>
                </a:cubicBezTo>
                <a:cubicBezTo>
                  <a:pt x="298" y="73"/>
                  <a:pt x="298" y="73"/>
                  <a:pt x="299" y="72"/>
                </a:cubicBezTo>
                <a:cubicBezTo>
                  <a:pt x="299" y="72"/>
                  <a:pt x="300" y="72"/>
                  <a:pt x="300" y="72"/>
                </a:cubicBezTo>
                <a:cubicBezTo>
                  <a:pt x="301" y="71"/>
                  <a:pt x="302" y="71"/>
                  <a:pt x="303" y="70"/>
                </a:cubicBezTo>
                <a:cubicBezTo>
                  <a:pt x="304" y="69"/>
                  <a:pt x="305" y="69"/>
                  <a:pt x="305" y="68"/>
                </a:cubicBezTo>
                <a:cubicBezTo>
                  <a:pt x="306" y="68"/>
                  <a:pt x="306" y="68"/>
                  <a:pt x="307" y="68"/>
                </a:cubicBezTo>
                <a:cubicBezTo>
                  <a:pt x="307" y="68"/>
                  <a:pt x="307" y="68"/>
                  <a:pt x="308" y="68"/>
                </a:cubicBezTo>
                <a:cubicBezTo>
                  <a:pt x="309" y="68"/>
                  <a:pt x="310" y="68"/>
                  <a:pt x="312" y="67"/>
                </a:cubicBezTo>
                <a:cubicBezTo>
                  <a:pt x="312" y="67"/>
                  <a:pt x="313" y="66"/>
                  <a:pt x="313" y="66"/>
                </a:cubicBezTo>
                <a:cubicBezTo>
                  <a:pt x="313" y="66"/>
                  <a:pt x="313" y="66"/>
                  <a:pt x="314" y="66"/>
                </a:cubicBezTo>
                <a:cubicBezTo>
                  <a:pt x="314" y="67"/>
                  <a:pt x="315" y="67"/>
                  <a:pt x="315" y="66"/>
                </a:cubicBezTo>
                <a:cubicBezTo>
                  <a:pt x="314" y="66"/>
                  <a:pt x="314" y="65"/>
                  <a:pt x="314" y="65"/>
                </a:cubicBezTo>
                <a:cubicBezTo>
                  <a:pt x="315" y="64"/>
                  <a:pt x="316" y="64"/>
                  <a:pt x="317" y="65"/>
                </a:cubicBezTo>
                <a:cubicBezTo>
                  <a:pt x="318" y="65"/>
                  <a:pt x="319" y="65"/>
                  <a:pt x="319" y="64"/>
                </a:cubicBezTo>
                <a:cubicBezTo>
                  <a:pt x="319" y="63"/>
                  <a:pt x="320" y="63"/>
                  <a:pt x="322" y="62"/>
                </a:cubicBezTo>
                <a:cubicBezTo>
                  <a:pt x="324" y="62"/>
                  <a:pt x="326" y="61"/>
                  <a:pt x="327" y="61"/>
                </a:cubicBezTo>
                <a:cubicBezTo>
                  <a:pt x="329" y="60"/>
                  <a:pt x="330" y="60"/>
                  <a:pt x="331" y="59"/>
                </a:cubicBezTo>
                <a:cubicBezTo>
                  <a:pt x="332" y="58"/>
                  <a:pt x="332" y="58"/>
                  <a:pt x="333" y="57"/>
                </a:cubicBezTo>
                <a:cubicBezTo>
                  <a:pt x="335" y="57"/>
                  <a:pt x="335" y="57"/>
                  <a:pt x="335" y="57"/>
                </a:cubicBezTo>
                <a:cubicBezTo>
                  <a:pt x="335" y="57"/>
                  <a:pt x="336" y="56"/>
                  <a:pt x="335" y="56"/>
                </a:cubicBezTo>
                <a:cubicBezTo>
                  <a:pt x="335" y="55"/>
                  <a:pt x="336" y="55"/>
                  <a:pt x="337" y="55"/>
                </a:cubicBezTo>
                <a:cubicBezTo>
                  <a:pt x="337" y="55"/>
                  <a:pt x="337" y="55"/>
                  <a:pt x="337" y="55"/>
                </a:cubicBezTo>
                <a:cubicBezTo>
                  <a:pt x="337" y="56"/>
                  <a:pt x="338" y="56"/>
                  <a:pt x="338" y="55"/>
                </a:cubicBezTo>
                <a:cubicBezTo>
                  <a:pt x="339" y="55"/>
                  <a:pt x="339" y="54"/>
                  <a:pt x="339" y="53"/>
                </a:cubicBezTo>
                <a:cubicBezTo>
                  <a:pt x="339" y="52"/>
                  <a:pt x="340" y="51"/>
                  <a:pt x="340" y="51"/>
                </a:cubicBezTo>
                <a:cubicBezTo>
                  <a:pt x="339" y="51"/>
                  <a:pt x="339" y="51"/>
                  <a:pt x="340" y="50"/>
                </a:cubicBezTo>
                <a:cubicBezTo>
                  <a:pt x="341" y="51"/>
                  <a:pt x="341" y="51"/>
                  <a:pt x="342" y="50"/>
                </a:cubicBezTo>
                <a:cubicBezTo>
                  <a:pt x="343" y="50"/>
                  <a:pt x="344" y="49"/>
                  <a:pt x="344" y="49"/>
                </a:cubicBezTo>
                <a:cubicBezTo>
                  <a:pt x="345" y="49"/>
                  <a:pt x="345" y="49"/>
                  <a:pt x="345" y="50"/>
                </a:cubicBezTo>
                <a:cubicBezTo>
                  <a:pt x="345" y="50"/>
                  <a:pt x="346" y="51"/>
                  <a:pt x="346" y="51"/>
                </a:cubicBezTo>
                <a:cubicBezTo>
                  <a:pt x="347" y="51"/>
                  <a:pt x="347" y="50"/>
                  <a:pt x="347" y="50"/>
                </a:cubicBezTo>
                <a:cubicBezTo>
                  <a:pt x="348" y="50"/>
                  <a:pt x="348" y="50"/>
                  <a:pt x="349" y="50"/>
                </a:cubicBezTo>
                <a:cubicBezTo>
                  <a:pt x="350" y="50"/>
                  <a:pt x="351" y="51"/>
                  <a:pt x="352" y="52"/>
                </a:cubicBezTo>
                <a:cubicBezTo>
                  <a:pt x="352" y="53"/>
                  <a:pt x="353" y="53"/>
                  <a:pt x="354" y="53"/>
                </a:cubicBezTo>
                <a:cubicBezTo>
                  <a:pt x="354" y="54"/>
                  <a:pt x="353" y="54"/>
                  <a:pt x="352" y="53"/>
                </a:cubicBezTo>
                <a:cubicBezTo>
                  <a:pt x="352" y="53"/>
                  <a:pt x="352" y="53"/>
                  <a:pt x="352" y="52"/>
                </a:cubicBezTo>
                <a:close/>
                <a:moveTo>
                  <a:pt x="298" y="158"/>
                </a:moveTo>
                <a:cubicBezTo>
                  <a:pt x="299" y="158"/>
                  <a:pt x="300" y="158"/>
                  <a:pt x="301" y="157"/>
                </a:cubicBezTo>
                <a:cubicBezTo>
                  <a:pt x="302" y="156"/>
                  <a:pt x="304" y="155"/>
                  <a:pt x="305" y="156"/>
                </a:cubicBezTo>
                <a:cubicBezTo>
                  <a:pt x="305" y="154"/>
                  <a:pt x="306" y="154"/>
                  <a:pt x="307" y="154"/>
                </a:cubicBezTo>
                <a:cubicBezTo>
                  <a:pt x="309" y="153"/>
                  <a:pt x="312" y="152"/>
                  <a:pt x="315" y="151"/>
                </a:cubicBezTo>
                <a:cubicBezTo>
                  <a:pt x="319" y="149"/>
                  <a:pt x="322" y="147"/>
                  <a:pt x="324" y="146"/>
                </a:cubicBezTo>
                <a:cubicBezTo>
                  <a:pt x="327" y="145"/>
                  <a:pt x="329" y="144"/>
                  <a:pt x="331" y="143"/>
                </a:cubicBezTo>
                <a:cubicBezTo>
                  <a:pt x="334" y="143"/>
                  <a:pt x="336" y="141"/>
                  <a:pt x="337" y="140"/>
                </a:cubicBezTo>
                <a:cubicBezTo>
                  <a:pt x="333" y="140"/>
                  <a:pt x="330" y="142"/>
                  <a:pt x="326" y="143"/>
                </a:cubicBezTo>
                <a:cubicBezTo>
                  <a:pt x="323" y="145"/>
                  <a:pt x="319" y="147"/>
                  <a:pt x="315" y="148"/>
                </a:cubicBezTo>
                <a:cubicBezTo>
                  <a:pt x="307" y="152"/>
                  <a:pt x="300" y="155"/>
                  <a:pt x="292" y="158"/>
                </a:cubicBezTo>
                <a:cubicBezTo>
                  <a:pt x="285" y="160"/>
                  <a:pt x="278" y="164"/>
                  <a:pt x="272" y="168"/>
                </a:cubicBezTo>
                <a:cubicBezTo>
                  <a:pt x="272" y="169"/>
                  <a:pt x="272" y="169"/>
                  <a:pt x="272" y="170"/>
                </a:cubicBezTo>
                <a:cubicBezTo>
                  <a:pt x="271" y="170"/>
                  <a:pt x="272" y="171"/>
                  <a:pt x="273" y="172"/>
                </a:cubicBezTo>
                <a:cubicBezTo>
                  <a:pt x="276" y="168"/>
                  <a:pt x="279" y="166"/>
                  <a:pt x="283" y="165"/>
                </a:cubicBezTo>
                <a:cubicBezTo>
                  <a:pt x="288" y="164"/>
                  <a:pt x="291" y="162"/>
                  <a:pt x="294" y="159"/>
                </a:cubicBezTo>
                <a:cubicBezTo>
                  <a:pt x="294" y="160"/>
                  <a:pt x="294" y="160"/>
                  <a:pt x="295" y="160"/>
                </a:cubicBezTo>
                <a:cubicBezTo>
                  <a:pt x="296" y="159"/>
                  <a:pt x="297" y="159"/>
                  <a:pt x="298" y="159"/>
                </a:cubicBezTo>
                <a:cubicBezTo>
                  <a:pt x="298" y="159"/>
                  <a:pt x="297" y="158"/>
                  <a:pt x="297" y="158"/>
                </a:cubicBezTo>
                <a:cubicBezTo>
                  <a:pt x="297" y="158"/>
                  <a:pt x="297" y="158"/>
                  <a:pt x="298" y="158"/>
                </a:cubicBezTo>
                <a:close/>
                <a:moveTo>
                  <a:pt x="272" y="203"/>
                </a:moveTo>
                <a:cubicBezTo>
                  <a:pt x="272" y="206"/>
                  <a:pt x="272" y="206"/>
                  <a:pt x="272" y="206"/>
                </a:cubicBezTo>
                <a:cubicBezTo>
                  <a:pt x="273" y="207"/>
                  <a:pt x="274" y="207"/>
                  <a:pt x="275" y="206"/>
                </a:cubicBezTo>
                <a:cubicBezTo>
                  <a:pt x="276" y="206"/>
                  <a:pt x="277" y="205"/>
                  <a:pt x="277" y="205"/>
                </a:cubicBezTo>
                <a:cubicBezTo>
                  <a:pt x="278" y="204"/>
                  <a:pt x="279" y="203"/>
                  <a:pt x="280" y="203"/>
                </a:cubicBezTo>
                <a:cubicBezTo>
                  <a:pt x="281" y="203"/>
                  <a:pt x="282" y="203"/>
                  <a:pt x="283" y="203"/>
                </a:cubicBezTo>
                <a:cubicBezTo>
                  <a:pt x="283" y="202"/>
                  <a:pt x="284" y="201"/>
                  <a:pt x="284" y="201"/>
                </a:cubicBezTo>
                <a:cubicBezTo>
                  <a:pt x="285" y="202"/>
                  <a:pt x="285" y="202"/>
                  <a:pt x="286" y="201"/>
                </a:cubicBezTo>
                <a:cubicBezTo>
                  <a:pt x="287" y="200"/>
                  <a:pt x="287" y="200"/>
                  <a:pt x="288" y="200"/>
                </a:cubicBezTo>
                <a:cubicBezTo>
                  <a:pt x="289" y="200"/>
                  <a:pt x="289" y="200"/>
                  <a:pt x="289" y="200"/>
                </a:cubicBezTo>
                <a:cubicBezTo>
                  <a:pt x="289" y="201"/>
                  <a:pt x="289" y="201"/>
                  <a:pt x="290" y="201"/>
                </a:cubicBezTo>
                <a:cubicBezTo>
                  <a:pt x="290" y="200"/>
                  <a:pt x="291" y="200"/>
                  <a:pt x="290" y="199"/>
                </a:cubicBezTo>
                <a:cubicBezTo>
                  <a:pt x="290" y="199"/>
                  <a:pt x="291" y="198"/>
                  <a:pt x="291" y="198"/>
                </a:cubicBezTo>
                <a:cubicBezTo>
                  <a:pt x="292" y="198"/>
                  <a:pt x="293" y="198"/>
                  <a:pt x="294" y="198"/>
                </a:cubicBezTo>
                <a:cubicBezTo>
                  <a:pt x="296" y="198"/>
                  <a:pt x="295" y="197"/>
                  <a:pt x="294" y="197"/>
                </a:cubicBezTo>
                <a:cubicBezTo>
                  <a:pt x="295" y="197"/>
                  <a:pt x="297" y="197"/>
                  <a:pt x="298" y="196"/>
                </a:cubicBezTo>
                <a:cubicBezTo>
                  <a:pt x="298" y="196"/>
                  <a:pt x="299" y="195"/>
                  <a:pt x="300" y="195"/>
                </a:cubicBezTo>
                <a:cubicBezTo>
                  <a:pt x="301" y="194"/>
                  <a:pt x="302" y="194"/>
                  <a:pt x="303" y="194"/>
                </a:cubicBezTo>
                <a:cubicBezTo>
                  <a:pt x="303" y="193"/>
                  <a:pt x="304" y="193"/>
                  <a:pt x="305" y="194"/>
                </a:cubicBezTo>
                <a:cubicBezTo>
                  <a:pt x="305" y="193"/>
                  <a:pt x="306" y="192"/>
                  <a:pt x="306" y="192"/>
                </a:cubicBezTo>
                <a:cubicBezTo>
                  <a:pt x="308" y="193"/>
                  <a:pt x="310" y="192"/>
                  <a:pt x="311" y="191"/>
                </a:cubicBezTo>
                <a:cubicBezTo>
                  <a:pt x="312" y="189"/>
                  <a:pt x="313" y="189"/>
                  <a:pt x="315" y="190"/>
                </a:cubicBezTo>
                <a:cubicBezTo>
                  <a:pt x="316" y="188"/>
                  <a:pt x="317" y="187"/>
                  <a:pt x="318" y="187"/>
                </a:cubicBezTo>
                <a:cubicBezTo>
                  <a:pt x="319" y="186"/>
                  <a:pt x="321" y="186"/>
                  <a:pt x="322" y="185"/>
                </a:cubicBezTo>
                <a:cubicBezTo>
                  <a:pt x="324" y="185"/>
                  <a:pt x="325" y="184"/>
                  <a:pt x="327" y="184"/>
                </a:cubicBezTo>
                <a:cubicBezTo>
                  <a:pt x="328" y="183"/>
                  <a:pt x="329" y="182"/>
                  <a:pt x="330" y="181"/>
                </a:cubicBezTo>
                <a:cubicBezTo>
                  <a:pt x="320" y="185"/>
                  <a:pt x="310" y="188"/>
                  <a:pt x="301" y="192"/>
                </a:cubicBezTo>
                <a:cubicBezTo>
                  <a:pt x="292" y="196"/>
                  <a:pt x="282" y="200"/>
                  <a:pt x="272" y="203"/>
                </a:cubicBezTo>
                <a:close/>
                <a:moveTo>
                  <a:pt x="272" y="215"/>
                </a:moveTo>
                <a:cubicBezTo>
                  <a:pt x="272" y="218"/>
                  <a:pt x="272" y="218"/>
                  <a:pt x="272" y="218"/>
                </a:cubicBezTo>
                <a:cubicBezTo>
                  <a:pt x="273" y="218"/>
                  <a:pt x="274" y="218"/>
                  <a:pt x="275" y="218"/>
                </a:cubicBezTo>
                <a:cubicBezTo>
                  <a:pt x="276" y="217"/>
                  <a:pt x="276" y="217"/>
                  <a:pt x="277" y="216"/>
                </a:cubicBezTo>
                <a:cubicBezTo>
                  <a:pt x="278" y="217"/>
                  <a:pt x="279" y="217"/>
                  <a:pt x="280" y="216"/>
                </a:cubicBezTo>
                <a:cubicBezTo>
                  <a:pt x="281" y="216"/>
                  <a:pt x="282" y="216"/>
                  <a:pt x="283" y="215"/>
                </a:cubicBezTo>
                <a:cubicBezTo>
                  <a:pt x="284" y="215"/>
                  <a:pt x="285" y="214"/>
                  <a:pt x="286" y="214"/>
                </a:cubicBezTo>
                <a:cubicBezTo>
                  <a:pt x="286" y="214"/>
                  <a:pt x="287" y="214"/>
                  <a:pt x="287" y="215"/>
                </a:cubicBezTo>
                <a:cubicBezTo>
                  <a:pt x="288" y="213"/>
                  <a:pt x="289" y="212"/>
                  <a:pt x="291" y="212"/>
                </a:cubicBezTo>
                <a:cubicBezTo>
                  <a:pt x="293" y="212"/>
                  <a:pt x="294" y="212"/>
                  <a:pt x="295" y="212"/>
                </a:cubicBezTo>
                <a:cubicBezTo>
                  <a:pt x="296" y="211"/>
                  <a:pt x="297" y="211"/>
                  <a:pt x="297" y="210"/>
                </a:cubicBezTo>
                <a:cubicBezTo>
                  <a:pt x="298" y="210"/>
                  <a:pt x="299" y="210"/>
                  <a:pt x="301" y="211"/>
                </a:cubicBezTo>
                <a:cubicBezTo>
                  <a:pt x="301" y="210"/>
                  <a:pt x="302" y="209"/>
                  <a:pt x="304" y="208"/>
                </a:cubicBezTo>
                <a:cubicBezTo>
                  <a:pt x="305" y="208"/>
                  <a:pt x="306" y="208"/>
                  <a:pt x="308" y="207"/>
                </a:cubicBezTo>
                <a:cubicBezTo>
                  <a:pt x="308" y="206"/>
                  <a:pt x="309" y="206"/>
                  <a:pt x="310" y="206"/>
                </a:cubicBezTo>
                <a:cubicBezTo>
                  <a:pt x="311" y="206"/>
                  <a:pt x="312" y="206"/>
                  <a:pt x="312" y="206"/>
                </a:cubicBezTo>
                <a:cubicBezTo>
                  <a:pt x="314" y="205"/>
                  <a:pt x="316" y="204"/>
                  <a:pt x="318" y="203"/>
                </a:cubicBezTo>
                <a:cubicBezTo>
                  <a:pt x="320" y="201"/>
                  <a:pt x="323" y="201"/>
                  <a:pt x="326" y="201"/>
                </a:cubicBezTo>
                <a:cubicBezTo>
                  <a:pt x="327" y="200"/>
                  <a:pt x="328" y="199"/>
                  <a:pt x="329" y="199"/>
                </a:cubicBezTo>
                <a:cubicBezTo>
                  <a:pt x="331" y="199"/>
                  <a:pt x="332" y="199"/>
                  <a:pt x="333" y="198"/>
                </a:cubicBezTo>
                <a:cubicBezTo>
                  <a:pt x="333" y="194"/>
                  <a:pt x="333" y="194"/>
                  <a:pt x="333" y="194"/>
                </a:cubicBezTo>
                <a:cubicBezTo>
                  <a:pt x="322" y="197"/>
                  <a:pt x="312" y="200"/>
                  <a:pt x="302" y="204"/>
                </a:cubicBezTo>
                <a:cubicBezTo>
                  <a:pt x="293" y="208"/>
                  <a:pt x="283" y="211"/>
                  <a:pt x="272" y="215"/>
                </a:cubicBezTo>
                <a:close/>
                <a:moveTo>
                  <a:pt x="335" y="44"/>
                </a:moveTo>
                <a:cubicBezTo>
                  <a:pt x="333" y="46"/>
                  <a:pt x="330" y="47"/>
                  <a:pt x="327" y="48"/>
                </a:cubicBezTo>
                <a:cubicBezTo>
                  <a:pt x="324" y="48"/>
                  <a:pt x="321" y="49"/>
                  <a:pt x="319" y="51"/>
                </a:cubicBezTo>
                <a:cubicBezTo>
                  <a:pt x="315" y="52"/>
                  <a:pt x="311" y="53"/>
                  <a:pt x="307" y="55"/>
                </a:cubicBezTo>
                <a:cubicBezTo>
                  <a:pt x="303" y="57"/>
                  <a:pt x="300" y="58"/>
                  <a:pt x="297" y="59"/>
                </a:cubicBezTo>
                <a:cubicBezTo>
                  <a:pt x="295" y="60"/>
                  <a:pt x="294" y="60"/>
                  <a:pt x="293" y="61"/>
                </a:cubicBezTo>
                <a:cubicBezTo>
                  <a:pt x="292" y="61"/>
                  <a:pt x="291" y="62"/>
                  <a:pt x="289" y="62"/>
                </a:cubicBezTo>
                <a:cubicBezTo>
                  <a:pt x="286" y="64"/>
                  <a:pt x="283" y="66"/>
                  <a:pt x="280" y="66"/>
                </a:cubicBezTo>
                <a:cubicBezTo>
                  <a:pt x="276" y="67"/>
                  <a:pt x="274" y="69"/>
                  <a:pt x="273" y="72"/>
                </a:cubicBezTo>
                <a:cubicBezTo>
                  <a:pt x="275" y="71"/>
                  <a:pt x="276" y="71"/>
                  <a:pt x="278" y="70"/>
                </a:cubicBezTo>
                <a:cubicBezTo>
                  <a:pt x="279" y="70"/>
                  <a:pt x="280" y="69"/>
                  <a:pt x="281" y="68"/>
                </a:cubicBezTo>
                <a:cubicBezTo>
                  <a:pt x="285" y="66"/>
                  <a:pt x="289" y="65"/>
                  <a:pt x="293" y="63"/>
                </a:cubicBezTo>
                <a:cubicBezTo>
                  <a:pt x="297" y="62"/>
                  <a:pt x="301" y="60"/>
                  <a:pt x="305" y="58"/>
                </a:cubicBezTo>
                <a:cubicBezTo>
                  <a:pt x="305" y="59"/>
                  <a:pt x="307" y="59"/>
                  <a:pt x="308" y="58"/>
                </a:cubicBezTo>
                <a:cubicBezTo>
                  <a:pt x="310" y="57"/>
                  <a:pt x="310" y="56"/>
                  <a:pt x="310" y="56"/>
                </a:cubicBezTo>
                <a:cubicBezTo>
                  <a:pt x="313" y="56"/>
                  <a:pt x="316" y="55"/>
                  <a:pt x="319" y="53"/>
                </a:cubicBezTo>
                <a:cubicBezTo>
                  <a:pt x="321" y="52"/>
                  <a:pt x="323" y="51"/>
                  <a:pt x="326" y="50"/>
                </a:cubicBezTo>
                <a:cubicBezTo>
                  <a:pt x="326" y="50"/>
                  <a:pt x="326" y="50"/>
                  <a:pt x="326" y="50"/>
                </a:cubicBezTo>
                <a:cubicBezTo>
                  <a:pt x="327" y="50"/>
                  <a:pt x="327" y="51"/>
                  <a:pt x="327" y="51"/>
                </a:cubicBezTo>
                <a:cubicBezTo>
                  <a:pt x="332" y="49"/>
                  <a:pt x="337" y="45"/>
                  <a:pt x="342" y="41"/>
                </a:cubicBezTo>
                <a:cubicBezTo>
                  <a:pt x="340" y="41"/>
                  <a:pt x="339" y="42"/>
                  <a:pt x="338" y="43"/>
                </a:cubicBezTo>
                <a:cubicBezTo>
                  <a:pt x="336" y="43"/>
                  <a:pt x="335" y="44"/>
                  <a:pt x="335" y="44"/>
                </a:cubicBezTo>
                <a:close/>
                <a:moveTo>
                  <a:pt x="329" y="41"/>
                </a:moveTo>
                <a:cubicBezTo>
                  <a:pt x="325" y="41"/>
                  <a:pt x="325" y="41"/>
                  <a:pt x="325" y="41"/>
                </a:cubicBezTo>
                <a:cubicBezTo>
                  <a:pt x="322" y="42"/>
                  <a:pt x="319" y="43"/>
                  <a:pt x="316" y="45"/>
                </a:cubicBezTo>
                <a:cubicBezTo>
                  <a:pt x="313" y="46"/>
                  <a:pt x="310" y="48"/>
                  <a:pt x="308" y="48"/>
                </a:cubicBezTo>
                <a:cubicBezTo>
                  <a:pt x="303" y="51"/>
                  <a:pt x="298" y="53"/>
                  <a:pt x="294" y="55"/>
                </a:cubicBezTo>
                <a:cubicBezTo>
                  <a:pt x="289" y="56"/>
                  <a:pt x="284" y="58"/>
                  <a:pt x="280" y="60"/>
                </a:cubicBezTo>
                <a:cubicBezTo>
                  <a:pt x="279" y="61"/>
                  <a:pt x="278" y="62"/>
                  <a:pt x="276" y="62"/>
                </a:cubicBezTo>
                <a:cubicBezTo>
                  <a:pt x="274" y="63"/>
                  <a:pt x="273" y="64"/>
                  <a:pt x="273" y="66"/>
                </a:cubicBezTo>
                <a:cubicBezTo>
                  <a:pt x="275" y="65"/>
                  <a:pt x="277" y="63"/>
                  <a:pt x="279" y="62"/>
                </a:cubicBezTo>
                <a:cubicBezTo>
                  <a:pt x="281" y="61"/>
                  <a:pt x="283" y="61"/>
                  <a:pt x="285" y="61"/>
                </a:cubicBezTo>
                <a:cubicBezTo>
                  <a:pt x="286" y="59"/>
                  <a:pt x="288" y="58"/>
                  <a:pt x="289" y="58"/>
                </a:cubicBezTo>
                <a:cubicBezTo>
                  <a:pt x="291" y="57"/>
                  <a:pt x="292" y="57"/>
                  <a:pt x="294" y="56"/>
                </a:cubicBezTo>
                <a:cubicBezTo>
                  <a:pt x="295" y="56"/>
                  <a:pt x="297" y="55"/>
                  <a:pt x="298" y="55"/>
                </a:cubicBezTo>
                <a:cubicBezTo>
                  <a:pt x="300" y="54"/>
                  <a:pt x="301" y="54"/>
                  <a:pt x="302" y="52"/>
                </a:cubicBezTo>
                <a:cubicBezTo>
                  <a:pt x="304" y="53"/>
                  <a:pt x="305" y="53"/>
                  <a:pt x="307" y="52"/>
                </a:cubicBezTo>
                <a:cubicBezTo>
                  <a:pt x="309" y="50"/>
                  <a:pt x="310" y="50"/>
                  <a:pt x="312" y="51"/>
                </a:cubicBezTo>
                <a:cubicBezTo>
                  <a:pt x="311" y="49"/>
                  <a:pt x="311" y="49"/>
                  <a:pt x="313" y="49"/>
                </a:cubicBezTo>
                <a:cubicBezTo>
                  <a:pt x="314" y="49"/>
                  <a:pt x="315" y="49"/>
                  <a:pt x="316" y="48"/>
                </a:cubicBezTo>
                <a:cubicBezTo>
                  <a:pt x="316" y="47"/>
                  <a:pt x="316" y="47"/>
                  <a:pt x="316" y="47"/>
                </a:cubicBezTo>
                <a:cubicBezTo>
                  <a:pt x="317" y="47"/>
                  <a:pt x="318" y="47"/>
                  <a:pt x="319" y="47"/>
                </a:cubicBezTo>
                <a:cubicBezTo>
                  <a:pt x="320" y="45"/>
                  <a:pt x="320" y="45"/>
                  <a:pt x="320" y="45"/>
                </a:cubicBezTo>
                <a:cubicBezTo>
                  <a:pt x="321" y="45"/>
                  <a:pt x="321" y="45"/>
                  <a:pt x="322" y="45"/>
                </a:cubicBezTo>
                <a:cubicBezTo>
                  <a:pt x="323" y="45"/>
                  <a:pt x="324" y="45"/>
                  <a:pt x="324" y="44"/>
                </a:cubicBezTo>
                <a:cubicBezTo>
                  <a:pt x="326" y="44"/>
                  <a:pt x="327" y="43"/>
                  <a:pt x="327" y="43"/>
                </a:cubicBezTo>
                <a:cubicBezTo>
                  <a:pt x="328" y="43"/>
                  <a:pt x="328" y="43"/>
                  <a:pt x="330" y="43"/>
                </a:cubicBezTo>
                <a:cubicBezTo>
                  <a:pt x="329" y="43"/>
                  <a:pt x="329" y="43"/>
                  <a:pt x="329" y="42"/>
                </a:cubicBezTo>
                <a:cubicBezTo>
                  <a:pt x="329" y="41"/>
                  <a:pt x="330" y="41"/>
                  <a:pt x="330" y="41"/>
                </a:cubicBezTo>
                <a:cubicBezTo>
                  <a:pt x="331" y="41"/>
                  <a:pt x="332" y="41"/>
                  <a:pt x="332" y="41"/>
                </a:cubicBezTo>
                <a:cubicBezTo>
                  <a:pt x="332" y="41"/>
                  <a:pt x="332" y="41"/>
                  <a:pt x="333" y="41"/>
                </a:cubicBezTo>
                <a:cubicBezTo>
                  <a:pt x="334" y="40"/>
                  <a:pt x="335" y="39"/>
                  <a:pt x="336" y="38"/>
                </a:cubicBezTo>
                <a:cubicBezTo>
                  <a:pt x="337" y="38"/>
                  <a:pt x="339" y="37"/>
                  <a:pt x="340" y="37"/>
                </a:cubicBezTo>
                <a:cubicBezTo>
                  <a:pt x="344" y="35"/>
                  <a:pt x="348" y="34"/>
                  <a:pt x="352" y="33"/>
                </a:cubicBezTo>
                <a:cubicBezTo>
                  <a:pt x="352" y="31"/>
                  <a:pt x="353" y="30"/>
                  <a:pt x="355" y="30"/>
                </a:cubicBezTo>
                <a:cubicBezTo>
                  <a:pt x="356" y="30"/>
                  <a:pt x="358" y="29"/>
                  <a:pt x="358" y="27"/>
                </a:cubicBezTo>
                <a:cubicBezTo>
                  <a:pt x="353" y="29"/>
                  <a:pt x="348" y="31"/>
                  <a:pt x="343" y="33"/>
                </a:cubicBezTo>
                <a:cubicBezTo>
                  <a:pt x="338" y="36"/>
                  <a:pt x="333" y="38"/>
                  <a:pt x="329" y="41"/>
                </a:cubicBezTo>
                <a:close/>
                <a:moveTo>
                  <a:pt x="276" y="250"/>
                </a:moveTo>
                <a:cubicBezTo>
                  <a:pt x="274" y="250"/>
                  <a:pt x="274" y="250"/>
                  <a:pt x="274" y="250"/>
                </a:cubicBezTo>
                <a:cubicBezTo>
                  <a:pt x="274" y="250"/>
                  <a:pt x="274" y="250"/>
                  <a:pt x="275" y="250"/>
                </a:cubicBezTo>
                <a:cubicBezTo>
                  <a:pt x="276" y="250"/>
                  <a:pt x="276" y="250"/>
                  <a:pt x="276" y="250"/>
                </a:cubicBezTo>
                <a:cubicBezTo>
                  <a:pt x="277" y="250"/>
                  <a:pt x="276" y="250"/>
                  <a:pt x="276" y="250"/>
                </a:cubicBezTo>
                <a:close/>
                <a:moveTo>
                  <a:pt x="274" y="59"/>
                </a:moveTo>
                <a:cubicBezTo>
                  <a:pt x="276" y="59"/>
                  <a:pt x="278" y="58"/>
                  <a:pt x="279" y="57"/>
                </a:cubicBezTo>
                <a:cubicBezTo>
                  <a:pt x="280" y="55"/>
                  <a:pt x="282" y="55"/>
                  <a:pt x="285" y="55"/>
                </a:cubicBezTo>
                <a:cubicBezTo>
                  <a:pt x="286" y="53"/>
                  <a:pt x="287" y="53"/>
                  <a:pt x="288" y="52"/>
                </a:cubicBezTo>
                <a:cubicBezTo>
                  <a:pt x="289" y="52"/>
                  <a:pt x="290" y="52"/>
                  <a:pt x="291" y="51"/>
                </a:cubicBezTo>
                <a:cubicBezTo>
                  <a:pt x="293" y="51"/>
                  <a:pt x="294" y="50"/>
                  <a:pt x="295" y="50"/>
                </a:cubicBezTo>
                <a:cubicBezTo>
                  <a:pt x="296" y="50"/>
                  <a:pt x="297" y="49"/>
                  <a:pt x="298" y="48"/>
                </a:cubicBezTo>
                <a:cubicBezTo>
                  <a:pt x="293" y="49"/>
                  <a:pt x="289" y="51"/>
                  <a:pt x="285" y="53"/>
                </a:cubicBezTo>
                <a:cubicBezTo>
                  <a:pt x="281" y="54"/>
                  <a:pt x="278" y="57"/>
                  <a:pt x="274" y="59"/>
                </a:cubicBezTo>
                <a:close/>
                <a:moveTo>
                  <a:pt x="274" y="129"/>
                </a:moveTo>
                <a:cubicBezTo>
                  <a:pt x="276" y="129"/>
                  <a:pt x="277" y="129"/>
                  <a:pt x="278" y="128"/>
                </a:cubicBezTo>
                <a:cubicBezTo>
                  <a:pt x="280" y="128"/>
                  <a:pt x="281" y="127"/>
                  <a:pt x="282" y="127"/>
                </a:cubicBezTo>
                <a:cubicBezTo>
                  <a:pt x="280" y="126"/>
                  <a:pt x="279" y="126"/>
                  <a:pt x="278" y="127"/>
                </a:cubicBezTo>
                <a:cubicBezTo>
                  <a:pt x="276" y="127"/>
                  <a:pt x="275" y="128"/>
                  <a:pt x="274" y="129"/>
                </a:cubicBezTo>
                <a:close/>
                <a:moveTo>
                  <a:pt x="277" y="245"/>
                </a:moveTo>
                <a:cubicBezTo>
                  <a:pt x="278" y="244"/>
                  <a:pt x="279" y="243"/>
                  <a:pt x="281" y="244"/>
                </a:cubicBezTo>
                <a:cubicBezTo>
                  <a:pt x="282" y="244"/>
                  <a:pt x="283" y="243"/>
                  <a:pt x="283" y="242"/>
                </a:cubicBezTo>
                <a:cubicBezTo>
                  <a:pt x="282" y="242"/>
                  <a:pt x="281" y="243"/>
                  <a:pt x="279" y="243"/>
                </a:cubicBezTo>
                <a:cubicBezTo>
                  <a:pt x="277" y="244"/>
                  <a:pt x="277" y="244"/>
                  <a:pt x="277" y="245"/>
                </a:cubicBezTo>
                <a:close/>
                <a:moveTo>
                  <a:pt x="319" y="71"/>
                </a:moveTo>
                <a:cubicBezTo>
                  <a:pt x="319" y="71"/>
                  <a:pt x="319" y="71"/>
                  <a:pt x="320" y="70"/>
                </a:cubicBezTo>
                <a:cubicBezTo>
                  <a:pt x="321" y="70"/>
                  <a:pt x="321" y="70"/>
                  <a:pt x="322" y="70"/>
                </a:cubicBezTo>
                <a:cubicBezTo>
                  <a:pt x="322" y="69"/>
                  <a:pt x="323" y="69"/>
                  <a:pt x="323" y="69"/>
                </a:cubicBezTo>
                <a:cubicBezTo>
                  <a:pt x="323" y="68"/>
                  <a:pt x="323" y="68"/>
                  <a:pt x="323" y="68"/>
                </a:cubicBezTo>
                <a:cubicBezTo>
                  <a:pt x="325" y="67"/>
                  <a:pt x="327" y="66"/>
                  <a:pt x="330" y="65"/>
                </a:cubicBezTo>
                <a:cubicBezTo>
                  <a:pt x="332" y="64"/>
                  <a:pt x="334" y="63"/>
                  <a:pt x="335" y="62"/>
                </a:cubicBezTo>
                <a:cubicBezTo>
                  <a:pt x="333" y="62"/>
                  <a:pt x="331" y="63"/>
                  <a:pt x="329" y="64"/>
                </a:cubicBezTo>
                <a:cubicBezTo>
                  <a:pt x="327" y="65"/>
                  <a:pt x="325" y="66"/>
                  <a:pt x="323" y="66"/>
                </a:cubicBezTo>
                <a:cubicBezTo>
                  <a:pt x="322" y="67"/>
                  <a:pt x="320" y="67"/>
                  <a:pt x="318" y="68"/>
                </a:cubicBezTo>
                <a:cubicBezTo>
                  <a:pt x="313" y="70"/>
                  <a:pt x="309" y="72"/>
                  <a:pt x="304" y="74"/>
                </a:cubicBezTo>
                <a:cubicBezTo>
                  <a:pt x="300" y="76"/>
                  <a:pt x="296" y="77"/>
                  <a:pt x="291" y="79"/>
                </a:cubicBezTo>
                <a:cubicBezTo>
                  <a:pt x="290" y="80"/>
                  <a:pt x="288" y="80"/>
                  <a:pt x="287" y="81"/>
                </a:cubicBezTo>
                <a:cubicBezTo>
                  <a:pt x="285" y="81"/>
                  <a:pt x="284" y="82"/>
                  <a:pt x="283" y="83"/>
                </a:cubicBezTo>
                <a:cubicBezTo>
                  <a:pt x="282" y="83"/>
                  <a:pt x="280" y="84"/>
                  <a:pt x="279" y="84"/>
                </a:cubicBezTo>
                <a:cubicBezTo>
                  <a:pt x="278" y="85"/>
                  <a:pt x="277" y="86"/>
                  <a:pt x="277" y="87"/>
                </a:cubicBezTo>
                <a:cubicBezTo>
                  <a:pt x="281" y="85"/>
                  <a:pt x="286" y="84"/>
                  <a:pt x="290" y="82"/>
                </a:cubicBezTo>
                <a:cubicBezTo>
                  <a:pt x="294" y="81"/>
                  <a:pt x="298" y="79"/>
                  <a:pt x="302" y="77"/>
                </a:cubicBezTo>
                <a:cubicBezTo>
                  <a:pt x="303" y="76"/>
                  <a:pt x="303" y="76"/>
                  <a:pt x="304" y="77"/>
                </a:cubicBezTo>
                <a:cubicBezTo>
                  <a:pt x="304" y="78"/>
                  <a:pt x="305" y="78"/>
                  <a:pt x="305" y="77"/>
                </a:cubicBezTo>
                <a:cubicBezTo>
                  <a:pt x="305" y="77"/>
                  <a:pt x="305" y="76"/>
                  <a:pt x="306" y="76"/>
                </a:cubicBezTo>
                <a:cubicBezTo>
                  <a:pt x="307" y="75"/>
                  <a:pt x="308" y="75"/>
                  <a:pt x="309" y="74"/>
                </a:cubicBezTo>
                <a:cubicBezTo>
                  <a:pt x="310" y="74"/>
                  <a:pt x="311" y="74"/>
                  <a:pt x="312" y="73"/>
                </a:cubicBezTo>
                <a:cubicBezTo>
                  <a:pt x="313" y="73"/>
                  <a:pt x="313" y="73"/>
                  <a:pt x="314" y="73"/>
                </a:cubicBezTo>
                <a:cubicBezTo>
                  <a:pt x="314" y="72"/>
                  <a:pt x="314" y="71"/>
                  <a:pt x="315" y="72"/>
                </a:cubicBezTo>
                <a:cubicBezTo>
                  <a:pt x="316" y="72"/>
                  <a:pt x="316" y="72"/>
                  <a:pt x="317" y="71"/>
                </a:cubicBezTo>
                <a:cubicBezTo>
                  <a:pt x="317" y="71"/>
                  <a:pt x="317" y="71"/>
                  <a:pt x="317" y="71"/>
                </a:cubicBezTo>
                <a:cubicBezTo>
                  <a:pt x="317" y="71"/>
                  <a:pt x="317" y="70"/>
                  <a:pt x="318" y="70"/>
                </a:cubicBezTo>
                <a:cubicBezTo>
                  <a:pt x="318" y="70"/>
                  <a:pt x="319" y="70"/>
                  <a:pt x="319" y="70"/>
                </a:cubicBezTo>
                <a:cubicBezTo>
                  <a:pt x="319" y="69"/>
                  <a:pt x="320" y="70"/>
                  <a:pt x="320" y="70"/>
                </a:cubicBezTo>
                <a:cubicBezTo>
                  <a:pt x="320" y="70"/>
                  <a:pt x="319" y="70"/>
                  <a:pt x="319" y="70"/>
                </a:cubicBezTo>
                <a:cubicBezTo>
                  <a:pt x="318" y="70"/>
                  <a:pt x="318" y="71"/>
                  <a:pt x="319" y="71"/>
                </a:cubicBezTo>
                <a:close/>
                <a:moveTo>
                  <a:pt x="277" y="250"/>
                </a:moveTo>
                <a:cubicBezTo>
                  <a:pt x="278" y="250"/>
                  <a:pt x="278" y="250"/>
                  <a:pt x="278" y="249"/>
                </a:cubicBezTo>
                <a:cubicBezTo>
                  <a:pt x="278" y="248"/>
                  <a:pt x="278" y="248"/>
                  <a:pt x="277" y="250"/>
                </a:cubicBezTo>
                <a:close/>
                <a:moveTo>
                  <a:pt x="280" y="249"/>
                </a:moveTo>
                <a:cubicBezTo>
                  <a:pt x="280" y="249"/>
                  <a:pt x="281" y="249"/>
                  <a:pt x="281" y="249"/>
                </a:cubicBezTo>
                <a:cubicBezTo>
                  <a:pt x="281" y="248"/>
                  <a:pt x="282" y="248"/>
                  <a:pt x="282" y="248"/>
                </a:cubicBezTo>
                <a:cubicBezTo>
                  <a:pt x="281" y="248"/>
                  <a:pt x="281" y="248"/>
                  <a:pt x="281" y="248"/>
                </a:cubicBezTo>
                <a:cubicBezTo>
                  <a:pt x="280" y="248"/>
                  <a:pt x="280" y="248"/>
                  <a:pt x="280" y="249"/>
                </a:cubicBezTo>
                <a:close/>
                <a:moveTo>
                  <a:pt x="312" y="165"/>
                </a:moveTo>
                <a:cubicBezTo>
                  <a:pt x="307" y="167"/>
                  <a:pt x="303" y="169"/>
                  <a:pt x="298" y="171"/>
                </a:cubicBezTo>
                <a:cubicBezTo>
                  <a:pt x="293" y="173"/>
                  <a:pt x="289" y="174"/>
                  <a:pt x="285" y="176"/>
                </a:cubicBezTo>
                <a:cubicBezTo>
                  <a:pt x="285" y="177"/>
                  <a:pt x="284" y="177"/>
                  <a:pt x="283" y="177"/>
                </a:cubicBezTo>
                <a:cubicBezTo>
                  <a:pt x="282" y="178"/>
                  <a:pt x="282" y="178"/>
                  <a:pt x="282" y="179"/>
                </a:cubicBezTo>
                <a:cubicBezTo>
                  <a:pt x="283" y="179"/>
                  <a:pt x="285" y="178"/>
                  <a:pt x="286" y="178"/>
                </a:cubicBezTo>
                <a:cubicBezTo>
                  <a:pt x="287" y="177"/>
                  <a:pt x="289" y="177"/>
                  <a:pt x="290" y="177"/>
                </a:cubicBezTo>
                <a:cubicBezTo>
                  <a:pt x="290" y="176"/>
                  <a:pt x="290" y="176"/>
                  <a:pt x="291" y="176"/>
                </a:cubicBezTo>
                <a:cubicBezTo>
                  <a:pt x="293" y="175"/>
                  <a:pt x="295" y="174"/>
                  <a:pt x="297" y="173"/>
                </a:cubicBezTo>
                <a:cubicBezTo>
                  <a:pt x="299" y="173"/>
                  <a:pt x="301" y="172"/>
                  <a:pt x="303" y="171"/>
                </a:cubicBezTo>
                <a:cubicBezTo>
                  <a:pt x="305" y="170"/>
                  <a:pt x="306" y="170"/>
                  <a:pt x="307" y="170"/>
                </a:cubicBezTo>
                <a:cubicBezTo>
                  <a:pt x="308" y="170"/>
                  <a:pt x="309" y="170"/>
                  <a:pt x="310" y="170"/>
                </a:cubicBezTo>
                <a:cubicBezTo>
                  <a:pt x="310" y="169"/>
                  <a:pt x="310" y="168"/>
                  <a:pt x="311" y="169"/>
                </a:cubicBezTo>
                <a:cubicBezTo>
                  <a:pt x="312" y="169"/>
                  <a:pt x="312" y="168"/>
                  <a:pt x="312" y="168"/>
                </a:cubicBezTo>
                <a:cubicBezTo>
                  <a:pt x="313" y="167"/>
                  <a:pt x="314" y="167"/>
                  <a:pt x="314" y="167"/>
                </a:cubicBezTo>
                <a:cubicBezTo>
                  <a:pt x="314" y="167"/>
                  <a:pt x="315" y="167"/>
                  <a:pt x="316" y="168"/>
                </a:cubicBezTo>
                <a:cubicBezTo>
                  <a:pt x="316" y="167"/>
                  <a:pt x="316" y="166"/>
                  <a:pt x="317" y="166"/>
                </a:cubicBezTo>
                <a:cubicBezTo>
                  <a:pt x="318" y="165"/>
                  <a:pt x="319" y="165"/>
                  <a:pt x="321" y="165"/>
                </a:cubicBezTo>
                <a:cubicBezTo>
                  <a:pt x="322" y="164"/>
                  <a:pt x="323" y="164"/>
                  <a:pt x="325" y="163"/>
                </a:cubicBezTo>
                <a:cubicBezTo>
                  <a:pt x="326" y="163"/>
                  <a:pt x="327" y="162"/>
                  <a:pt x="328" y="161"/>
                </a:cubicBezTo>
                <a:cubicBezTo>
                  <a:pt x="329" y="161"/>
                  <a:pt x="329" y="161"/>
                  <a:pt x="330" y="161"/>
                </a:cubicBezTo>
                <a:cubicBezTo>
                  <a:pt x="330" y="162"/>
                  <a:pt x="330" y="162"/>
                  <a:pt x="331" y="162"/>
                </a:cubicBezTo>
                <a:cubicBezTo>
                  <a:pt x="331" y="161"/>
                  <a:pt x="331" y="160"/>
                  <a:pt x="332" y="160"/>
                </a:cubicBezTo>
                <a:cubicBezTo>
                  <a:pt x="333" y="160"/>
                  <a:pt x="334" y="159"/>
                  <a:pt x="335" y="159"/>
                </a:cubicBezTo>
                <a:cubicBezTo>
                  <a:pt x="335" y="158"/>
                  <a:pt x="335" y="158"/>
                  <a:pt x="335" y="157"/>
                </a:cubicBezTo>
                <a:cubicBezTo>
                  <a:pt x="336" y="156"/>
                  <a:pt x="335" y="156"/>
                  <a:pt x="335" y="156"/>
                </a:cubicBezTo>
                <a:cubicBezTo>
                  <a:pt x="332" y="158"/>
                  <a:pt x="328" y="159"/>
                  <a:pt x="323" y="161"/>
                </a:cubicBezTo>
                <a:cubicBezTo>
                  <a:pt x="319" y="162"/>
                  <a:pt x="315" y="164"/>
                  <a:pt x="312" y="165"/>
                </a:cubicBezTo>
                <a:close/>
                <a:moveTo>
                  <a:pt x="283" y="125"/>
                </a:moveTo>
                <a:cubicBezTo>
                  <a:pt x="285" y="125"/>
                  <a:pt x="286" y="125"/>
                  <a:pt x="287" y="124"/>
                </a:cubicBezTo>
                <a:cubicBezTo>
                  <a:pt x="288" y="123"/>
                  <a:pt x="289" y="123"/>
                  <a:pt x="292" y="123"/>
                </a:cubicBezTo>
                <a:cubicBezTo>
                  <a:pt x="294" y="121"/>
                  <a:pt x="296" y="120"/>
                  <a:pt x="298" y="119"/>
                </a:cubicBezTo>
                <a:cubicBezTo>
                  <a:pt x="301" y="118"/>
                  <a:pt x="303" y="118"/>
                  <a:pt x="305" y="117"/>
                </a:cubicBezTo>
                <a:cubicBezTo>
                  <a:pt x="306" y="116"/>
                  <a:pt x="308" y="115"/>
                  <a:pt x="310" y="114"/>
                </a:cubicBezTo>
                <a:cubicBezTo>
                  <a:pt x="313" y="112"/>
                  <a:pt x="315" y="112"/>
                  <a:pt x="317" y="113"/>
                </a:cubicBezTo>
                <a:cubicBezTo>
                  <a:pt x="319" y="111"/>
                  <a:pt x="322" y="110"/>
                  <a:pt x="325" y="109"/>
                </a:cubicBezTo>
                <a:cubicBezTo>
                  <a:pt x="328" y="108"/>
                  <a:pt x="330" y="106"/>
                  <a:pt x="333" y="105"/>
                </a:cubicBezTo>
                <a:cubicBezTo>
                  <a:pt x="334" y="105"/>
                  <a:pt x="334" y="105"/>
                  <a:pt x="335" y="106"/>
                </a:cubicBezTo>
                <a:cubicBezTo>
                  <a:pt x="335" y="106"/>
                  <a:pt x="336" y="106"/>
                  <a:pt x="337" y="106"/>
                </a:cubicBezTo>
                <a:cubicBezTo>
                  <a:pt x="337" y="101"/>
                  <a:pt x="337" y="101"/>
                  <a:pt x="337" y="101"/>
                </a:cubicBezTo>
                <a:cubicBezTo>
                  <a:pt x="328" y="105"/>
                  <a:pt x="318" y="109"/>
                  <a:pt x="309" y="113"/>
                </a:cubicBezTo>
                <a:cubicBezTo>
                  <a:pt x="300" y="116"/>
                  <a:pt x="291" y="121"/>
                  <a:pt x="283" y="125"/>
                </a:cubicBezTo>
                <a:close/>
                <a:moveTo>
                  <a:pt x="283" y="248"/>
                </a:moveTo>
                <a:cubicBezTo>
                  <a:pt x="284" y="248"/>
                  <a:pt x="285" y="248"/>
                  <a:pt x="286" y="248"/>
                </a:cubicBezTo>
                <a:cubicBezTo>
                  <a:pt x="286" y="248"/>
                  <a:pt x="287" y="247"/>
                  <a:pt x="287" y="246"/>
                </a:cubicBezTo>
                <a:cubicBezTo>
                  <a:pt x="286" y="246"/>
                  <a:pt x="285" y="246"/>
                  <a:pt x="284" y="246"/>
                </a:cubicBezTo>
                <a:cubicBezTo>
                  <a:pt x="283" y="246"/>
                  <a:pt x="283" y="247"/>
                  <a:pt x="283" y="248"/>
                </a:cubicBezTo>
                <a:close/>
                <a:moveTo>
                  <a:pt x="354" y="217"/>
                </a:moveTo>
                <a:cubicBezTo>
                  <a:pt x="345" y="220"/>
                  <a:pt x="336" y="223"/>
                  <a:pt x="326" y="227"/>
                </a:cubicBezTo>
                <a:cubicBezTo>
                  <a:pt x="317" y="230"/>
                  <a:pt x="308" y="233"/>
                  <a:pt x="299" y="236"/>
                </a:cubicBezTo>
                <a:cubicBezTo>
                  <a:pt x="297" y="238"/>
                  <a:pt x="294" y="238"/>
                  <a:pt x="291" y="239"/>
                </a:cubicBezTo>
                <a:cubicBezTo>
                  <a:pt x="289" y="240"/>
                  <a:pt x="286" y="241"/>
                  <a:pt x="284" y="243"/>
                </a:cubicBezTo>
                <a:cubicBezTo>
                  <a:pt x="288" y="241"/>
                  <a:pt x="292" y="240"/>
                  <a:pt x="296" y="239"/>
                </a:cubicBezTo>
                <a:cubicBezTo>
                  <a:pt x="299" y="238"/>
                  <a:pt x="303" y="237"/>
                  <a:pt x="306" y="235"/>
                </a:cubicBezTo>
                <a:cubicBezTo>
                  <a:pt x="309" y="235"/>
                  <a:pt x="311" y="234"/>
                  <a:pt x="313" y="233"/>
                </a:cubicBezTo>
                <a:cubicBezTo>
                  <a:pt x="315" y="232"/>
                  <a:pt x="317" y="231"/>
                  <a:pt x="319" y="231"/>
                </a:cubicBezTo>
                <a:cubicBezTo>
                  <a:pt x="321" y="230"/>
                  <a:pt x="323" y="230"/>
                  <a:pt x="324" y="229"/>
                </a:cubicBezTo>
                <a:cubicBezTo>
                  <a:pt x="330" y="229"/>
                  <a:pt x="330" y="229"/>
                  <a:pt x="330" y="229"/>
                </a:cubicBezTo>
                <a:cubicBezTo>
                  <a:pt x="330" y="228"/>
                  <a:pt x="331" y="228"/>
                  <a:pt x="332" y="227"/>
                </a:cubicBezTo>
                <a:cubicBezTo>
                  <a:pt x="333" y="226"/>
                  <a:pt x="334" y="226"/>
                  <a:pt x="335" y="226"/>
                </a:cubicBezTo>
                <a:cubicBezTo>
                  <a:pt x="338" y="225"/>
                  <a:pt x="340" y="224"/>
                  <a:pt x="342" y="223"/>
                </a:cubicBezTo>
                <a:cubicBezTo>
                  <a:pt x="344" y="222"/>
                  <a:pt x="346" y="222"/>
                  <a:pt x="348" y="221"/>
                </a:cubicBezTo>
                <a:cubicBezTo>
                  <a:pt x="349" y="220"/>
                  <a:pt x="351" y="220"/>
                  <a:pt x="352" y="220"/>
                </a:cubicBezTo>
                <a:cubicBezTo>
                  <a:pt x="354" y="219"/>
                  <a:pt x="355" y="219"/>
                  <a:pt x="356" y="218"/>
                </a:cubicBezTo>
                <a:cubicBezTo>
                  <a:pt x="356" y="218"/>
                  <a:pt x="355" y="218"/>
                  <a:pt x="355" y="217"/>
                </a:cubicBezTo>
                <a:cubicBezTo>
                  <a:pt x="355" y="217"/>
                  <a:pt x="355" y="217"/>
                  <a:pt x="354" y="217"/>
                </a:cubicBezTo>
                <a:close/>
                <a:moveTo>
                  <a:pt x="285" y="206"/>
                </a:moveTo>
                <a:cubicBezTo>
                  <a:pt x="286" y="206"/>
                  <a:pt x="287" y="206"/>
                  <a:pt x="288" y="204"/>
                </a:cubicBezTo>
                <a:cubicBezTo>
                  <a:pt x="287" y="204"/>
                  <a:pt x="287" y="205"/>
                  <a:pt x="287" y="205"/>
                </a:cubicBezTo>
                <a:cubicBezTo>
                  <a:pt x="286" y="205"/>
                  <a:pt x="286" y="206"/>
                  <a:pt x="285" y="206"/>
                </a:cubicBezTo>
                <a:close/>
                <a:moveTo>
                  <a:pt x="285" y="252"/>
                </a:moveTo>
                <a:cubicBezTo>
                  <a:pt x="286" y="252"/>
                  <a:pt x="286" y="252"/>
                  <a:pt x="287" y="252"/>
                </a:cubicBezTo>
                <a:cubicBezTo>
                  <a:pt x="287" y="252"/>
                  <a:pt x="287" y="251"/>
                  <a:pt x="287" y="250"/>
                </a:cubicBezTo>
                <a:cubicBezTo>
                  <a:pt x="286" y="250"/>
                  <a:pt x="285" y="251"/>
                  <a:pt x="285" y="252"/>
                </a:cubicBezTo>
                <a:close/>
                <a:moveTo>
                  <a:pt x="288" y="204"/>
                </a:moveTo>
                <a:cubicBezTo>
                  <a:pt x="289" y="204"/>
                  <a:pt x="290" y="204"/>
                  <a:pt x="290" y="205"/>
                </a:cubicBezTo>
                <a:cubicBezTo>
                  <a:pt x="291" y="205"/>
                  <a:pt x="291" y="205"/>
                  <a:pt x="291" y="204"/>
                </a:cubicBezTo>
                <a:cubicBezTo>
                  <a:pt x="290" y="204"/>
                  <a:pt x="289" y="204"/>
                  <a:pt x="288" y="204"/>
                </a:cubicBezTo>
                <a:close/>
                <a:moveTo>
                  <a:pt x="312" y="246"/>
                </a:moveTo>
                <a:cubicBezTo>
                  <a:pt x="314" y="245"/>
                  <a:pt x="317" y="243"/>
                  <a:pt x="319" y="242"/>
                </a:cubicBezTo>
                <a:cubicBezTo>
                  <a:pt x="322" y="242"/>
                  <a:pt x="325" y="241"/>
                  <a:pt x="327" y="242"/>
                </a:cubicBezTo>
                <a:cubicBezTo>
                  <a:pt x="327" y="241"/>
                  <a:pt x="327" y="241"/>
                  <a:pt x="327" y="241"/>
                </a:cubicBezTo>
                <a:cubicBezTo>
                  <a:pt x="327" y="240"/>
                  <a:pt x="327" y="240"/>
                  <a:pt x="327" y="240"/>
                </a:cubicBezTo>
                <a:cubicBezTo>
                  <a:pt x="327" y="240"/>
                  <a:pt x="328" y="240"/>
                  <a:pt x="329" y="239"/>
                </a:cubicBezTo>
                <a:cubicBezTo>
                  <a:pt x="329" y="239"/>
                  <a:pt x="330" y="238"/>
                  <a:pt x="329" y="239"/>
                </a:cubicBezTo>
                <a:cubicBezTo>
                  <a:pt x="329" y="239"/>
                  <a:pt x="330" y="239"/>
                  <a:pt x="330" y="239"/>
                </a:cubicBezTo>
                <a:cubicBezTo>
                  <a:pt x="331" y="239"/>
                  <a:pt x="332" y="240"/>
                  <a:pt x="333" y="240"/>
                </a:cubicBezTo>
                <a:cubicBezTo>
                  <a:pt x="334" y="239"/>
                  <a:pt x="334" y="238"/>
                  <a:pt x="334" y="238"/>
                </a:cubicBezTo>
                <a:cubicBezTo>
                  <a:pt x="334" y="237"/>
                  <a:pt x="334" y="237"/>
                  <a:pt x="335" y="236"/>
                </a:cubicBezTo>
                <a:cubicBezTo>
                  <a:pt x="335" y="236"/>
                  <a:pt x="336" y="237"/>
                  <a:pt x="336" y="237"/>
                </a:cubicBezTo>
                <a:cubicBezTo>
                  <a:pt x="336" y="237"/>
                  <a:pt x="337" y="237"/>
                  <a:pt x="337" y="237"/>
                </a:cubicBezTo>
                <a:cubicBezTo>
                  <a:pt x="338" y="236"/>
                  <a:pt x="340" y="235"/>
                  <a:pt x="342" y="234"/>
                </a:cubicBezTo>
                <a:cubicBezTo>
                  <a:pt x="343" y="234"/>
                  <a:pt x="345" y="233"/>
                  <a:pt x="347" y="233"/>
                </a:cubicBezTo>
                <a:cubicBezTo>
                  <a:pt x="349" y="233"/>
                  <a:pt x="351" y="232"/>
                  <a:pt x="353" y="232"/>
                </a:cubicBezTo>
                <a:cubicBezTo>
                  <a:pt x="354" y="231"/>
                  <a:pt x="355" y="230"/>
                  <a:pt x="356" y="228"/>
                </a:cubicBezTo>
                <a:cubicBezTo>
                  <a:pt x="355" y="228"/>
                  <a:pt x="353" y="228"/>
                  <a:pt x="352" y="229"/>
                </a:cubicBezTo>
                <a:cubicBezTo>
                  <a:pt x="351" y="230"/>
                  <a:pt x="349" y="230"/>
                  <a:pt x="348" y="231"/>
                </a:cubicBezTo>
                <a:cubicBezTo>
                  <a:pt x="346" y="231"/>
                  <a:pt x="344" y="232"/>
                  <a:pt x="343" y="232"/>
                </a:cubicBezTo>
                <a:cubicBezTo>
                  <a:pt x="341" y="233"/>
                  <a:pt x="339" y="233"/>
                  <a:pt x="337" y="234"/>
                </a:cubicBezTo>
                <a:cubicBezTo>
                  <a:pt x="334" y="235"/>
                  <a:pt x="331" y="236"/>
                  <a:pt x="328" y="237"/>
                </a:cubicBezTo>
                <a:cubicBezTo>
                  <a:pt x="326" y="239"/>
                  <a:pt x="323" y="240"/>
                  <a:pt x="320" y="240"/>
                </a:cubicBezTo>
                <a:cubicBezTo>
                  <a:pt x="316" y="242"/>
                  <a:pt x="312" y="243"/>
                  <a:pt x="307" y="244"/>
                </a:cubicBezTo>
                <a:cubicBezTo>
                  <a:pt x="303" y="245"/>
                  <a:pt x="299" y="246"/>
                  <a:pt x="295" y="248"/>
                </a:cubicBezTo>
                <a:cubicBezTo>
                  <a:pt x="292" y="248"/>
                  <a:pt x="290" y="249"/>
                  <a:pt x="288" y="251"/>
                </a:cubicBezTo>
                <a:cubicBezTo>
                  <a:pt x="292" y="251"/>
                  <a:pt x="296" y="250"/>
                  <a:pt x="300" y="248"/>
                </a:cubicBezTo>
                <a:cubicBezTo>
                  <a:pt x="304" y="247"/>
                  <a:pt x="308" y="246"/>
                  <a:pt x="312" y="246"/>
                </a:cubicBezTo>
                <a:close/>
                <a:moveTo>
                  <a:pt x="289" y="246"/>
                </a:moveTo>
                <a:cubicBezTo>
                  <a:pt x="289" y="245"/>
                  <a:pt x="289" y="245"/>
                  <a:pt x="291" y="245"/>
                </a:cubicBezTo>
                <a:cubicBezTo>
                  <a:pt x="292" y="245"/>
                  <a:pt x="292" y="245"/>
                  <a:pt x="291" y="244"/>
                </a:cubicBezTo>
                <a:cubicBezTo>
                  <a:pt x="291" y="245"/>
                  <a:pt x="290" y="245"/>
                  <a:pt x="289" y="245"/>
                </a:cubicBezTo>
                <a:cubicBezTo>
                  <a:pt x="288" y="245"/>
                  <a:pt x="288" y="245"/>
                  <a:pt x="289" y="246"/>
                </a:cubicBezTo>
                <a:close/>
                <a:moveTo>
                  <a:pt x="295" y="244"/>
                </a:moveTo>
                <a:cubicBezTo>
                  <a:pt x="291" y="244"/>
                  <a:pt x="291" y="244"/>
                  <a:pt x="291" y="244"/>
                </a:cubicBezTo>
                <a:cubicBezTo>
                  <a:pt x="291" y="245"/>
                  <a:pt x="292" y="246"/>
                  <a:pt x="293" y="245"/>
                </a:cubicBezTo>
                <a:cubicBezTo>
                  <a:pt x="294" y="245"/>
                  <a:pt x="295" y="244"/>
                  <a:pt x="295" y="244"/>
                </a:cubicBezTo>
                <a:close/>
                <a:moveTo>
                  <a:pt x="305" y="198"/>
                </a:moveTo>
                <a:cubicBezTo>
                  <a:pt x="303" y="199"/>
                  <a:pt x="302" y="199"/>
                  <a:pt x="301" y="199"/>
                </a:cubicBezTo>
                <a:cubicBezTo>
                  <a:pt x="300" y="200"/>
                  <a:pt x="299" y="200"/>
                  <a:pt x="298" y="201"/>
                </a:cubicBezTo>
                <a:cubicBezTo>
                  <a:pt x="298" y="201"/>
                  <a:pt x="297" y="201"/>
                  <a:pt x="296" y="201"/>
                </a:cubicBezTo>
                <a:cubicBezTo>
                  <a:pt x="294" y="201"/>
                  <a:pt x="294" y="202"/>
                  <a:pt x="294" y="203"/>
                </a:cubicBezTo>
                <a:cubicBezTo>
                  <a:pt x="301" y="201"/>
                  <a:pt x="307" y="198"/>
                  <a:pt x="313" y="196"/>
                </a:cubicBezTo>
                <a:cubicBezTo>
                  <a:pt x="319" y="193"/>
                  <a:pt x="325" y="191"/>
                  <a:pt x="332" y="190"/>
                </a:cubicBezTo>
                <a:cubicBezTo>
                  <a:pt x="331" y="189"/>
                  <a:pt x="331" y="189"/>
                  <a:pt x="331" y="189"/>
                </a:cubicBezTo>
                <a:cubicBezTo>
                  <a:pt x="331" y="189"/>
                  <a:pt x="332" y="189"/>
                  <a:pt x="332" y="189"/>
                </a:cubicBezTo>
                <a:cubicBezTo>
                  <a:pt x="332" y="189"/>
                  <a:pt x="333" y="189"/>
                  <a:pt x="333" y="188"/>
                </a:cubicBezTo>
                <a:cubicBezTo>
                  <a:pt x="333" y="188"/>
                  <a:pt x="333" y="188"/>
                  <a:pt x="333" y="187"/>
                </a:cubicBezTo>
                <a:cubicBezTo>
                  <a:pt x="328" y="188"/>
                  <a:pt x="323" y="190"/>
                  <a:pt x="319" y="192"/>
                </a:cubicBezTo>
                <a:cubicBezTo>
                  <a:pt x="314" y="194"/>
                  <a:pt x="310" y="196"/>
                  <a:pt x="305" y="198"/>
                </a:cubicBezTo>
                <a:close/>
                <a:moveTo>
                  <a:pt x="357" y="16"/>
                </a:moveTo>
                <a:cubicBezTo>
                  <a:pt x="355" y="16"/>
                  <a:pt x="353" y="17"/>
                  <a:pt x="351" y="18"/>
                </a:cubicBezTo>
                <a:cubicBezTo>
                  <a:pt x="349" y="18"/>
                  <a:pt x="348" y="19"/>
                  <a:pt x="346" y="20"/>
                </a:cubicBezTo>
                <a:cubicBezTo>
                  <a:pt x="348" y="20"/>
                  <a:pt x="348" y="21"/>
                  <a:pt x="348" y="23"/>
                </a:cubicBezTo>
                <a:cubicBezTo>
                  <a:pt x="347" y="24"/>
                  <a:pt x="346" y="25"/>
                  <a:pt x="344" y="26"/>
                </a:cubicBezTo>
                <a:cubicBezTo>
                  <a:pt x="342" y="27"/>
                  <a:pt x="341" y="27"/>
                  <a:pt x="339" y="28"/>
                </a:cubicBezTo>
                <a:cubicBezTo>
                  <a:pt x="333" y="30"/>
                  <a:pt x="328" y="33"/>
                  <a:pt x="323" y="36"/>
                </a:cubicBezTo>
                <a:cubicBezTo>
                  <a:pt x="317" y="39"/>
                  <a:pt x="312" y="41"/>
                  <a:pt x="307" y="43"/>
                </a:cubicBezTo>
                <a:cubicBezTo>
                  <a:pt x="305" y="44"/>
                  <a:pt x="304" y="44"/>
                  <a:pt x="302" y="45"/>
                </a:cubicBezTo>
                <a:cubicBezTo>
                  <a:pt x="300" y="45"/>
                  <a:pt x="299" y="47"/>
                  <a:pt x="299" y="48"/>
                </a:cubicBezTo>
                <a:cubicBezTo>
                  <a:pt x="300" y="49"/>
                  <a:pt x="300" y="49"/>
                  <a:pt x="300" y="48"/>
                </a:cubicBezTo>
                <a:cubicBezTo>
                  <a:pt x="300" y="47"/>
                  <a:pt x="301" y="46"/>
                  <a:pt x="301" y="46"/>
                </a:cubicBezTo>
                <a:cubicBezTo>
                  <a:pt x="306" y="45"/>
                  <a:pt x="310" y="43"/>
                  <a:pt x="314" y="42"/>
                </a:cubicBezTo>
                <a:cubicBezTo>
                  <a:pt x="317" y="41"/>
                  <a:pt x="321" y="39"/>
                  <a:pt x="324" y="37"/>
                </a:cubicBezTo>
                <a:cubicBezTo>
                  <a:pt x="325" y="37"/>
                  <a:pt x="325" y="37"/>
                  <a:pt x="326" y="37"/>
                </a:cubicBezTo>
                <a:cubicBezTo>
                  <a:pt x="326" y="38"/>
                  <a:pt x="326" y="38"/>
                  <a:pt x="327" y="37"/>
                </a:cubicBezTo>
                <a:cubicBezTo>
                  <a:pt x="328" y="35"/>
                  <a:pt x="331" y="34"/>
                  <a:pt x="335" y="34"/>
                </a:cubicBezTo>
                <a:cubicBezTo>
                  <a:pt x="342" y="29"/>
                  <a:pt x="350" y="25"/>
                  <a:pt x="358" y="22"/>
                </a:cubicBezTo>
                <a:cubicBezTo>
                  <a:pt x="358" y="21"/>
                  <a:pt x="358" y="19"/>
                  <a:pt x="358" y="18"/>
                </a:cubicBezTo>
                <a:cubicBezTo>
                  <a:pt x="358" y="16"/>
                  <a:pt x="358" y="16"/>
                  <a:pt x="357" y="16"/>
                </a:cubicBezTo>
                <a:close/>
                <a:moveTo>
                  <a:pt x="302" y="242"/>
                </a:moveTo>
                <a:cubicBezTo>
                  <a:pt x="304" y="241"/>
                  <a:pt x="306" y="240"/>
                  <a:pt x="308" y="240"/>
                </a:cubicBezTo>
                <a:cubicBezTo>
                  <a:pt x="311" y="239"/>
                  <a:pt x="313" y="238"/>
                  <a:pt x="315" y="236"/>
                </a:cubicBezTo>
                <a:cubicBezTo>
                  <a:pt x="313" y="238"/>
                  <a:pt x="311" y="238"/>
                  <a:pt x="308" y="239"/>
                </a:cubicBezTo>
                <a:cubicBezTo>
                  <a:pt x="305" y="240"/>
                  <a:pt x="303" y="241"/>
                  <a:pt x="302" y="242"/>
                </a:cubicBezTo>
                <a:close/>
                <a:moveTo>
                  <a:pt x="313" y="249"/>
                </a:moveTo>
                <a:cubicBezTo>
                  <a:pt x="312" y="249"/>
                  <a:pt x="310" y="250"/>
                  <a:pt x="308" y="250"/>
                </a:cubicBezTo>
                <a:cubicBezTo>
                  <a:pt x="307" y="250"/>
                  <a:pt x="305" y="251"/>
                  <a:pt x="304" y="252"/>
                </a:cubicBezTo>
                <a:cubicBezTo>
                  <a:pt x="308" y="251"/>
                  <a:pt x="312" y="251"/>
                  <a:pt x="317" y="251"/>
                </a:cubicBezTo>
                <a:cubicBezTo>
                  <a:pt x="321" y="251"/>
                  <a:pt x="325" y="250"/>
                  <a:pt x="327" y="248"/>
                </a:cubicBezTo>
                <a:cubicBezTo>
                  <a:pt x="330" y="248"/>
                  <a:pt x="332" y="247"/>
                  <a:pt x="334" y="245"/>
                </a:cubicBezTo>
                <a:cubicBezTo>
                  <a:pt x="336" y="244"/>
                  <a:pt x="338" y="243"/>
                  <a:pt x="340" y="242"/>
                </a:cubicBezTo>
                <a:cubicBezTo>
                  <a:pt x="340" y="241"/>
                  <a:pt x="341" y="241"/>
                  <a:pt x="342" y="241"/>
                </a:cubicBezTo>
                <a:cubicBezTo>
                  <a:pt x="342" y="241"/>
                  <a:pt x="343" y="241"/>
                  <a:pt x="342" y="240"/>
                </a:cubicBezTo>
                <a:cubicBezTo>
                  <a:pt x="338" y="242"/>
                  <a:pt x="333" y="243"/>
                  <a:pt x="328" y="245"/>
                </a:cubicBezTo>
                <a:cubicBezTo>
                  <a:pt x="323" y="246"/>
                  <a:pt x="318" y="248"/>
                  <a:pt x="313" y="249"/>
                </a:cubicBezTo>
                <a:close/>
                <a:moveTo>
                  <a:pt x="317" y="236"/>
                </a:moveTo>
                <a:cubicBezTo>
                  <a:pt x="317" y="237"/>
                  <a:pt x="318" y="237"/>
                  <a:pt x="319" y="236"/>
                </a:cubicBezTo>
                <a:cubicBezTo>
                  <a:pt x="319" y="236"/>
                  <a:pt x="320" y="235"/>
                  <a:pt x="320" y="235"/>
                </a:cubicBezTo>
                <a:cubicBezTo>
                  <a:pt x="320" y="235"/>
                  <a:pt x="319" y="236"/>
                  <a:pt x="319" y="235"/>
                </a:cubicBezTo>
                <a:cubicBezTo>
                  <a:pt x="318" y="235"/>
                  <a:pt x="317" y="236"/>
                  <a:pt x="317" y="236"/>
                </a:cubicBezTo>
                <a:close/>
                <a:moveTo>
                  <a:pt x="321" y="235"/>
                </a:moveTo>
                <a:cubicBezTo>
                  <a:pt x="323" y="235"/>
                  <a:pt x="324" y="235"/>
                  <a:pt x="325" y="235"/>
                </a:cubicBezTo>
                <a:cubicBezTo>
                  <a:pt x="327" y="234"/>
                  <a:pt x="327" y="234"/>
                  <a:pt x="327" y="232"/>
                </a:cubicBezTo>
                <a:cubicBezTo>
                  <a:pt x="326" y="233"/>
                  <a:pt x="324" y="234"/>
                  <a:pt x="321" y="235"/>
                </a:cubicBezTo>
                <a:close/>
                <a:moveTo>
                  <a:pt x="329" y="232"/>
                </a:moveTo>
                <a:cubicBezTo>
                  <a:pt x="330" y="232"/>
                  <a:pt x="331" y="232"/>
                  <a:pt x="332" y="232"/>
                </a:cubicBezTo>
                <a:cubicBezTo>
                  <a:pt x="333" y="231"/>
                  <a:pt x="334" y="231"/>
                  <a:pt x="335" y="230"/>
                </a:cubicBezTo>
                <a:cubicBezTo>
                  <a:pt x="334" y="231"/>
                  <a:pt x="333" y="231"/>
                  <a:pt x="332" y="231"/>
                </a:cubicBezTo>
                <a:cubicBezTo>
                  <a:pt x="331" y="231"/>
                  <a:pt x="330" y="232"/>
                  <a:pt x="329" y="232"/>
                </a:cubicBezTo>
                <a:close/>
                <a:moveTo>
                  <a:pt x="330" y="26"/>
                </a:moveTo>
                <a:cubicBezTo>
                  <a:pt x="331" y="26"/>
                  <a:pt x="332" y="26"/>
                  <a:pt x="333" y="26"/>
                </a:cubicBezTo>
                <a:cubicBezTo>
                  <a:pt x="332" y="26"/>
                  <a:pt x="331" y="26"/>
                  <a:pt x="330" y="26"/>
                </a:cubicBezTo>
                <a:cubicBezTo>
                  <a:pt x="330" y="26"/>
                  <a:pt x="330" y="26"/>
                  <a:pt x="330" y="26"/>
                </a:cubicBezTo>
                <a:close/>
                <a:moveTo>
                  <a:pt x="330" y="167"/>
                </a:moveTo>
                <a:cubicBezTo>
                  <a:pt x="332" y="167"/>
                  <a:pt x="333" y="167"/>
                  <a:pt x="334" y="166"/>
                </a:cubicBezTo>
                <a:cubicBezTo>
                  <a:pt x="334" y="166"/>
                  <a:pt x="334" y="165"/>
                  <a:pt x="335" y="165"/>
                </a:cubicBezTo>
                <a:cubicBezTo>
                  <a:pt x="334" y="165"/>
                  <a:pt x="332" y="165"/>
                  <a:pt x="330" y="167"/>
                </a:cubicBezTo>
                <a:close/>
              </a:path>
            </a:pathLst>
          </a:custGeom>
          <a:solidFill>
            <a:schemeClr val="tx1">
              <a:lumMod val="65000"/>
              <a:lumOff val="3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68" name="Freeform 33"/>
          <p:cNvSpPr>
            <a:spLocks/>
          </p:cNvSpPr>
          <p:nvPr/>
        </p:nvSpPr>
        <p:spPr bwMode="auto">
          <a:xfrm>
            <a:off x="3806837" y="3407563"/>
            <a:ext cx="1274159" cy="1841186"/>
          </a:xfrm>
          <a:custGeom>
            <a:avLst/>
            <a:gdLst>
              <a:gd name="T0" fmla="*/ 930 w 930"/>
              <a:gd name="T1" fmla="*/ 1546 h 1546"/>
              <a:gd name="T2" fmla="*/ 465 w 930"/>
              <a:gd name="T3" fmla="*/ 1382 h 1546"/>
              <a:gd name="T4" fmla="*/ 0 w 930"/>
              <a:gd name="T5" fmla="*/ 1546 h 1546"/>
              <a:gd name="T6" fmla="*/ 0 w 930"/>
              <a:gd name="T7" fmla="*/ 0 h 1546"/>
              <a:gd name="T8" fmla="*/ 930 w 930"/>
              <a:gd name="T9" fmla="*/ 0 h 1546"/>
              <a:gd name="T10" fmla="*/ 930 w 930"/>
              <a:gd name="T11" fmla="*/ 1546 h 1546"/>
            </a:gdLst>
            <a:ahLst/>
            <a:cxnLst>
              <a:cxn ang="0">
                <a:pos x="T0" y="T1"/>
              </a:cxn>
              <a:cxn ang="0">
                <a:pos x="T2" y="T3"/>
              </a:cxn>
              <a:cxn ang="0">
                <a:pos x="T4" y="T5"/>
              </a:cxn>
              <a:cxn ang="0">
                <a:pos x="T6" y="T7"/>
              </a:cxn>
              <a:cxn ang="0">
                <a:pos x="T8" y="T9"/>
              </a:cxn>
              <a:cxn ang="0">
                <a:pos x="T10" y="T11"/>
              </a:cxn>
            </a:cxnLst>
            <a:rect l="0" t="0" r="r" b="b"/>
            <a:pathLst>
              <a:path w="930" h="1546">
                <a:moveTo>
                  <a:pt x="930" y="1546"/>
                </a:moveTo>
                <a:lnTo>
                  <a:pt x="465" y="1382"/>
                </a:lnTo>
                <a:lnTo>
                  <a:pt x="0" y="1546"/>
                </a:lnTo>
                <a:lnTo>
                  <a:pt x="0" y="0"/>
                </a:lnTo>
                <a:lnTo>
                  <a:pt x="930" y="0"/>
                </a:lnTo>
                <a:lnTo>
                  <a:pt x="930" y="1546"/>
                </a:lnTo>
                <a:close/>
              </a:path>
            </a:pathLst>
          </a:custGeom>
          <a:solidFill>
            <a:schemeClr val="accent2"/>
          </a:solidFill>
          <a:ln>
            <a:noFill/>
          </a:ln>
        </p:spPr>
        <p:txBody>
          <a:bodyPr vert="horz" wrap="square" lIns="68598" tIns="34299" rIns="68598" bIns="34299" numCol="1" anchor="t" anchorCtr="0" compatLnSpc="1">
            <a:prstTxWarp prst="textNoShape">
              <a:avLst/>
            </a:prstTxWarp>
          </a:bodyPr>
          <a:lstStyle/>
          <a:p>
            <a:endParaRPr lang="en-US"/>
          </a:p>
        </p:txBody>
      </p:sp>
      <p:sp>
        <p:nvSpPr>
          <p:cNvPr id="69" name="Freeform 34"/>
          <p:cNvSpPr>
            <a:spLocks/>
          </p:cNvSpPr>
          <p:nvPr/>
        </p:nvSpPr>
        <p:spPr bwMode="auto">
          <a:xfrm>
            <a:off x="4054178" y="3319434"/>
            <a:ext cx="818173" cy="911066"/>
          </a:xfrm>
          <a:custGeom>
            <a:avLst/>
            <a:gdLst>
              <a:gd name="T0" fmla="*/ 687 w 687"/>
              <a:gd name="T1" fmla="*/ 506 h 765"/>
              <a:gd name="T2" fmla="*/ 344 w 687"/>
              <a:gd name="T3" fmla="*/ 765 h 765"/>
              <a:gd name="T4" fmla="*/ 0 w 687"/>
              <a:gd name="T5" fmla="*/ 506 h 765"/>
              <a:gd name="T6" fmla="*/ 0 w 687"/>
              <a:gd name="T7" fmla="*/ 0 h 765"/>
              <a:gd name="T8" fmla="*/ 687 w 687"/>
              <a:gd name="T9" fmla="*/ 0 h 765"/>
              <a:gd name="T10" fmla="*/ 687 w 687"/>
              <a:gd name="T11" fmla="*/ 506 h 765"/>
            </a:gdLst>
            <a:ahLst/>
            <a:cxnLst>
              <a:cxn ang="0">
                <a:pos x="T0" y="T1"/>
              </a:cxn>
              <a:cxn ang="0">
                <a:pos x="T2" y="T3"/>
              </a:cxn>
              <a:cxn ang="0">
                <a:pos x="T4" y="T5"/>
              </a:cxn>
              <a:cxn ang="0">
                <a:pos x="T6" y="T7"/>
              </a:cxn>
              <a:cxn ang="0">
                <a:pos x="T8" y="T9"/>
              </a:cxn>
              <a:cxn ang="0">
                <a:pos x="T10" y="T11"/>
              </a:cxn>
            </a:cxnLst>
            <a:rect l="0" t="0" r="r" b="b"/>
            <a:pathLst>
              <a:path w="687" h="765">
                <a:moveTo>
                  <a:pt x="687" y="506"/>
                </a:moveTo>
                <a:lnTo>
                  <a:pt x="344" y="765"/>
                </a:lnTo>
                <a:lnTo>
                  <a:pt x="0" y="506"/>
                </a:lnTo>
                <a:lnTo>
                  <a:pt x="0" y="0"/>
                </a:lnTo>
                <a:lnTo>
                  <a:pt x="687" y="0"/>
                </a:lnTo>
                <a:lnTo>
                  <a:pt x="687" y="506"/>
                </a:lnTo>
                <a:close/>
              </a:path>
            </a:pathLst>
          </a:custGeom>
          <a:solidFill>
            <a:schemeClr val="accent2">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70" name="Freeform 35"/>
          <p:cNvSpPr>
            <a:spLocks/>
          </p:cNvSpPr>
          <p:nvPr/>
        </p:nvSpPr>
        <p:spPr bwMode="auto">
          <a:xfrm>
            <a:off x="4757814" y="3319434"/>
            <a:ext cx="350193" cy="95387"/>
          </a:xfrm>
          <a:custGeom>
            <a:avLst/>
            <a:gdLst>
              <a:gd name="T0" fmla="*/ 26 w 104"/>
              <a:gd name="T1" fmla="*/ 0 h 74"/>
              <a:gd name="T2" fmla="*/ 104 w 104"/>
              <a:gd name="T3" fmla="*/ 74 h 74"/>
              <a:gd name="T4" fmla="*/ 0 w 104"/>
              <a:gd name="T5" fmla="*/ 74 h 74"/>
              <a:gd name="T6" fmla="*/ 26 w 104"/>
              <a:gd name="T7" fmla="*/ 0 h 74"/>
            </a:gdLst>
            <a:ahLst/>
            <a:cxnLst>
              <a:cxn ang="0">
                <a:pos x="T0" y="T1"/>
              </a:cxn>
              <a:cxn ang="0">
                <a:pos x="T2" y="T3"/>
              </a:cxn>
              <a:cxn ang="0">
                <a:pos x="T4" y="T5"/>
              </a:cxn>
              <a:cxn ang="0">
                <a:pos x="T6" y="T7"/>
              </a:cxn>
            </a:cxnLst>
            <a:rect l="0" t="0" r="r" b="b"/>
            <a:pathLst>
              <a:path w="104" h="74">
                <a:moveTo>
                  <a:pt x="26" y="0"/>
                </a:moveTo>
                <a:lnTo>
                  <a:pt x="104" y="74"/>
                </a:lnTo>
                <a:lnTo>
                  <a:pt x="0" y="74"/>
                </a:lnTo>
                <a:lnTo>
                  <a:pt x="26" y="0"/>
                </a:lnTo>
                <a:close/>
              </a:path>
            </a:pathLst>
          </a:custGeom>
          <a:solidFill>
            <a:schemeClr val="accent2">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3" name="TextBox 82"/>
          <p:cNvSpPr txBox="1"/>
          <p:nvPr/>
        </p:nvSpPr>
        <p:spPr>
          <a:xfrm>
            <a:off x="3800262" y="4339123"/>
            <a:ext cx="1343638" cy="300082"/>
          </a:xfrm>
          <a:prstGeom prst="rect">
            <a:avLst/>
          </a:prstGeom>
          <a:noFill/>
        </p:spPr>
        <p:txBody>
          <a:bodyPr wrap="none" rtlCol="0">
            <a:spAutoFit/>
          </a:bodyPr>
          <a:lstStyle/>
          <a:p>
            <a:r>
              <a:rPr lang="en-US" sz="135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MEASURABLE</a:t>
            </a:r>
          </a:p>
        </p:txBody>
      </p:sp>
      <p:sp>
        <p:nvSpPr>
          <p:cNvPr id="33" name="Freeform 21"/>
          <p:cNvSpPr>
            <a:spLocks noEditPoints="1"/>
          </p:cNvSpPr>
          <p:nvPr/>
        </p:nvSpPr>
        <p:spPr bwMode="auto">
          <a:xfrm>
            <a:off x="5752499" y="2042689"/>
            <a:ext cx="999100" cy="984289"/>
          </a:xfrm>
          <a:custGeom>
            <a:avLst/>
            <a:gdLst>
              <a:gd name="T0" fmla="*/ 93 w 259"/>
              <a:gd name="T1" fmla="*/ 175 h 255"/>
              <a:gd name="T2" fmla="*/ 14 w 259"/>
              <a:gd name="T3" fmla="*/ 208 h 255"/>
              <a:gd name="T4" fmla="*/ 41 w 259"/>
              <a:gd name="T5" fmla="*/ 14 h 255"/>
              <a:gd name="T6" fmla="*/ 164 w 259"/>
              <a:gd name="T7" fmla="*/ 3 h 255"/>
              <a:gd name="T8" fmla="*/ 212 w 259"/>
              <a:gd name="T9" fmla="*/ 157 h 255"/>
              <a:gd name="T10" fmla="*/ 9 w 259"/>
              <a:gd name="T11" fmla="*/ 247 h 255"/>
              <a:gd name="T12" fmla="*/ 14 w 259"/>
              <a:gd name="T13" fmla="*/ 220 h 255"/>
              <a:gd name="T14" fmla="*/ 45 w 259"/>
              <a:gd name="T15" fmla="*/ 233 h 255"/>
              <a:gd name="T16" fmla="*/ 52 w 259"/>
              <a:gd name="T17" fmla="*/ 219 h 255"/>
              <a:gd name="T18" fmla="*/ 73 w 259"/>
              <a:gd name="T19" fmla="*/ 223 h 255"/>
              <a:gd name="T20" fmla="*/ 92 w 259"/>
              <a:gd name="T21" fmla="*/ 165 h 255"/>
              <a:gd name="T22" fmla="*/ 90 w 259"/>
              <a:gd name="T23" fmla="*/ 163 h 255"/>
              <a:gd name="T24" fmla="*/ 102 w 259"/>
              <a:gd name="T25" fmla="*/ 133 h 255"/>
              <a:gd name="T26" fmla="*/ 46 w 259"/>
              <a:gd name="T27" fmla="*/ 32 h 255"/>
              <a:gd name="T28" fmla="*/ 46 w 259"/>
              <a:gd name="T29" fmla="*/ 25 h 255"/>
              <a:gd name="T30" fmla="*/ 66 w 259"/>
              <a:gd name="T31" fmla="*/ 234 h 255"/>
              <a:gd name="T32" fmla="*/ 76 w 259"/>
              <a:gd name="T33" fmla="*/ 131 h 255"/>
              <a:gd name="T34" fmla="*/ 100 w 259"/>
              <a:gd name="T35" fmla="*/ 103 h 255"/>
              <a:gd name="T36" fmla="*/ 75 w 259"/>
              <a:gd name="T37" fmla="*/ 241 h 255"/>
              <a:gd name="T38" fmla="*/ 67 w 259"/>
              <a:gd name="T39" fmla="*/ 117 h 255"/>
              <a:gd name="T40" fmla="*/ 84 w 259"/>
              <a:gd name="T41" fmla="*/ 164 h 255"/>
              <a:gd name="T42" fmla="*/ 62 w 259"/>
              <a:gd name="T43" fmla="*/ 137 h 255"/>
              <a:gd name="T44" fmla="*/ 188 w 259"/>
              <a:gd name="T45" fmla="*/ 14 h 255"/>
              <a:gd name="T46" fmla="*/ 121 w 259"/>
              <a:gd name="T47" fmla="*/ 67 h 255"/>
              <a:gd name="T48" fmla="*/ 160 w 259"/>
              <a:gd name="T49" fmla="*/ 36 h 255"/>
              <a:gd name="T50" fmla="*/ 105 w 259"/>
              <a:gd name="T51" fmla="*/ 56 h 255"/>
              <a:gd name="T52" fmla="*/ 109 w 259"/>
              <a:gd name="T53" fmla="*/ 59 h 255"/>
              <a:gd name="T54" fmla="*/ 170 w 259"/>
              <a:gd name="T55" fmla="*/ 9 h 255"/>
              <a:gd name="T56" fmla="*/ 81 w 259"/>
              <a:gd name="T57" fmla="*/ 71 h 255"/>
              <a:gd name="T58" fmla="*/ 111 w 259"/>
              <a:gd name="T59" fmla="*/ 48 h 255"/>
              <a:gd name="T60" fmla="*/ 81 w 259"/>
              <a:gd name="T61" fmla="*/ 45 h 255"/>
              <a:gd name="T62" fmla="*/ 77 w 259"/>
              <a:gd name="T63" fmla="*/ 82 h 255"/>
              <a:gd name="T64" fmla="*/ 104 w 259"/>
              <a:gd name="T65" fmla="*/ 44 h 255"/>
              <a:gd name="T66" fmla="*/ 103 w 259"/>
              <a:gd name="T67" fmla="*/ 35 h 255"/>
              <a:gd name="T68" fmla="*/ 104 w 259"/>
              <a:gd name="T69" fmla="*/ 242 h 255"/>
              <a:gd name="T70" fmla="*/ 98 w 259"/>
              <a:gd name="T71" fmla="*/ 71 h 255"/>
              <a:gd name="T72" fmla="*/ 166 w 259"/>
              <a:gd name="T73" fmla="*/ 116 h 255"/>
              <a:gd name="T74" fmla="*/ 170 w 259"/>
              <a:gd name="T75" fmla="*/ 18 h 255"/>
              <a:gd name="T76" fmla="*/ 137 w 259"/>
              <a:gd name="T77" fmla="*/ 44 h 255"/>
              <a:gd name="T78" fmla="*/ 131 w 259"/>
              <a:gd name="T79" fmla="*/ 106 h 255"/>
              <a:gd name="T80" fmla="*/ 169 w 259"/>
              <a:gd name="T81" fmla="*/ 134 h 255"/>
              <a:gd name="T82" fmla="*/ 126 w 259"/>
              <a:gd name="T83" fmla="*/ 74 h 255"/>
              <a:gd name="T84" fmla="*/ 141 w 259"/>
              <a:gd name="T85" fmla="*/ 67 h 255"/>
              <a:gd name="T86" fmla="*/ 132 w 259"/>
              <a:gd name="T87" fmla="*/ 150 h 255"/>
              <a:gd name="T88" fmla="*/ 142 w 259"/>
              <a:gd name="T89" fmla="*/ 57 h 255"/>
              <a:gd name="T90" fmla="*/ 170 w 259"/>
              <a:gd name="T91" fmla="*/ 142 h 255"/>
              <a:gd name="T92" fmla="*/ 145 w 259"/>
              <a:gd name="T93" fmla="*/ 105 h 255"/>
              <a:gd name="T94" fmla="*/ 168 w 259"/>
              <a:gd name="T95" fmla="*/ 234 h 255"/>
              <a:gd name="T96" fmla="*/ 145 w 259"/>
              <a:gd name="T97" fmla="*/ 248 h 255"/>
              <a:gd name="T98" fmla="*/ 152 w 259"/>
              <a:gd name="T99" fmla="*/ 233 h 255"/>
              <a:gd name="T100" fmla="*/ 158 w 259"/>
              <a:gd name="T101" fmla="*/ 104 h 255"/>
              <a:gd name="T102" fmla="*/ 152 w 259"/>
              <a:gd name="T103" fmla="*/ 226 h 255"/>
              <a:gd name="T104" fmla="*/ 150 w 259"/>
              <a:gd name="T105" fmla="*/ 118 h 255"/>
              <a:gd name="T106" fmla="*/ 181 w 259"/>
              <a:gd name="T107" fmla="*/ 162 h 255"/>
              <a:gd name="T108" fmla="*/ 158 w 259"/>
              <a:gd name="T109" fmla="*/ 183 h 255"/>
              <a:gd name="T110" fmla="*/ 183 w 259"/>
              <a:gd name="T111" fmla="*/ 179 h 255"/>
              <a:gd name="T112" fmla="*/ 174 w 259"/>
              <a:gd name="T113" fmla="*/ 243 h 255"/>
              <a:gd name="T114" fmla="*/ 208 w 259"/>
              <a:gd name="T115" fmla="*/ 173 h 255"/>
              <a:gd name="T116" fmla="*/ 182 w 259"/>
              <a:gd name="T117" fmla="*/ 205 h 255"/>
              <a:gd name="T118" fmla="*/ 235 w 259"/>
              <a:gd name="T119" fmla="*/ 216 h 255"/>
              <a:gd name="T120" fmla="*/ 228 w 259"/>
              <a:gd name="T121" fmla="*/ 235 h 255"/>
              <a:gd name="T122" fmla="*/ 240 w 259"/>
              <a:gd name="T123" fmla="*/ 21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 h="255">
                <a:moveTo>
                  <a:pt x="253" y="243"/>
                </a:moveTo>
                <a:cubicBezTo>
                  <a:pt x="252" y="244"/>
                  <a:pt x="251" y="246"/>
                  <a:pt x="252" y="247"/>
                </a:cubicBezTo>
                <a:cubicBezTo>
                  <a:pt x="253" y="249"/>
                  <a:pt x="252" y="250"/>
                  <a:pt x="251" y="251"/>
                </a:cubicBezTo>
                <a:cubicBezTo>
                  <a:pt x="245" y="253"/>
                  <a:pt x="239" y="254"/>
                  <a:pt x="232" y="253"/>
                </a:cubicBezTo>
                <a:cubicBezTo>
                  <a:pt x="226" y="253"/>
                  <a:pt x="219" y="253"/>
                  <a:pt x="213" y="253"/>
                </a:cubicBezTo>
                <a:cubicBezTo>
                  <a:pt x="210" y="253"/>
                  <a:pt x="208" y="253"/>
                  <a:pt x="206" y="254"/>
                </a:cubicBezTo>
                <a:cubicBezTo>
                  <a:pt x="204" y="255"/>
                  <a:pt x="202" y="255"/>
                  <a:pt x="199" y="255"/>
                </a:cubicBezTo>
                <a:cubicBezTo>
                  <a:pt x="189" y="255"/>
                  <a:pt x="179" y="255"/>
                  <a:pt x="168" y="254"/>
                </a:cubicBezTo>
                <a:cubicBezTo>
                  <a:pt x="158" y="254"/>
                  <a:pt x="147" y="253"/>
                  <a:pt x="136" y="254"/>
                </a:cubicBezTo>
                <a:cubicBezTo>
                  <a:pt x="135" y="253"/>
                  <a:pt x="134" y="252"/>
                  <a:pt x="133" y="251"/>
                </a:cubicBezTo>
                <a:cubicBezTo>
                  <a:pt x="132" y="251"/>
                  <a:pt x="131" y="250"/>
                  <a:pt x="130" y="249"/>
                </a:cubicBezTo>
                <a:cubicBezTo>
                  <a:pt x="131" y="246"/>
                  <a:pt x="131" y="244"/>
                  <a:pt x="132" y="241"/>
                </a:cubicBezTo>
                <a:cubicBezTo>
                  <a:pt x="132" y="239"/>
                  <a:pt x="132" y="237"/>
                  <a:pt x="132" y="234"/>
                </a:cubicBezTo>
                <a:cubicBezTo>
                  <a:pt x="132" y="233"/>
                  <a:pt x="132" y="233"/>
                  <a:pt x="132" y="233"/>
                </a:cubicBezTo>
                <a:cubicBezTo>
                  <a:pt x="131" y="233"/>
                  <a:pt x="131" y="233"/>
                  <a:pt x="131" y="233"/>
                </a:cubicBezTo>
                <a:cubicBezTo>
                  <a:pt x="131" y="234"/>
                  <a:pt x="131" y="234"/>
                  <a:pt x="130" y="234"/>
                </a:cubicBezTo>
                <a:cubicBezTo>
                  <a:pt x="130" y="234"/>
                  <a:pt x="130" y="234"/>
                  <a:pt x="130" y="233"/>
                </a:cubicBezTo>
                <a:cubicBezTo>
                  <a:pt x="131" y="230"/>
                  <a:pt x="131" y="227"/>
                  <a:pt x="131" y="224"/>
                </a:cubicBezTo>
                <a:cubicBezTo>
                  <a:pt x="131" y="221"/>
                  <a:pt x="131" y="218"/>
                  <a:pt x="132" y="215"/>
                </a:cubicBezTo>
                <a:cubicBezTo>
                  <a:pt x="138" y="215"/>
                  <a:pt x="143" y="214"/>
                  <a:pt x="147" y="212"/>
                </a:cubicBezTo>
                <a:cubicBezTo>
                  <a:pt x="151" y="211"/>
                  <a:pt x="156" y="210"/>
                  <a:pt x="161" y="210"/>
                </a:cubicBezTo>
                <a:cubicBezTo>
                  <a:pt x="160" y="209"/>
                  <a:pt x="160" y="208"/>
                  <a:pt x="160" y="207"/>
                </a:cubicBezTo>
                <a:cubicBezTo>
                  <a:pt x="160" y="206"/>
                  <a:pt x="159" y="205"/>
                  <a:pt x="159" y="204"/>
                </a:cubicBezTo>
                <a:cubicBezTo>
                  <a:pt x="159" y="203"/>
                  <a:pt x="158" y="202"/>
                  <a:pt x="157" y="201"/>
                </a:cubicBezTo>
                <a:cubicBezTo>
                  <a:pt x="157" y="201"/>
                  <a:pt x="156" y="201"/>
                  <a:pt x="154" y="201"/>
                </a:cubicBezTo>
                <a:cubicBezTo>
                  <a:pt x="154" y="200"/>
                  <a:pt x="154" y="198"/>
                  <a:pt x="154" y="198"/>
                </a:cubicBezTo>
                <a:cubicBezTo>
                  <a:pt x="154" y="197"/>
                  <a:pt x="155" y="196"/>
                  <a:pt x="155" y="195"/>
                </a:cubicBezTo>
                <a:cubicBezTo>
                  <a:pt x="154" y="191"/>
                  <a:pt x="153" y="188"/>
                  <a:pt x="151" y="185"/>
                </a:cubicBezTo>
                <a:cubicBezTo>
                  <a:pt x="149" y="182"/>
                  <a:pt x="148" y="178"/>
                  <a:pt x="147" y="174"/>
                </a:cubicBezTo>
                <a:cubicBezTo>
                  <a:pt x="143" y="174"/>
                  <a:pt x="138" y="174"/>
                  <a:pt x="134" y="174"/>
                </a:cubicBezTo>
                <a:cubicBezTo>
                  <a:pt x="129" y="173"/>
                  <a:pt x="124" y="173"/>
                  <a:pt x="119" y="173"/>
                </a:cubicBezTo>
                <a:cubicBezTo>
                  <a:pt x="114" y="173"/>
                  <a:pt x="110" y="173"/>
                  <a:pt x="105" y="173"/>
                </a:cubicBezTo>
                <a:cubicBezTo>
                  <a:pt x="101" y="173"/>
                  <a:pt x="96" y="174"/>
                  <a:pt x="93" y="175"/>
                </a:cubicBezTo>
                <a:cubicBezTo>
                  <a:pt x="91" y="181"/>
                  <a:pt x="90" y="186"/>
                  <a:pt x="88" y="191"/>
                </a:cubicBezTo>
                <a:cubicBezTo>
                  <a:pt x="87" y="196"/>
                  <a:pt x="85" y="202"/>
                  <a:pt x="83" y="207"/>
                </a:cubicBezTo>
                <a:cubicBezTo>
                  <a:pt x="85" y="207"/>
                  <a:pt x="87" y="207"/>
                  <a:pt x="87" y="206"/>
                </a:cubicBezTo>
                <a:cubicBezTo>
                  <a:pt x="88" y="206"/>
                  <a:pt x="90" y="205"/>
                  <a:pt x="92" y="205"/>
                </a:cubicBezTo>
                <a:cubicBezTo>
                  <a:pt x="92" y="206"/>
                  <a:pt x="93" y="206"/>
                  <a:pt x="93" y="207"/>
                </a:cubicBezTo>
                <a:cubicBezTo>
                  <a:pt x="93" y="208"/>
                  <a:pt x="92" y="209"/>
                  <a:pt x="92" y="209"/>
                </a:cubicBezTo>
                <a:cubicBezTo>
                  <a:pt x="95" y="209"/>
                  <a:pt x="99" y="209"/>
                  <a:pt x="102" y="208"/>
                </a:cubicBezTo>
                <a:cubicBezTo>
                  <a:pt x="105" y="208"/>
                  <a:pt x="108" y="209"/>
                  <a:pt x="109" y="211"/>
                </a:cubicBezTo>
                <a:cubicBezTo>
                  <a:pt x="111" y="211"/>
                  <a:pt x="111" y="211"/>
                  <a:pt x="112" y="211"/>
                </a:cubicBezTo>
                <a:cubicBezTo>
                  <a:pt x="112" y="210"/>
                  <a:pt x="113" y="211"/>
                  <a:pt x="113" y="211"/>
                </a:cubicBezTo>
                <a:cubicBezTo>
                  <a:pt x="112" y="211"/>
                  <a:pt x="112" y="212"/>
                  <a:pt x="112" y="214"/>
                </a:cubicBezTo>
                <a:cubicBezTo>
                  <a:pt x="112" y="216"/>
                  <a:pt x="113" y="217"/>
                  <a:pt x="113" y="218"/>
                </a:cubicBezTo>
                <a:cubicBezTo>
                  <a:pt x="114" y="224"/>
                  <a:pt x="114" y="230"/>
                  <a:pt x="113" y="236"/>
                </a:cubicBezTo>
                <a:cubicBezTo>
                  <a:pt x="111" y="241"/>
                  <a:pt x="111" y="247"/>
                  <a:pt x="112" y="252"/>
                </a:cubicBezTo>
                <a:cubicBezTo>
                  <a:pt x="110" y="253"/>
                  <a:pt x="109" y="254"/>
                  <a:pt x="108" y="254"/>
                </a:cubicBezTo>
                <a:cubicBezTo>
                  <a:pt x="106" y="255"/>
                  <a:pt x="105" y="255"/>
                  <a:pt x="103" y="255"/>
                </a:cubicBezTo>
                <a:cubicBezTo>
                  <a:pt x="96" y="255"/>
                  <a:pt x="89" y="255"/>
                  <a:pt x="82" y="255"/>
                </a:cubicBezTo>
                <a:cubicBezTo>
                  <a:pt x="75" y="255"/>
                  <a:pt x="68" y="255"/>
                  <a:pt x="61" y="254"/>
                </a:cubicBezTo>
                <a:cubicBezTo>
                  <a:pt x="54" y="254"/>
                  <a:pt x="46" y="254"/>
                  <a:pt x="39" y="253"/>
                </a:cubicBezTo>
                <a:cubicBezTo>
                  <a:pt x="31" y="253"/>
                  <a:pt x="23" y="253"/>
                  <a:pt x="15" y="254"/>
                </a:cubicBezTo>
                <a:cubicBezTo>
                  <a:pt x="14" y="253"/>
                  <a:pt x="14" y="253"/>
                  <a:pt x="13" y="252"/>
                </a:cubicBezTo>
                <a:cubicBezTo>
                  <a:pt x="13" y="252"/>
                  <a:pt x="12" y="252"/>
                  <a:pt x="12" y="251"/>
                </a:cubicBezTo>
                <a:cubicBezTo>
                  <a:pt x="11" y="251"/>
                  <a:pt x="11" y="251"/>
                  <a:pt x="11" y="250"/>
                </a:cubicBezTo>
                <a:cubicBezTo>
                  <a:pt x="11" y="250"/>
                  <a:pt x="11" y="249"/>
                  <a:pt x="12" y="248"/>
                </a:cubicBezTo>
                <a:cubicBezTo>
                  <a:pt x="11" y="248"/>
                  <a:pt x="10" y="248"/>
                  <a:pt x="9" y="249"/>
                </a:cubicBezTo>
                <a:cubicBezTo>
                  <a:pt x="9" y="250"/>
                  <a:pt x="8" y="250"/>
                  <a:pt x="8" y="251"/>
                </a:cubicBezTo>
                <a:cubicBezTo>
                  <a:pt x="7" y="251"/>
                  <a:pt x="6" y="251"/>
                  <a:pt x="6" y="252"/>
                </a:cubicBezTo>
                <a:cubicBezTo>
                  <a:pt x="5" y="252"/>
                  <a:pt x="4" y="252"/>
                  <a:pt x="2" y="252"/>
                </a:cubicBezTo>
                <a:cubicBezTo>
                  <a:pt x="1" y="250"/>
                  <a:pt x="0" y="248"/>
                  <a:pt x="0" y="244"/>
                </a:cubicBezTo>
                <a:cubicBezTo>
                  <a:pt x="0" y="241"/>
                  <a:pt x="0" y="237"/>
                  <a:pt x="1" y="233"/>
                </a:cubicBezTo>
                <a:cubicBezTo>
                  <a:pt x="1" y="229"/>
                  <a:pt x="1" y="224"/>
                  <a:pt x="1" y="220"/>
                </a:cubicBezTo>
                <a:cubicBezTo>
                  <a:pt x="2" y="216"/>
                  <a:pt x="3" y="213"/>
                  <a:pt x="4" y="210"/>
                </a:cubicBezTo>
                <a:cubicBezTo>
                  <a:pt x="8" y="209"/>
                  <a:pt x="11" y="209"/>
                  <a:pt x="14" y="208"/>
                </a:cubicBezTo>
                <a:cubicBezTo>
                  <a:pt x="18" y="208"/>
                  <a:pt x="21" y="208"/>
                  <a:pt x="26" y="208"/>
                </a:cubicBezTo>
                <a:cubicBezTo>
                  <a:pt x="27" y="207"/>
                  <a:pt x="27" y="205"/>
                  <a:pt x="27" y="203"/>
                </a:cubicBezTo>
                <a:cubicBezTo>
                  <a:pt x="27" y="200"/>
                  <a:pt x="27" y="198"/>
                  <a:pt x="28" y="196"/>
                </a:cubicBezTo>
                <a:cubicBezTo>
                  <a:pt x="28" y="195"/>
                  <a:pt x="29" y="195"/>
                  <a:pt x="29" y="194"/>
                </a:cubicBezTo>
                <a:cubicBezTo>
                  <a:pt x="30" y="194"/>
                  <a:pt x="30" y="193"/>
                  <a:pt x="31" y="192"/>
                </a:cubicBezTo>
                <a:cubicBezTo>
                  <a:pt x="32" y="189"/>
                  <a:pt x="33" y="186"/>
                  <a:pt x="33" y="183"/>
                </a:cubicBezTo>
                <a:cubicBezTo>
                  <a:pt x="34" y="179"/>
                  <a:pt x="34" y="176"/>
                  <a:pt x="35" y="173"/>
                </a:cubicBezTo>
                <a:cubicBezTo>
                  <a:pt x="35" y="172"/>
                  <a:pt x="35" y="172"/>
                  <a:pt x="36" y="171"/>
                </a:cubicBezTo>
                <a:cubicBezTo>
                  <a:pt x="36" y="171"/>
                  <a:pt x="37" y="170"/>
                  <a:pt x="37" y="170"/>
                </a:cubicBezTo>
                <a:cubicBezTo>
                  <a:pt x="37" y="168"/>
                  <a:pt x="38" y="166"/>
                  <a:pt x="38" y="163"/>
                </a:cubicBezTo>
                <a:cubicBezTo>
                  <a:pt x="39" y="161"/>
                  <a:pt x="39" y="159"/>
                  <a:pt x="41" y="156"/>
                </a:cubicBezTo>
                <a:cubicBezTo>
                  <a:pt x="42" y="152"/>
                  <a:pt x="44" y="148"/>
                  <a:pt x="45" y="144"/>
                </a:cubicBezTo>
                <a:cubicBezTo>
                  <a:pt x="46" y="139"/>
                  <a:pt x="47" y="135"/>
                  <a:pt x="49" y="131"/>
                </a:cubicBezTo>
                <a:cubicBezTo>
                  <a:pt x="50" y="128"/>
                  <a:pt x="51" y="125"/>
                  <a:pt x="52" y="123"/>
                </a:cubicBezTo>
                <a:cubicBezTo>
                  <a:pt x="54" y="120"/>
                  <a:pt x="54" y="117"/>
                  <a:pt x="54" y="114"/>
                </a:cubicBezTo>
                <a:cubicBezTo>
                  <a:pt x="56" y="113"/>
                  <a:pt x="56" y="111"/>
                  <a:pt x="57" y="108"/>
                </a:cubicBezTo>
                <a:cubicBezTo>
                  <a:pt x="57" y="105"/>
                  <a:pt x="58" y="103"/>
                  <a:pt x="59" y="101"/>
                </a:cubicBezTo>
                <a:cubicBezTo>
                  <a:pt x="59" y="99"/>
                  <a:pt x="59" y="97"/>
                  <a:pt x="60" y="96"/>
                </a:cubicBezTo>
                <a:cubicBezTo>
                  <a:pt x="61" y="94"/>
                  <a:pt x="62" y="92"/>
                  <a:pt x="62" y="91"/>
                </a:cubicBezTo>
                <a:cubicBezTo>
                  <a:pt x="64" y="85"/>
                  <a:pt x="66" y="80"/>
                  <a:pt x="68" y="75"/>
                </a:cubicBezTo>
                <a:cubicBezTo>
                  <a:pt x="70" y="70"/>
                  <a:pt x="72" y="65"/>
                  <a:pt x="75" y="59"/>
                </a:cubicBezTo>
                <a:cubicBezTo>
                  <a:pt x="74" y="58"/>
                  <a:pt x="74" y="57"/>
                  <a:pt x="74" y="55"/>
                </a:cubicBezTo>
                <a:cubicBezTo>
                  <a:pt x="73" y="54"/>
                  <a:pt x="73" y="53"/>
                  <a:pt x="73" y="51"/>
                </a:cubicBezTo>
                <a:cubicBezTo>
                  <a:pt x="69" y="51"/>
                  <a:pt x="65" y="51"/>
                  <a:pt x="60" y="51"/>
                </a:cubicBezTo>
                <a:cubicBezTo>
                  <a:pt x="55" y="51"/>
                  <a:pt x="50" y="51"/>
                  <a:pt x="46" y="50"/>
                </a:cubicBezTo>
                <a:cubicBezTo>
                  <a:pt x="45" y="50"/>
                  <a:pt x="45" y="50"/>
                  <a:pt x="45" y="51"/>
                </a:cubicBezTo>
                <a:cubicBezTo>
                  <a:pt x="44" y="51"/>
                  <a:pt x="44" y="51"/>
                  <a:pt x="43" y="51"/>
                </a:cubicBezTo>
                <a:cubicBezTo>
                  <a:pt x="41" y="51"/>
                  <a:pt x="40" y="50"/>
                  <a:pt x="40" y="48"/>
                </a:cubicBezTo>
                <a:cubicBezTo>
                  <a:pt x="39" y="46"/>
                  <a:pt x="39" y="44"/>
                  <a:pt x="39" y="42"/>
                </a:cubicBezTo>
                <a:cubicBezTo>
                  <a:pt x="39" y="40"/>
                  <a:pt x="39" y="38"/>
                  <a:pt x="39" y="36"/>
                </a:cubicBezTo>
                <a:cubicBezTo>
                  <a:pt x="39" y="34"/>
                  <a:pt x="39" y="32"/>
                  <a:pt x="39" y="31"/>
                </a:cubicBezTo>
                <a:cubicBezTo>
                  <a:pt x="39" y="27"/>
                  <a:pt x="39" y="24"/>
                  <a:pt x="39" y="21"/>
                </a:cubicBezTo>
                <a:cubicBezTo>
                  <a:pt x="39" y="18"/>
                  <a:pt x="39" y="16"/>
                  <a:pt x="41" y="14"/>
                </a:cubicBezTo>
                <a:cubicBezTo>
                  <a:pt x="42" y="15"/>
                  <a:pt x="43" y="15"/>
                  <a:pt x="44" y="17"/>
                </a:cubicBezTo>
                <a:cubicBezTo>
                  <a:pt x="45" y="18"/>
                  <a:pt x="45" y="20"/>
                  <a:pt x="44" y="21"/>
                </a:cubicBezTo>
                <a:cubicBezTo>
                  <a:pt x="46" y="20"/>
                  <a:pt x="48" y="19"/>
                  <a:pt x="50" y="17"/>
                </a:cubicBezTo>
                <a:cubicBezTo>
                  <a:pt x="53" y="15"/>
                  <a:pt x="55" y="13"/>
                  <a:pt x="57" y="11"/>
                </a:cubicBezTo>
                <a:cubicBezTo>
                  <a:pt x="55" y="12"/>
                  <a:pt x="54" y="12"/>
                  <a:pt x="52" y="12"/>
                </a:cubicBezTo>
                <a:cubicBezTo>
                  <a:pt x="51" y="12"/>
                  <a:pt x="50" y="12"/>
                  <a:pt x="49" y="13"/>
                </a:cubicBezTo>
                <a:cubicBezTo>
                  <a:pt x="49" y="14"/>
                  <a:pt x="49" y="14"/>
                  <a:pt x="49" y="13"/>
                </a:cubicBezTo>
                <a:cubicBezTo>
                  <a:pt x="48" y="13"/>
                  <a:pt x="48" y="12"/>
                  <a:pt x="49" y="11"/>
                </a:cubicBezTo>
                <a:cubicBezTo>
                  <a:pt x="47" y="12"/>
                  <a:pt x="45" y="12"/>
                  <a:pt x="43" y="10"/>
                </a:cubicBezTo>
                <a:cubicBezTo>
                  <a:pt x="42" y="8"/>
                  <a:pt x="41" y="6"/>
                  <a:pt x="41" y="4"/>
                </a:cubicBezTo>
                <a:cubicBezTo>
                  <a:pt x="42" y="2"/>
                  <a:pt x="43" y="2"/>
                  <a:pt x="45" y="3"/>
                </a:cubicBezTo>
                <a:cubicBezTo>
                  <a:pt x="47" y="3"/>
                  <a:pt x="49" y="4"/>
                  <a:pt x="51" y="4"/>
                </a:cubicBezTo>
                <a:cubicBezTo>
                  <a:pt x="53" y="4"/>
                  <a:pt x="54" y="3"/>
                  <a:pt x="56" y="3"/>
                </a:cubicBezTo>
                <a:cubicBezTo>
                  <a:pt x="58" y="2"/>
                  <a:pt x="60" y="2"/>
                  <a:pt x="62" y="2"/>
                </a:cubicBezTo>
                <a:cubicBezTo>
                  <a:pt x="64" y="2"/>
                  <a:pt x="67" y="2"/>
                  <a:pt x="69" y="3"/>
                </a:cubicBezTo>
                <a:cubicBezTo>
                  <a:pt x="72" y="3"/>
                  <a:pt x="74" y="3"/>
                  <a:pt x="76" y="1"/>
                </a:cubicBezTo>
                <a:cubicBezTo>
                  <a:pt x="76" y="1"/>
                  <a:pt x="77" y="1"/>
                  <a:pt x="77" y="1"/>
                </a:cubicBezTo>
                <a:cubicBezTo>
                  <a:pt x="77" y="2"/>
                  <a:pt x="77" y="2"/>
                  <a:pt x="77" y="1"/>
                </a:cubicBezTo>
                <a:cubicBezTo>
                  <a:pt x="79" y="2"/>
                  <a:pt x="80" y="2"/>
                  <a:pt x="82" y="2"/>
                </a:cubicBezTo>
                <a:cubicBezTo>
                  <a:pt x="85" y="2"/>
                  <a:pt x="87" y="2"/>
                  <a:pt x="89" y="2"/>
                </a:cubicBezTo>
                <a:cubicBezTo>
                  <a:pt x="92" y="2"/>
                  <a:pt x="95" y="2"/>
                  <a:pt x="97" y="2"/>
                </a:cubicBezTo>
                <a:cubicBezTo>
                  <a:pt x="100" y="2"/>
                  <a:pt x="103" y="2"/>
                  <a:pt x="105" y="2"/>
                </a:cubicBezTo>
                <a:cubicBezTo>
                  <a:pt x="109" y="3"/>
                  <a:pt x="114" y="3"/>
                  <a:pt x="118" y="4"/>
                </a:cubicBezTo>
                <a:cubicBezTo>
                  <a:pt x="123" y="4"/>
                  <a:pt x="127" y="4"/>
                  <a:pt x="130" y="3"/>
                </a:cubicBezTo>
                <a:cubicBezTo>
                  <a:pt x="131" y="3"/>
                  <a:pt x="131" y="3"/>
                  <a:pt x="131" y="4"/>
                </a:cubicBezTo>
                <a:cubicBezTo>
                  <a:pt x="131" y="4"/>
                  <a:pt x="131" y="4"/>
                  <a:pt x="131" y="5"/>
                </a:cubicBezTo>
                <a:cubicBezTo>
                  <a:pt x="132" y="4"/>
                  <a:pt x="133" y="3"/>
                  <a:pt x="134" y="2"/>
                </a:cubicBezTo>
                <a:cubicBezTo>
                  <a:pt x="136" y="2"/>
                  <a:pt x="137" y="1"/>
                  <a:pt x="138" y="0"/>
                </a:cubicBezTo>
                <a:cubicBezTo>
                  <a:pt x="139" y="1"/>
                  <a:pt x="140" y="2"/>
                  <a:pt x="141" y="3"/>
                </a:cubicBezTo>
                <a:cubicBezTo>
                  <a:pt x="141" y="4"/>
                  <a:pt x="142" y="5"/>
                  <a:pt x="144" y="5"/>
                </a:cubicBezTo>
                <a:cubicBezTo>
                  <a:pt x="146" y="6"/>
                  <a:pt x="149" y="6"/>
                  <a:pt x="152" y="4"/>
                </a:cubicBezTo>
                <a:cubicBezTo>
                  <a:pt x="156" y="3"/>
                  <a:pt x="159" y="3"/>
                  <a:pt x="162" y="3"/>
                </a:cubicBezTo>
                <a:cubicBezTo>
                  <a:pt x="164" y="4"/>
                  <a:pt x="164" y="4"/>
                  <a:pt x="164" y="3"/>
                </a:cubicBezTo>
                <a:cubicBezTo>
                  <a:pt x="164" y="2"/>
                  <a:pt x="165" y="1"/>
                  <a:pt x="166" y="1"/>
                </a:cubicBezTo>
                <a:cubicBezTo>
                  <a:pt x="168" y="1"/>
                  <a:pt x="168" y="2"/>
                  <a:pt x="169" y="2"/>
                </a:cubicBezTo>
                <a:cubicBezTo>
                  <a:pt x="169" y="3"/>
                  <a:pt x="170" y="3"/>
                  <a:pt x="171" y="3"/>
                </a:cubicBezTo>
                <a:cubicBezTo>
                  <a:pt x="177" y="3"/>
                  <a:pt x="183" y="3"/>
                  <a:pt x="188" y="3"/>
                </a:cubicBezTo>
                <a:cubicBezTo>
                  <a:pt x="194" y="3"/>
                  <a:pt x="198" y="2"/>
                  <a:pt x="202" y="0"/>
                </a:cubicBezTo>
                <a:cubicBezTo>
                  <a:pt x="203" y="1"/>
                  <a:pt x="204" y="1"/>
                  <a:pt x="204" y="1"/>
                </a:cubicBezTo>
                <a:cubicBezTo>
                  <a:pt x="205" y="2"/>
                  <a:pt x="206" y="2"/>
                  <a:pt x="206" y="3"/>
                </a:cubicBezTo>
                <a:cubicBezTo>
                  <a:pt x="206" y="8"/>
                  <a:pt x="205" y="13"/>
                  <a:pt x="205" y="17"/>
                </a:cubicBezTo>
                <a:cubicBezTo>
                  <a:pt x="205" y="21"/>
                  <a:pt x="206" y="25"/>
                  <a:pt x="206" y="30"/>
                </a:cubicBezTo>
                <a:cubicBezTo>
                  <a:pt x="207" y="30"/>
                  <a:pt x="208" y="30"/>
                  <a:pt x="209" y="30"/>
                </a:cubicBezTo>
                <a:cubicBezTo>
                  <a:pt x="210" y="30"/>
                  <a:pt x="211" y="31"/>
                  <a:pt x="212" y="31"/>
                </a:cubicBezTo>
                <a:cubicBezTo>
                  <a:pt x="212" y="33"/>
                  <a:pt x="211" y="33"/>
                  <a:pt x="210" y="34"/>
                </a:cubicBezTo>
                <a:cubicBezTo>
                  <a:pt x="208" y="35"/>
                  <a:pt x="207" y="36"/>
                  <a:pt x="206" y="37"/>
                </a:cubicBezTo>
                <a:cubicBezTo>
                  <a:pt x="206" y="39"/>
                  <a:pt x="206" y="41"/>
                  <a:pt x="206" y="44"/>
                </a:cubicBezTo>
                <a:cubicBezTo>
                  <a:pt x="207" y="47"/>
                  <a:pt x="206" y="49"/>
                  <a:pt x="206" y="50"/>
                </a:cubicBezTo>
                <a:cubicBezTo>
                  <a:pt x="204" y="51"/>
                  <a:pt x="202" y="52"/>
                  <a:pt x="201" y="52"/>
                </a:cubicBezTo>
                <a:cubicBezTo>
                  <a:pt x="199" y="52"/>
                  <a:pt x="197" y="52"/>
                  <a:pt x="194" y="52"/>
                </a:cubicBezTo>
                <a:cubicBezTo>
                  <a:pt x="192" y="52"/>
                  <a:pt x="190" y="52"/>
                  <a:pt x="188" y="52"/>
                </a:cubicBezTo>
                <a:cubicBezTo>
                  <a:pt x="186" y="52"/>
                  <a:pt x="184" y="52"/>
                  <a:pt x="182" y="53"/>
                </a:cubicBezTo>
                <a:cubicBezTo>
                  <a:pt x="182" y="52"/>
                  <a:pt x="181" y="52"/>
                  <a:pt x="181" y="51"/>
                </a:cubicBezTo>
                <a:cubicBezTo>
                  <a:pt x="180" y="50"/>
                  <a:pt x="179" y="51"/>
                  <a:pt x="178" y="51"/>
                </a:cubicBezTo>
                <a:cubicBezTo>
                  <a:pt x="177" y="52"/>
                  <a:pt x="176" y="53"/>
                  <a:pt x="177" y="55"/>
                </a:cubicBezTo>
                <a:cubicBezTo>
                  <a:pt x="177" y="56"/>
                  <a:pt x="177" y="57"/>
                  <a:pt x="177" y="59"/>
                </a:cubicBezTo>
                <a:cubicBezTo>
                  <a:pt x="178" y="60"/>
                  <a:pt x="178" y="61"/>
                  <a:pt x="178" y="62"/>
                </a:cubicBezTo>
                <a:cubicBezTo>
                  <a:pt x="178" y="62"/>
                  <a:pt x="178" y="63"/>
                  <a:pt x="178" y="65"/>
                </a:cubicBezTo>
                <a:cubicBezTo>
                  <a:pt x="179" y="69"/>
                  <a:pt x="181" y="74"/>
                  <a:pt x="184" y="78"/>
                </a:cubicBezTo>
                <a:cubicBezTo>
                  <a:pt x="187" y="83"/>
                  <a:pt x="189" y="87"/>
                  <a:pt x="190" y="92"/>
                </a:cubicBezTo>
                <a:cubicBezTo>
                  <a:pt x="191" y="95"/>
                  <a:pt x="192" y="97"/>
                  <a:pt x="192" y="99"/>
                </a:cubicBezTo>
                <a:cubicBezTo>
                  <a:pt x="193" y="102"/>
                  <a:pt x="193" y="104"/>
                  <a:pt x="194" y="107"/>
                </a:cubicBezTo>
                <a:cubicBezTo>
                  <a:pt x="196" y="112"/>
                  <a:pt x="198" y="117"/>
                  <a:pt x="199" y="123"/>
                </a:cubicBezTo>
                <a:cubicBezTo>
                  <a:pt x="200" y="129"/>
                  <a:pt x="202" y="134"/>
                  <a:pt x="205" y="139"/>
                </a:cubicBezTo>
                <a:cubicBezTo>
                  <a:pt x="206" y="143"/>
                  <a:pt x="207" y="146"/>
                  <a:pt x="208" y="148"/>
                </a:cubicBezTo>
                <a:cubicBezTo>
                  <a:pt x="210" y="150"/>
                  <a:pt x="211" y="153"/>
                  <a:pt x="212" y="157"/>
                </a:cubicBezTo>
                <a:cubicBezTo>
                  <a:pt x="213" y="160"/>
                  <a:pt x="214" y="163"/>
                  <a:pt x="215" y="166"/>
                </a:cubicBezTo>
                <a:cubicBezTo>
                  <a:pt x="215" y="169"/>
                  <a:pt x="217" y="172"/>
                  <a:pt x="219" y="173"/>
                </a:cubicBezTo>
                <a:cubicBezTo>
                  <a:pt x="219" y="175"/>
                  <a:pt x="219" y="176"/>
                  <a:pt x="220" y="178"/>
                </a:cubicBezTo>
                <a:cubicBezTo>
                  <a:pt x="221" y="179"/>
                  <a:pt x="221" y="181"/>
                  <a:pt x="221" y="183"/>
                </a:cubicBezTo>
                <a:cubicBezTo>
                  <a:pt x="222" y="183"/>
                  <a:pt x="223" y="182"/>
                  <a:pt x="225" y="181"/>
                </a:cubicBezTo>
                <a:cubicBezTo>
                  <a:pt x="226" y="181"/>
                  <a:pt x="227" y="181"/>
                  <a:pt x="229" y="184"/>
                </a:cubicBezTo>
                <a:cubicBezTo>
                  <a:pt x="228" y="185"/>
                  <a:pt x="227" y="186"/>
                  <a:pt x="227" y="186"/>
                </a:cubicBezTo>
                <a:cubicBezTo>
                  <a:pt x="226" y="187"/>
                  <a:pt x="225" y="188"/>
                  <a:pt x="225" y="189"/>
                </a:cubicBezTo>
                <a:cubicBezTo>
                  <a:pt x="226" y="192"/>
                  <a:pt x="227" y="195"/>
                  <a:pt x="228" y="198"/>
                </a:cubicBezTo>
                <a:cubicBezTo>
                  <a:pt x="228" y="201"/>
                  <a:pt x="229" y="204"/>
                  <a:pt x="230" y="207"/>
                </a:cubicBezTo>
                <a:cubicBezTo>
                  <a:pt x="231" y="209"/>
                  <a:pt x="232" y="209"/>
                  <a:pt x="234" y="210"/>
                </a:cubicBezTo>
                <a:cubicBezTo>
                  <a:pt x="236" y="210"/>
                  <a:pt x="237" y="211"/>
                  <a:pt x="239" y="211"/>
                </a:cubicBezTo>
                <a:cubicBezTo>
                  <a:pt x="241" y="211"/>
                  <a:pt x="243" y="211"/>
                  <a:pt x="245" y="210"/>
                </a:cubicBezTo>
                <a:cubicBezTo>
                  <a:pt x="247" y="210"/>
                  <a:pt x="249" y="210"/>
                  <a:pt x="251" y="211"/>
                </a:cubicBezTo>
                <a:cubicBezTo>
                  <a:pt x="252" y="217"/>
                  <a:pt x="253" y="223"/>
                  <a:pt x="255" y="229"/>
                </a:cubicBezTo>
                <a:cubicBezTo>
                  <a:pt x="257" y="234"/>
                  <a:pt x="258" y="240"/>
                  <a:pt x="259" y="246"/>
                </a:cubicBezTo>
                <a:cubicBezTo>
                  <a:pt x="258" y="247"/>
                  <a:pt x="257" y="248"/>
                  <a:pt x="256" y="249"/>
                </a:cubicBezTo>
                <a:cubicBezTo>
                  <a:pt x="255" y="248"/>
                  <a:pt x="254" y="248"/>
                  <a:pt x="253" y="247"/>
                </a:cubicBezTo>
                <a:cubicBezTo>
                  <a:pt x="252" y="246"/>
                  <a:pt x="252" y="245"/>
                  <a:pt x="253" y="243"/>
                </a:cubicBezTo>
                <a:close/>
                <a:moveTo>
                  <a:pt x="62" y="207"/>
                </a:moveTo>
                <a:cubicBezTo>
                  <a:pt x="61" y="206"/>
                  <a:pt x="61" y="205"/>
                  <a:pt x="62" y="204"/>
                </a:cubicBezTo>
                <a:cubicBezTo>
                  <a:pt x="64" y="203"/>
                  <a:pt x="65" y="203"/>
                  <a:pt x="66" y="202"/>
                </a:cubicBezTo>
                <a:cubicBezTo>
                  <a:pt x="67" y="200"/>
                  <a:pt x="69" y="199"/>
                  <a:pt x="72" y="197"/>
                </a:cubicBezTo>
                <a:cubicBezTo>
                  <a:pt x="74" y="196"/>
                  <a:pt x="76" y="194"/>
                  <a:pt x="77" y="192"/>
                </a:cubicBezTo>
                <a:cubicBezTo>
                  <a:pt x="80" y="192"/>
                  <a:pt x="80" y="192"/>
                  <a:pt x="80" y="192"/>
                </a:cubicBezTo>
                <a:cubicBezTo>
                  <a:pt x="80" y="191"/>
                  <a:pt x="80" y="189"/>
                  <a:pt x="81" y="188"/>
                </a:cubicBezTo>
                <a:cubicBezTo>
                  <a:pt x="81" y="187"/>
                  <a:pt x="82" y="186"/>
                  <a:pt x="82" y="184"/>
                </a:cubicBezTo>
                <a:cubicBezTo>
                  <a:pt x="70" y="193"/>
                  <a:pt x="58" y="201"/>
                  <a:pt x="47" y="210"/>
                </a:cubicBezTo>
                <a:cubicBezTo>
                  <a:pt x="35" y="218"/>
                  <a:pt x="23" y="227"/>
                  <a:pt x="11" y="235"/>
                </a:cubicBezTo>
                <a:cubicBezTo>
                  <a:pt x="10" y="234"/>
                  <a:pt x="10" y="233"/>
                  <a:pt x="10" y="233"/>
                </a:cubicBezTo>
                <a:cubicBezTo>
                  <a:pt x="10" y="232"/>
                  <a:pt x="9" y="231"/>
                  <a:pt x="9" y="231"/>
                </a:cubicBezTo>
                <a:cubicBezTo>
                  <a:pt x="8" y="231"/>
                  <a:pt x="8" y="234"/>
                  <a:pt x="8" y="237"/>
                </a:cubicBezTo>
                <a:cubicBezTo>
                  <a:pt x="7" y="241"/>
                  <a:pt x="8" y="244"/>
                  <a:pt x="9" y="247"/>
                </a:cubicBezTo>
                <a:cubicBezTo>
                  <a:pt x="9" y="247"/>
                  <a:pt x="10" y="247"/>
                  <a:pt x="11" y="247"/>
                </a:cubicBezTo>
                <a:cubicBezTo>
                  <a:pt x="11" y="248"/>
                  <a:pt x="12" y="248"/>
                  <a:pt x="13" y="248"/>
                </a:cubicBezTo>
                <a:cubicBezTo>
                  <a:pt x="13" y="247"/>
                  <a:pt x="13" y="246"/>
                  <a:pt x="13" y="245"/>
                </a:cubicBezTo>
                <a:cubicBezTo>
                  <a:pt x="13" y="244"/>
                  <a:pt x="14" y="244"/>
                  <a:pt x="15" y="243"/>
                </a:cubicBezTo>
                <a:cubicBezTo>
                  <a:pt x="14" y="242"/>
                  <a:pt x="14" y="241"/>
                  <a:pt x="13" y="241"/>
                </a:cubicBezTo>
                <a:cubicBezTo>
                  <a:pt x="13" y="240"/>
                  <a:pt x="13" y="239"/>
                  <a:pt x="13" y="238"/>
                </a:cubicBezTo>
                <a:cubicBezTo>
                  <a:pt x="16" y="236"/>
                  <a:pt x="19" y="234"/>
                  <a:pt x="21" y="231"/>
                </a:cubicBezTo>
                <a:cubicBezTo>
                  <a:pt x="22" y="232"/>
                  <a:pt x="22" y="233"/>
                  <a:pt x="22" y="233"/>
                </a:cubicBezTo>
                <a:cubicBezTo>
                  <a:pt x="23" y="232"/>
                  <a:pt x="23" y="232"/>
                  <a:pt x="24" y="231"/>
                </a:cubicBezTo>
                <a:cubicBezTo>
                  <a:pt x="24" y="230"/>
                  <a:pt x="24" y="230"/>
                  <a:pt x="23" y="231"/>
                </a:cubicBezTo>
                <a:cubicBezTo>
                  <a:pt x="23" y="231"/>
                  <a:pt x="22" y="231"/>
                  <a:pt x="22" y="231"/>
                </a:cubicBezTo>
                <a:cubicBezTo>
                  <a:pt x="23" y="230"/>
                  <a:pt x="24" y="230"/>
                  <a:pt x="24" y="230"/>
                </a:cubicBezTo>
                <a:cubicBezTo>
                  <a:pt x="25" y="229"/>
                  <a:pt x="26" y="230"/>
                  <a:pt x="26" y="230"/>
                </a:cubicBezTo>
                <a:cubicBezTo>
                  <a:pt x="27" y="230"/>
                  <a:pt x="27" y="229"/>
                  <a:pt x="26" y="228"/>
                </a:cubicBezTo>
                <a:cubicBezTo>
                  <a:pt x="26" y="228"/>
                  <a:pt x="27" y="228"/>
                  <a:pt x="28" y="228"/>
                </a:cubicBezTo>
                <a:cubicBezTo>
                  <a:pt x="28" y="228"/>
                  <a:pt x="28" y="228"/>
                  <a:pt x="27" y="228"/>
                </a:cubicBezTo>
                <a:cubicBezTo>
                  <a:pt x="27" y="228"/>
                  <a:pt x="27" y="228"/>
                  <a:pt x="27" y="228"/>
                </a:cubicBezTo>
                <a:cubicBezTo>
                  <a:pt x="28" y="228"/>
                  <a:pt x="29" y="228"/>
                  <a:pt x="30" y="227"/>
                </a:cubicBezTo>
                <a:cubicBezTo>
                  <a:pt x="30" y="226"/>
                  <a:pt x="31" y="225"/>
                  <a:pt x="32" y="224"/>
                </a:cubicBezTo>
                <a:cubicBezTo>
                  <a:pt x="33" y="224"/>
                  <a:pt x="35" y="223"/>
                  <a:pt x="36" y="222"/>
                </a:cubicBezTo>
                <a:cubicBezTo>
                  <a:pt x="37" y="221"/>
                  <a:pt x="38" y="220"/>
                  <a:pt x="40" y="220"/>
                </a:cubicBezTo>
                <a:cubicBezTo>
                  <a:pt x="41" y="220"/>
                  <a:pt x="41" y="220"/>
                  <a:pt x="41" y="221"/>
                </a:cubicBezTo>
                <a:cubicBezTo>
                  <a:pt x="42" y="221"/>
                  <a:pt x="42" y="221"/>
                  <a:pt x="43" y="220"/>
                </a:cubicBezTo>
                <a:cubicBezTo>
                  <a:pt x="43" y="219"/>
                  <a:pt x="43" y="219"/>
                  <a:pt x="42" y="219"/>
                </a:cubicBezTo>
                <a:cubicBezTo>
                  <a:pt x="42" y="219"/>
                  <a:pt x="41" y="219"/>
                  <a:pt x="41" y="218"/>
                </a:cubicBezTo>
                <a:cubicBezTo>
                  <a:pt x="43" y="218"/>
                  <a:pt x="44" y="217"/>
                  <a:pt x="45" y="217"/>
                </a:cubicBezTo>
                <a:cubicBezTo>
                  <a:pt x="46" y="216"/>
                  <a:pt x="47" y="215"/>
                  <a:pt x="49" y="214"/>
                </a:cubicBezTo>
                <a:cubicBezTo>
                  <a:pt x="51" y="214"/>
                  <a:pt x="52" y="213"/>
                  <a:pt x="54" y="211"/>
                </a:cubicBezTo>
                <a:cubicBezTo>
                  <a:pt x="56" y="209"/>
                  <a:pt x="57" y="208"/>
                  <a:pt x="59" y="207"/>
                </a:cubicBezTo>
                <a:cubicBezTo>
                  <a:pt x="59" y="208"/>
                  <a:pt x="59" y="209"/>
                  <a:pt x="60" y="207"/>
                </a:cubicBezTo>
                <a:cubicBezTo>
                  <a:pt x="61" y="206"/>
                  <a:pt x="61" y="206"/>
                  <a:pt x="62" y="207"/>
                </a:cubicBezTo>
                <a:close/>
                <a:moveTo>
                  <a:pt x="9" y="224"/>
                </a:moveTo>
                <a:cubicBezTo>
                  <a:pt x="11" y="222"/>
                  <a:pt x="12" y="221"/>
                  <a:pt x="14" y="220"/>
                </a:cubicBezTo>
                <a:cubicBezTo>
                  <a:pt x="16" y="219"/>
                  <a:pt x="17" y="218"/>
                  <a:pt x="18" y="216"/>
                </a:cubicBezTo>
                <a:cubicBezTo>
                  <a:pt x="17" y="216"/>
                  <a:pt x="16" y="216"/>
                  <a:pt x="13" y="216"/>
                </a:cubicBezTo>
                <a:cubicBezTo>
                  <a:pt x="11" y="216"/>
                  <a:pt x="10" y="216"/>
                  <a:pt x="8" y="215"/>
                </a:cubicBezTo>
                <a:cubicBezTo>
                  <a:pt x="8" y="216"/>
                  <a:pt x="8" y="218"/>
                  <a:pt x="8" y="219"/>
                </a:cubicBezTo>
                <a:cubicBezTo>
                  <a:pt x="8" y="220"/>
                  <a:pt x="9" y="222"/>
                  <a:pt x="9" y="224"/>
                </a:cubicBezTo>
                <a:close/>
                <a:moveTo>
                  <a:pt x="17" y="220"/>
                </a:moveTo>
                <a:cubicBezTo>
                  <a:pt x="16" y="221"/>
                  <a:pt x="14" y="222"/>
                  <a:pt x="12" y="223"/>
                </a:cubicBezTo>
                <a:cubicBezTo>
                  <a:pt x="9" y="224"/>
                  <a:pt x="9" y="226"/>
                  <a:pt x="9" y="228"/>
                </a:cubicBezTo>
                <a:cubicBezTo>
                  <a:pt x="11" y="225"/>
                  <a:pt x="13" y="223"/>
                  <a:pt x="15" y="223"/>
                </a:cubicBezTo>
                <a:cubicBezTo>
                  <a:pt x="14" y="223"/>
                  <a:pt x="15" y="224"/>
                  <a:pt x="17" y="224"/>
                </a:cubicBezTo>
                <a:cubicBezTo>
                  <a:pt x="17" y="223"/>
                  <a:pt x="17" y="222"/>
                  <a:pt x="16" y="222"/>
                </a:cubicBezTo>
                <a:cubicBezTo>
                  <a:pt x="15" y="222"/>
                  <a:pt x="15" y="222"/>
                  <a:pt x="15" y="221"/>
                </a:cubicBezTo>
                <a:cubicBezTo>
                  <a:pt x="16" y="221"/>
                  <a:pt x="16" y="221"/>
                  <a:pt x="17" y="221"/>
                </a:cubicBezTo>
                <a:cubicBezTo>
                  <a:pt x="17" y="221"/>
                  <a:pt x="17" y="221"/>
                  <a:pt x="17" y="220"/>
                </a:cubicBezTo>
                <a:close/>
                <a:moveTo>
                  <a:pt x="17" y="226"/>
                </a:moveTo>
                <a:cubicBezTo>
                  <a:pt x="18" y="225"/>
                  <a:pt x="18" y="225"/>
                  <a:pt x="19" y="225"/>
                </a:cubicBezTo>
                <a:cubicBezTo>
                  <a:pt x="20" y="225"/>
                  <a:pt x="20" y="225"/>
                  <a:pt x="20" y="225"/>
                </a:cubicBezTo>
                <a:cubicBezTo>
                  <a:pt x="20" y="224"/>
                  <a:pt x="20" y="224"/>
                  <a:pt x="20" y="224"/>
                </a:cubicBezTo>
                <a:cubicBezTo>
                  <a:pt x="19" y="224"/>
                  <a:pt x="19" y="224"/>
                  <a:pt x="18" y="224"/>
                </a:cubicBezTo>
                <a:cubicBezTo>
                  <a:pt x="17" y="225"/>
                  <a:pt x="17" y="225"/>
                  <a:pt x="17" y="226"/>
                </a:cubicBezTo>
                <a:close/>
                <a:moveTo>
                  <a:pt x="75" y="210"/>
                </a:moveTo>
                <a:cubicBezTo>
                  <a:pt x="65" y="216"/>
                  <a:pt x="55" y="222"/>
                  <a:pt x="45" y="228"/>
                </a:cubicBezTo>
                <a:cubicBezTo>
                  <a:pt x="35" y="233"/>
                  <a:pt x="26" y="239"/>
                  <a:pt x="17" y="247"/>
                </a:cubicBezTo>
                <a:cubicBezTo>
                  <a:pt x="21" y="248"/>
                  <a:pt x="24" y="247"/>
                  <a:pt x="27" y="246"/>
                </a:cubicBezTo>
                <a:cubicBezTo>
                  <a:pt x="29" y="244"/>
                  <a:pt x="32" y="242"/>
                  <a:pt x="33" y="242"/>
                </a:cubicBezTo>
                <a:cubicBezTo>
                  <a:pt x="33" y="241"/>
                  <a:pt x="33" y="240"/>
                  <a:pt x="33" y="240"/>
                </a:cubicBezTo>
                <a:cubicBezTo>
                  <a:pt x="34" y="240"/>
                  <a:pt x="36" y="240"/>
                  <a:pt x="37" y="238"/>
                </a:cubicBezTo>
                <a:cubicBezTo>
                  <a:pt x="38" y="237"/>
                  <a:pt x="39" y="237"/>
                  <a:pt x="40" y="239"/>
                </a:cubicBezTo>
                <a:cubicBezTo>
                  <a:pt x="39" y="237"/>
                  <a:pt x="40" y="237"/>
                  <a:pt x="40" y="237"/>
                </a:cubicBezTo>
                <a:cubicBezTo>
                  <a:pt x="41" y="237"/>
                  <a:pt x="42" y="237"/>
                  <a:pt x="43" y="236"/>
                </a:cubicBezTo>
                <a:cubicBezTo>
                  <a:pt x="43" y="236"/>
                  <a:pt x="43" y="235"/>
                  <a:pt x="43" y="235"/>
                </a:cubicBezTo>
                <a:cubicBezTo>
                  <a:pt x="43" y="234"/>
                  <a:pt x="44" y="234"/>
                  <a:pt x="45" y="235"/>
                </a:cubicBezTo>
                <a:cubicBezTo>
                  <a:pt x="45" y="233"/>
                  <a:pt x="45" y="233"/>
                  <a:pt x="45" y="233"/>
                </a:cubicBezTo>
                <a:cubicBezTo>
                  <a:pt x="45" y="233"/>
                  <a:pt x="46" y="233"/>
                  <a:pt x="48" y="233"/>
                </a:cubicBezTo>
                <a:cubicBezTo>
                  <a:pt x="50" y="233"/>
                  <a:pt x="50" y="232"/>
                  <a:pt x="49" y="231"/>
                </a:cubicBezTo>
                <a:cubicBezTo>
                  <a:pt x="51" y="231"/>
                  <a:pt x="52" y="230"/>
                  <a:pt x="53" y="228"/>
                </a:cubicBezTo>
                <a:cubicBezTo>
                  <a:pt x="55" y="227"/>
                  <a:pt x="56" y="226"/>
                  <a:pt x="57" y="227"/>
                </a:cubicBezTo>
                <a:cubicBezTo>
                  <a:pt x="57" y="227"/>
                  <a:pt x="56" y="228"/>
                  <a:pt x="56" y="228"/>
                </a:cubicBezTo>
                <a:cubicBezTo>
                  <a:pt x="55" y="228"/>
                  <a:pt x="55" y="228"/>
                  <a:pt x="56" y="228"/>
                </a:cubicBezTo>
                <a:cubicBezTo>
                  <a:pt x="57" y="228"/>
                  <a:pt x="57" y="228"/>
                  <a:pt x="57" y="228"/>
                </a:cubicBezTo>
                <a:cubicBezTo>
                  <a:pt x="57" y="227"/>
                  <a:pt x="57" y="227"/>
                  <a:pt x="57" y="226"/>
                </a:cubicBezTo>
                <a:cubicBezTo>
                  <a:pt x="58" y="226"/>
                  <a:pt x="58" y="226"/>
                  <a:pt x="58" y="225"/>
                </a:cubicBezTo>
                <a:cubicBezTo>
                  <a:pt x="58" y="225"/>
                  <a:pt x="59" y="225"/>
                  <a:pt x="60" y="226"/>
                </a:cubicBezTo>
                <a:cubicBezTo>
                  <a:pt x="60" y="224"/>
                  <a:pt x="62" y="223"/>
                  <a:pt x="63" y="222"/>
                </a:cubicBezTo>
                <a:cubicBezTo>
                  <a:pt x="65" y="221"/>
                  <a:pt x="67" y="220"/>
                  <a:pt x="68" y="219"/>
                </a:cubicBezTo>
                <a:cubicBezTo>
                  <a:pt x="70" y="218"/>
                  <a:pt x="72" y="217"/>
                  <a:pt x="73" y="216"/>
                </a:cubicBezTo>
                <a:cubicBezTo>
                  <a:pt x="74" y="215"/>
                  <a:pt x="75" y="214"/>
                  <a:pt x="75" y="212"/>
                </a:cubicBezTo>
                <a:cubicBezTo>
                  <a:pt x="75" y="214"/>
                  <a:pt x="75" y="215"/>
                  <a:pt x="76" y="214"/>
                </a:cubicBezTo>
                <a:cubicBezTo>
                  <a:pt x="78" y="213"/>
                  <a:pt x="78" y="213"/>
                  <a:pt x="78" y="212"/>
                </a:cubicBezTo>
                <a:cubicBezTo>
                  <a:pt x="77" y="212"/>
                  <a:pt x="77" y="212"/>
                  <a:pt x="76" y="212"/>
                </a:cubicBezTo>
                <a:cubicBezTo>
                  <a:pt x="76" y="211"/>
                  <a:pt x="75" y="210"/>
                  <a:pt x="75" y="210"/>
                </a:cubicBezTo>
                <a:close/>
                <a:moveTo>
                  <a:pt x="33" y="228"/>
                </a:moveTo>
                <a:cubicBezTo>
                  <a:pt x="31" y="230"/>
                  <a:pt x="28" y="231"/>
                  <a:pt x="26" y="233"/>
                </a:cubicBezTo>
                <a:cubicBezTo>
                  <a:pt x="24" y="234"/>
                  <a:pt x="22" y="236"/>
                  <a:pt x="21" y="239"/>
                </a:cubicBezTo>
                <a:cubicBezTo>
                  <a:pt x="21" y="240"/>
                  <a:pt x="21" y="240"/>
                  <a:pt x="20" y="240"/>
                </a:cubicBezTo>
                <a:cubicBezTo>
                  <a:pt x="19" y="241"/>
                  <a:pt x="18" y="241"/>
                  <a:pt x="18" y="242"/>
                </a:cubicBezTo>
                <a:cubicBezTo>
                  <a:pt x="20" y="241"/>
                  <a:pt x="21" y="241"/>
                  <a:pt x="22" y="240"/>
                </a:cubicBezTo>
                <a:cubicBezTo>
                  <a:pt x="23" y="239"/>
                  <a:pt x="23" y="238"/>
                  <a:pt x="22" y="237"/>
                </a:cubicBezTo>
                <a:cubicBezTo>
                  <a:pt x="24" y="237"/>
                  <a:pt x="25" y="237"/>
                  <a:pt x="26" y="236"/>
                </a:cubicBezTo>
                <a:cubicBezTo>
                  <a:pt x="26" y="235"/>
                  <a:pt x="27" y="235"/>
                  <a:pt x="27" y="236"/>
                </a:cubicBezTo>
                <a:cubicBezTo>
                  <a:pt x="29" y="234"/>
                  <a:pt x="31" y="232"/>
                  <a:pt x="33" y="230"/>
                </a:cubicBezTo>
                <a:cubicBezTo>
                  <a:pt x="36" y="228"/>
                  <a:pt x="39" y="227"/>
                  <a:pt x="41" y="227"/>
                </a:cubicBezTo>
                <a:cubicBezTo>
                  <a:pt x="42" y="226"/>
                  <a:pt x="43" y="225"/>
                  <a:pt x="44" y="225"/>
                </a:cubicBezTo>
                <a:cubicBezTo>
                  <a:pt x="46" y="225"/>
                  <a:pt x="47" y="224"/>
                  <a:pt x="47" y="223"/>
                </a:cubicBezTo>
                <a:cubicBezTo>
                  <a:pt x="49" y="223"/>
                  <a:pt x="49" y="223"/>
                  <a:pt x="49" y="223"/>
                </a:cubicBezTo>
                <a:cubicBezTo>
                  <a:pt x="50" y="221"/>
                  <a:pt x="51" y="220"/>
                  <a:pt x="52" y="219"/>
                </a:cubicBezTo>
                <a:cubicBezTo>
                  <a:pt x="53" y="218"/>
                  <a:pt x="55" y="217"/>
                  <a:pt x="56" y="218"/>
                </a:cubicBezTo>
                <a:cubicBezTo>
                  <a:pt x="56" y="217"/>
                  <a:pt x="56" y="216"/>
                  <a:pt x="57" y="215"/>
                </a:cubicBezTo>
                <a:cubicBezTo>
                  <a:pt x="58" y="215"/>
                  <a:pt x="59" y="215"/>
                  <a:pt x="60" y="216"/>
                </a:cubicBezTo>
                <a:cubicBezTo>
                  <a:pt x="60" y="216"/>
                  <a:pt x="60" y="215"/>
                  <a:pt x="60" y="214"/>
                </a:cubicBezTo>
                <a:cubicBezTo>
                  <a:pt x="60" y="214"/>
                  <a:pt x="61" y="213"/>
                  <a:pt x="62" y="213"/>
                </a:cubicBezTo>
                <a:cubicBezTo>
                  <a:pt x="62" y="213"/>
                  <a:pt x="63" y="213"/>
                  <a:pt x="63" y="213"/>
                </a:cubicBezTo>
                <a:cubicBezTo>
                  <a:pt x="64" y="212"/>
                  <a:pt x="65" y="211"/>
                  <a:pt x="66" y="211"/>
                </a:cubicBezTo>
                <a:cubicBezTo>
                  <a:pt x="66" y="210"/>
                  <a:pt x="67" y="210"/>
                  <a:pt x="68" y="209"/>
                </a:cubicBezTo>
                <a:cubicBezTo>
                  <a:pt x="69" y="209"/>
                  <a:pt x="70" y="209"/>
                  <a:pt x="71" y="209"/>
                </a:cubicBezTo>
                <a:cubicBezTo>
                  <a:pt x="71" y="208"/>
                  <a:pt x="71" y="207"/>
                  <a:pt x="72" y="207"/>
                </a:cubicBezTo>
                <a:cubicBezTo>
                  <a:pt x="73" y="206"/>
                  <a:pt x="73" y="205"/>
                  <a:pt x="74" y="205"/>
                </a:cubicBezTo>
                <a:cubicBezTo>
                  <a:pt x="75" y="204"/>
                  <a:pt x="75" y="203"/>
                  <a:pt x="76" y="203"/>
                </a:cubicBezTo>
                <a:cubicBezTo>
                  <a:pt x="76" y="202"/>
                  <a:pt x="76" y="201"/>
                  <a:pt x="76" y="200"/>
                </a:cubicBezTo>
                <a:cubicBezTo>
                  <a:pt x="69" y="205"/>
                  <a:pt x="63" y="210"/>
                  <a:pt x="55" y="215"/>
                </a:cubicBezTo>
                <a:cubicBezTo>
                  <a:pt x="48" y="219"/>
                  <a:pt x="41" y="224"/>
                  <a:pt x="33" y="228"/>
                </a:cubicBezTo>
                <a:close/>
                <a:moveTo>
                  <a:pt x="22" y="223"/>
                </a:moveTo>
                <a:cubicBezTo>
                  <a:pt x="21" y="222"/>
                  <a:pt x="21" y="222"/>
                  <a:pt x="21" y="223"/>
                </a:cubicBezTo>
                <a:cubicBezTo>
                  <a:pt x="21" y="224"/>
                  <a:pt x="21" y="224"/>
                  <a:pt x="22" y="223"/>
                </a:cubicBezTo>
                <a:close/>
                <a:moveTo>
                  <a:pt x="58" y="234"/>
                </a:moveTo>
                <a:cubicBezTo>
                  <a:pt x="59" y="233"/>
                  <a:pt x="59" y="232"/>
                  <a:pt x="61" y="231"/>
                </a:cubicBezTo>
                <a:cubicBezTo>
                  <a:pt x="62" y="230"/>
                  <a:pt x="64" y="230"/>
                  <a:pt x="65" y="229"/>
                </a:cubicBezTo>
                <a:cubicBezTo>
                  <a:pt x="67" y="228"/>
                  <a:pt x="68" y="227"/>
                  <a:pt x="70" y="227"/>
                </a:cubicBezTo>
                <a:cubicBezTo>
                  <a:pt x="71" y="226"/>
                  <a:pt x="72" y="225"/>
                  <a:pt x="72" y="224"/>
                </a:cubicBezTo>
                <a:cubicBezTo>
                  <a:pt x="72" y="224"/>
                  <a:pt x="73" y="224"/>
                  <a:pt x="73" y="224"/>
                </a:cubicBezTo>
                <a:cubicBezTo>
                  <a:pt x="73" y="224"/>
                  <a:pt x="73" y="224"/>
                  <a:pt x="74" y="224"/>
                </a:cubicBezTo>
                <a:cubicBezTo>
                  <a:pt x="74" y="224"/>
                  <a:pt x="75" y="223"/>
                  <a:pt x="75" y="223"/>
                </a:cubicBezTo>
                <a:cubicBezTo>
                  <a:pt x="76" y="222"/>
                  <a:pt x="77" y="222"/>
                  <a:pt x="77" y="223"/>
                </a:cubicBezTo>
                <a:cubicBezTo>
                  <a:pt x="78" y="221"/>
                  <a:pt x="79" y="220"/>
                  <a:pt x="81" y="219"/>
                </a:cubicBezTo>
                <a:cubicBezTo>
                  <a:pt x="82" y="219"/>
                  <a:pt x="83" y="218"/>
                  <a:pt x="85" y="217"/>
                </a:cubicBezTo>
                <a:cubicBezTo>
                  <a:pt x="85" y="217"/>
                  <a:pt x="86" y="216"/>
                  <a:pt x="87" y="216"/>
                </a:cubicBezTo>
                <a:cubicBezTo>
                  <a:pt x="88" y="215"/>
                  <a:pt x="88" y="215"/>
                  <a:pt x="87" y="215"/>
                </a:cubicBezTo>
                <a:cubicBezTo>
                  <a:pt x="85" y="214"/>
                  <a:pt x="83" y="215"/>
                  <a:pt x="80" y="217"/>
                </a:cubicBezTo>
                <a:cubicBezTo>
                  <a:pt x="77" y="219"/>
                  <a:pt x="74" y="221"/>
                  <a:pt x="73" y="223"/>
                </a:cubicBezTo>
                <a:cubicBezTo>
                  <a:pt x="73" y="222"/>
                  <a:pt x="73" y="222"/>
                  <a:pt x="72" y="222"/>
                </a:cubicBezTo>
                <a:cubicBezTo>
                  <a:pt x="71" y="223"/>
                  <a:pt x="70" y="224"/>
                  <a:pt x="69" y="224"/>
                </a:cubicBezTo>
                <a:cubicBezTo>
                  <a:pt x="68" y="225"/>
                  <a:pt x="67" y="226"/>
                  <a:pt x="66" y="226"/>
                </a:cubicBezTo>
                <a:cubicBezTo>
                  <a:pt x="65" y="226"/>
                  <a:pt x="64" y="227"/>
                  <a:pt x="64" y="228"/>
                </a:cubicBezTo>
                <a:cubicBezTo>
                  <a:pt x="58" y="231"/>
                  <a:pt x="52" y="234"/>
                  <a:pt x="47" y="237"/>
                </a:cubicBezTo>
                <a:cubicBezTo>
                  <a:pt x="42" y="240"/>
                  <a:pt x="36" y="244"/>
                  <a:pt x="31" y="247"/>
                </a:cubicBezTo>
                <a:cubicBezTo>
                  <a:pt x="34" y="247"/>
                  <a:pt x="37" y="246"/>
                  <a:pt x="39" y="245"/>
                </a:cubicBezTo>
                <a:cubicBezTo>
                  <a:pt x="42" y="244"/>
                  <a:pt x="44" y="242"/>
                  <a:pt x="46" y="241"/>
                </a:cubicBezTo>
                <a:cubicBezTo>
                  <a:pt x="48" y="239"/>
                  <a:pt x="50" y="238"/>
                  <a:pt x="52" y="237"/>
                </a:cubicBezTo>
                <a:cubicBezTo>
                  <a:pt x="54" y="235"/>
                  <a:pt x="56" y="235"/>
                  <a:pt x="58" y="234"/>
                </a:cubicBezTo>
                <a:close/>
                <a:moveTo>
                  <a:pt x="36" y="207"/>
                </a:moveTo>
                <a:cubicBezTo>
                  <a:pt x="37" y="208"/>
                  <a:pt x="37" y="209"/>
                  <a:pt x="36" y="210"/>
                </a:cubicBezTo>
                <a:cubicBezTo>
                  <a:pt x="35" y="211"/>
                  <a:pt x="34" y="211"/>
                  <a:pt x="34" y="212"/>
                </a:cubicBezTo>
                <a:cubicBezTo>
                  <a:pt x="36" y="212"/>
                  <a:pt x="38" y="212"/>
                  <a:pt x="39" y="210"/>
                </a:cubicBezTo>
                <a:cubicBezTo>
                  <a:pt x="39" y="209"/>
                  <a:pt x="41" y="208"/>
                  <a:pt x="43" y="207"/>
                </a:cubicBezTo>
                <a:cubicBezTo>
                  <a:pt x="41" y="207"/>
                  <a:pt x="42" y="206"/>
                  <a:pt x="44" y="206"/>
                </a:cubicBezTo>
                <a:cubicBezTo>
                  <a:pt x="45" y="205"/>
                  <a:pt x="47" y="205"/>
                  <a:pt x="48" y="204"/>
                </a:cubicBezTo>
                <a:cubicBezTo>
                  <a:pt x="48" y="204"/>
                  <a:pt x="49" y="204"/>
                  <a:pt x="49" y="203"/>
                </a:cubicBezTo>
                <a:cubicBezTo>
                  <a:pt x="49" y="203"/>
                  <a:pt x="50" y="202"/>
                  <a:pt x="51" y="201"/>
                </a:cubicBezTo>
                <a:cubicBezTo>
                  <a:pt x="53" y="200"/>
                  <a:pt x="55" y="198"/>
                  <a:pt x="56" y="197"/>
                </a:cubicBezTo>
                <a:cubicBezTo>
                  <a:pt x="58" y="195"/>
                  <a:pt x="60" y="195"/>
                  <a:pt x="62" y="195"/>
                </a:cubicBezTo>
                <a:cubicBezTo>
                  <a:pt x="62" y="194"/>
                  <a:pt x="62" y="192"/>
                  <a:pt x="64" y="192"/>
                </a:cubicBezTo>
                <a:cubicBezTo>
                  <a:pt x="66" y="191"/>
                  <a:pt x="68" y="191"/>
                  <a:pt x="69" y="190"/>
                </a:cubicBezTo>
                <a:cubicBezTo>
                  <a:pt x="67" y="190"/>
                  <a:pt x="67" y="189"/>
                  <a:pt x="69" y="188"/>
                </a:cubicBezTo>
                <a:cubicBezTo>
                  <a:pt x="70" y="187"/>
                  <a:pt x="72" y="186"/>
                  <a:pt x="72" y="186"/>
                </a:cubicBezTo>
                <a:cubicBezTo>
                  <a:pt x="74" y="185"/>
                  <a:pt x="77" y="183"/>
                  <a:pt x="78" y="181"/>
                </a:cubicBezTo>
                <a:cubicBezTo>
                  <a:pt x="80" y="179"/>
                  <a:pt x="82" y="178"/>
                  <a:pt x="84" y="176"/>
                </a:cubicBezTo>
                <a:cubicBezTo>
                  <a:pt x="85" y="176"/>
                  <a:pt x="85" y="176"/>
                  <a:pt x="86" y="175"/>
                </a:cubicBezTo>
                <a:cubicBezTo>
                  <a:pt x="87" y="175"/>
                  <a:pt x="87" y="174"/>
                  <a:pt x="85" y="174"/>
                </a:cubicBezTo>
                <a:cubicBezTo>
                  <a:pt x="77" y="179"/>
                  <a:pt x="69" y="185"/>
                  <a:pt x="61" y="191"/>
                </a:cubicBezTo>
                <a:cubicBezTo>
                  <a:pt x="52" y="196"/>
                  <a:pt x="44" y="202"/>
                  <a:pt x="36" y="207"/>
                </a:cubicBezTo>
                <a:close/>
                <a:moveTo>
                  <a:pt x="90" y="163"/>
                </a:moveTo>
                <a:cubicBezTo>
                  <a:pt x="91" y="164"/>
                  <a:pt x="91" y="165"/>
                  <a:pt x="92" y="165"/>
                </a:cubicBezTo>
                <a:cubicBezTo>
                  <a:pt x="92" y="166"/>
                  <a:pt x="92" y="167"/>
                  <a:pt x="90" y="167"/>
                </a:cubicBezTo>
                <a:cubicBezTo>
                  <a:pt x="90" y="167"/>
                  <a:pt x="89" y="166"/>
                  <a:pt x="89" y="167"/>
                </a:cubicBezTo>
                <a:cubicBezTo>
                  <a:pt x="88" y="167"/>
                  <a:pt x="88" y="166"/>
                  <a:pt x="87" y="166"/>
                </a:cubicBezTo>
                <a:cubicBezTo>
                  <a:pt x="85" y="167"/>
                  <a:pt x="84" y="168"/>
                  <a:pt x="83" y="169"/>
                </a:cubicBezTo>
                <a:cubicBezTo>
                  <a:pt x="82" y="170"/>
                  <a:pt x="80" y="171"/>
                  <a:pt x="79" y="171"/>
                </a:cubicBezTo>
                <a:cubicBezTo>
                  <a:pt x="79" y="172"/>
                  <a:pt x="78" y="172"/>
                  <a:pt x="77" y="172"/>
                </a:cubicBezTo>
                <a:cubicBezTo>
                  <a:pt x="76" y="172"/>
                  <a:pt x="75" y="173"/>
                  <a:pt x="75" y="173"/>
                </a:cubicBezTo>
                <a:cubicBezTo>
                  <a:pt x="73" y="174"/>
                  <a:pt x="72" y="176"/>
                  <a:pt x="70" y="177"/>
                </a:cubicBezTo>
                <a:cubicBezTo>
                  <a:pt x="69" y="178"/>
                  <a:pt x="67" y="179"/>
                  <a:pt x="65" y="180"/>
                </a:cubicBezTo>
                <a:cubicBezTo>
                  <a:pt x="61" y="183"/>
                  <a:pt x="57" y="185"/>
                  <a:pt x="53" y="187"/>
                </a:cubicBezTo>
                <a:cubicBezTo>
                  <a:pt x="49" y="190"/>
                  <a:pt x="45" y="192"/>
                  <a:pt x="42" y="195"/>
                </a:cubicBezTo>
                <a:cubicBezTo>
                  <a:pt x="41" y="195"/>
                  <a:pt x="40" y="196"/>
                  <a:pt x="39" y="197"/>
                </a:cubicBezTo>
                <a:cubicBezTo>
                  <a:pt x="38" y="198"/>
                  <a:pt x="37" y="198"/>
                  <a:pt x="36" y="199"/>
                </a:cubicBezTo>
                <a:cubicBezTo>
                  <a:pt x="35" y="198"/>
                  <a:pt x="35" y="197"/>
                  <a:pt x="37" y="197"/>
                </a:cubicBezTo>
                <a:cubicBezTo>
                  <a:pt x="38" y="196"/>
                  <a:pt x="37" y="196"/>
                  <a:pt x="36" y="196"/>
                </a:cubicBezTo>
                <a:cubicBezTo>
                  <a:pt x="35" y="197"/>
                  <a:pt x="35" y="198"/>
                  <a:pt x="34" y="200"/>
                </a:cubicBezTo>
                <a:cubicBezTo>
                  <a:pt x="34" y="201"/>
                  <a:pt x="34" y="202"/>
                  <a:pt x="35" y="203"/>
                </a:cubicBezTo>
                <a:cubicBezTo>
                  <a:pt x="36" y="203"/>
                  <a:pt x="37" y="202"/>
                  <a:pt x="38" y="201"/>
                </a:cubicBezTo>
                <a:cubicBezTo>
                  <a:pt x="39" y="199"/>
                  <a:pt x="40" y="199"/>
                  <a:pt x="41" y="200"/>
                </a:cubicBezTo>
                <a:cubicBezTo>
                  <a:pt x="41" y="199"/>
                  <a:pt x="42" y="198"/>
                  <a:pt x="43" y="197"/>
                </a:cubicBezTo>
                <a:cubicBezTo>
                  <a:pt x="44" y="197"/>
                  <a:pt x="45" y="196"/>
                  <a:pt x="46" y="196"/>
                </a:cubicBezTo>
                <a:cubicBezTo>
                  <a:pt x="47" y="196"/>
                  <a:pt x="48" y="195"/>
                  <a:pt x="49" y="195"/>
                </a:cubicBezTo>
                <a:cubicBezTo>
                  <a:pt x="49" y="195"/>
                  <a:pt x="49" y="195"/>
                  <a:pt x="49" y="194"/>
                </a:cubicBezTo>
                <a:cubicBezTo>
                  <a:pt x="55" y="190"/>
                  <a:pt x="61" y="186"/>
                  <a:pt x="67" y="181"/>
                </a:cubicBezTo>
                <a:cubicBezTo>
                  <a:pt x="73" y="177"/>
                  <a:pt x="80" y="172"/>
                  <a:pt x="87" y="167"/>
                </a:cubicBezTo>
                <a:cubicBezTo>
                  <a:pt x="88" y="168"/>
                  <a:pt x="88" y="168"/>
                  <a:pt x="90" y="168"/>
                </a:cubicBezTo>
                <a:cubicBezTo>
                  <a:pt x="91" y="168"/>
                  <a:pt x="92" y="168"/>
                  <a:pt x="93" y="168"/>
                </a:cubicBezTo>
                <a:cubicBezTo>
                  <a:pt x="92" y="166"/>
                  <a:pt x="92" y="165"/>
                  <a:pt x="93" y="164"/>
                </a:cubicBezTo>
                <a:cubicBezTo>
                  <a:pt x="94" y="163"/>
                  <a:pt x="95" y="162"/>
                  <a:pt x="96" y="161"/>
                </a:cubicBezTo>
                <a:cubicBezTo>
                  <a:pt x="97" y="161"/>
                  <a:pt x="98" y="160"/>
                  <a:pt x="99" y="159"/>
                </a:cubicBezTo>
                <a:cubicBezTo>
                  <a:pt x="100" y="158"/>
                  <a:pt x="100" y="157"/>
                  <a:pt x="100" y="156"/>
                </a:cubicBezTo>
                <a:cubicBezTo>
                  <a:pt x="98" y="157"/>
                  <a:pt x="96" y="159"/>
                  <a:pt x="95" y="160"/>
                </a:cubicBezTo>
                <a:cubicBezTo>
                  <a:pt x="94" y="161"/>
                  <a:pt x="92" y="162"/>
                  <a:pt x="90" y="163"/>
                </a:cubicBezTo>
                <a:close/>
                <a:moveTo>
                  <a:pt x="57" y="176"/>
                </a:moveTo>
                <a:cubicBezTo>
                  <a:pt x="57" y="175"/>
                  <a:pt x="57" y="174"/>
                  <a:pt x="59" y="172"/>
                </a:cubicBezTo>
                <a:cubicBezTo>
                  <a:pt x="60" y="171"/>
                  <a:pt x="62" y="170"/>
                  <a:pt x="64" y="171"/>
                </a:cubicBezTo>
                <a:cubicBezTo>
                  <a:pt x="64" y="171"/>
                  <a:pt x="64" y="170"/>
                  <a:pt x="64" y="170"/>
                </a:cubicBezTo>
                <a:cubicBezTo>
                  <a:pt x="63" y="169"/>
                  <a:pt x="64" y="169"/>
                  <a:pt x="65" y="169"/>
                </a:cubicBezTo>
                <a:cubicBezTo>
                  <a:pt x="67" y="168"/>
                  <a:pt x="69" y="166"/>
                  <a:pt x="71" y="164"/>
                </a:cubicBezTo>
                <a:cubicBezTo>
                  <a:pt x="73" y="161"/>
                  <a:pt x="75" y="160"/>
                  <a:pt x="77" y="160"/>
                </a:cubicBezTo>
                <a:cubicBezTo>
                  <a:pt x="77" y="159"/>
                  <a:pt x="77" y="159"/>
                  <a:pt x="78" y="159"/>
                </a:cubicBezTo>
                <a:cubicBezTo>
                  <a:pt x="79" y="159"/>
                  <a:pt x="79" y="159"/>
                  <a:pt x="80" y="159"/>
                </a:cubicBezTo>
                <a:cubicBezTo>
                  <a:pt x="81" y="158"/>
                  <a:pt x="82" y="156"/>
                  <a:pt x="83" y="155"/>
                </a:cubicBezTo>
                <a:cubicBezTo>
                  <a:pt x="84" y="154"/>
                  <a:pt x="85" y="153"/>
                  <a:pt x="87" y="152"/>
                </a:cubicBezTo>
                <a:cubicBezTo>
                  <a:pt x="88" y="151"/>
                  <a:pt x="89" y="151"/>
                  <a:pt x="90" y="150"/>
                </a:cubicBezTo>
                <a:cubicBezTo>
                  <a:pt x="91" y="150"/>
                  <a:pt x="92" y="149"/>
                  <a:pt x="94" y="148"/>
                </a:cubicBezTo>
                <a:cubicBezTo>
                  <a:pt x="97" y="145"/>
                  <a:pt x="100" y="142"/>
                  <a:pt x="103" y="139"/>
                </a:cubicBezTo>
                <a:cubicBezTo>
                  <a:pt x="107" y="136"/>
                  <a:pt x="110" y="133"/>
                  <a:pt x="113" y="131"/>
                </a:cubicBezTo>
                <a:cubicBezTo>
                  <a:pt x="110" y="132"/>
                  <a:pt x="107" y="134"/>
                  <a:pt x="104" y="136"/>
                </a:cubicBezTo>
                <a:cubicBezTo>
                  <a:pt x="101" y="139"/>
                  <a:pt x="99" y="141"/>
                  <a:pt x="96" y="143"/>
                </a:cubicBezTo>
                <a:cubicBezTo>
                  <a:pt x="87" y="150"/>
                  <a:pt x="78" y="156"/>
                  <a:pt x="69" y="162"/>
                </a:cubicBezTo>
                <a:cubicBezTo>
                  <a:pt x="60" y="168"/>
                  <a:pt x="51" y="174"/>
                  <a:pt x="43" y="181"/>
                </a:cubicBezTo>
                <a:cubicBezTo>
                  <a:pt x="42" y="181"/>
                  <a:pt x="41" y="182"/>
                  <a:pt x="40" y="183"/>
                </a:cubicBezTo>
                <a:cubicBezTo>
                  <a:pt x="39" y="185"/>
                  <a:pt x="38" y="186"/>
                  <a:pt x="39" y="188"/>
                </a:cubicBezTo>
                <a:cubicBezTo>
                  <a:pt x="42" y="186"/>
                  <a:pt x="45" y="184"/>
                  <a:pt x="48" y="181"/>
                </a:cubicBezTo>
                <a:cubicBezTo>
                  <a:pt x="51" y="178"/>
                  <a:pt x="54" y="177"/>
                  <a:pt x="57" y="176"/>
                </a:cubicBezTo>
                <a:close/>
                <a:moveTo>
                  <a:pt x="59" y="165"/>
                </a:moveTo>
                <a:cubicBezTo>
                  <a:pt x="61" y="162"/>
                  <a:pt x="64" y="159"/>
                  <a:pt x="68" y="157"/>
                </a:cubicBezTo>
                <a:cubicBezTo>
                  <a:pt x="72" y="155"/>
                  <a:pt x="75" y="153"/>
                  <a:pt x="77" y="150"/>
                </a:cubicBezTo>
                <a:cubicBezTo>
                  <a:pt x="81" y="149"/>
                  <a:pt x="85" y="146"/>
                  <a:pt x="88" y="143"/>
                </a:cubicBezTo>
                <a:cubicBezTo>
                  <a:pt x="91" y="140"/>
                  <a:pt x="94" y="138"/>
                  <a:pt x="98" y="138"/>
                </a:cubicBezTo>
                <a:cubicBezTo>
                  <a:pt x="98" y="138"/>
                  <a:pt x="98" y="137"/>
                  <a:pt x="98" y="137"/>
                </a:cubicBezTo>
                <a:cubicBezTo>
                  <a:pt x="98" y="137"/>
                  <a:pt x="98" y="137"/>
                  <a:pt x="98" y="137"/>
                </a:cubicBezTo>
                <a:cubicBezTo>
                  <a:pt x="98" y="137"/>
                  <a:pt x="98" y="136"/>
                  <a:pt x="98" y="136"/>
                </a:cubicBezTo>
                <a:cubicBezTo>
                  <a:pt x="99" y="137"/>
                  <a:pt x="100" y="136"/>
                  <a:pt x="100" y="135"/>
                </a:cubicBezTo>
                <a:cubicBezTo>
                  <a:pt x="100" y="134"/>
                  <a:pt x="101" y="134"/>
                  <a:pt x="102" y="133"/>
                </a:cubicBezTo>
                <a:cubicBezTo>
                  <a:pt x="100" y="132"/>
                  <a:pt x="98" y="132"/>
                  <a:pt x="96" y="134"/>
                </a:cubicBezTo>
                <a:cubicBezTo>
                  <a:pt x="94" y="135"/>
                  <a:pt x="93" y="136"/>
                  <a:pt x="92" y="137"/>
                </a:cubicBezTo>
                <a:cubicBezTo>
                  <a:pt x="85" y="142"/>
                  <a:pt x="77" y="147"/>
                  <a:pt x="70" y="152"/>
                </a:cubicBezTo>
                <a:cubicBezTo>
                  <a:pt x="63" y="158"/>
                  <a:pt x="56" y="163"/>
                  <a:pt x="49" y="167"/>
                </a:cubicBezTo>
                <a:cubicBezTo>
                  <a:pt x="47" y="169"/>
                  <a:pt x="46" y="170"/>
                  <a:pt x="44" y="171"/>
                </a:cubicBezTo>
                <a:cubicBezTo>
                  <a:pt x="43" y="172"/>
                  <a:pt x="42" y="174"/>
                  <a:pt x="41" y="176"/>
                </a:cubicBezTo>
                <a:cubicBezTo>
                  <a:pt x="45" y="175"/>
                  <a:pt x="47" y="174"/>
                  <a:pt x="48" y="171"/>
                </a:cubicBezTo>
                <a:cubicBezTo>
                  <a:pt x="50" y="169"/>
                  <a:pt x="52" y="168"/>
                  <a:pt x="56" y="167"/>
                </a:cubicBezTo>
                <a:cubicBezTo>
                  <a:pt x="55" y="167"/>
                  <a:pt x="55" y="167"/>
                  <a:pt x="56" y="166"/>
                </a:cubicBezTo>
                <a:cubicBezTo>
                  <a:pt x="58" y="164"/>
                  <a:pt x="59" y="164"/>
                  <a:pt x="59" y="165"/>
                </a:cubicBezTo>
                <a:close/>
                <a:moveTo>
                  <a:pt x="49" y="159"/>
                </a:moveTo>
                <a:cubicBezTo>
                  <a:pt x="49" y="161"/>
                  <a:pt x="48" y="162"/>
                  <a:pt x="47" y="163"/>
                </a:cubicBezTo>
                <a:cubicBezTo>
                  <a:pt x="46" y="164"/>
                  <a:pt x="45" y="164"/>
                  <a:pt x="46" y="165"/>
                </a:cubicBezTo>
                <a:cubicBezTo>
                  <a:pt x="47" y="164"/>
                  <a:pt x="49" y="163"/>
                  <a:pt x="50" y="162"/>
                </a:cubicBezTo>
                <a:cubicBezTo>
                  <a:pt x="51" y="161"/>
                  <a:pt x="53" y="161"/>
                  <a:pt x="54" y="160"/>
                </a:cubicBezTo>
                <a:cubicBezTo>
                  <a:pt x="58" y="157"/>
                  <a:pt x="63" y="153"/>
                  <a:pt x="67" y="150"/>
                </a:cubicBezTo>
                <a:cubicBezTo>
                  <a:pt x="72" y="147"/>
                  <a:pt x="76" y="144"/>
                  <a:pt x="80" y="140"/>
                </a:cubicBezTo>
                <a:cubicBezTo>
                  <a:pt x="81" y="141"/>
                  <a:pt x="81" y="141"/>
                  <a:pt x="81" y="140"/>
                </a:cubicBezTo>
                <a:cubicBezTo>
                  <a:pt x="81" y="140"/>
                  <a:pt x="82" y="139"/>
                  <a:pt x="82" y="139"/>
                </a:cubicBezTo>
                <a:cubicBezTo>
                  <a:pt x="85" y="137"/>
                  <a:pt x="88" y="135"/>
                  <a:pt x="91" y="133"/>
                </a:cubicBezTo>
                <a:cubicBezTo>
                  <a:pt x="94" y="131"/>
                  <a:pt x="97" y="129"/>
                  <a:pt x="101" y="127"/>
                </a:cubicBezTo>
                <a:cubicBezTo>
                  <a:pt x="101" y="125"/>
                  <a:pt x="100" y="124"/>
                  <a:pt x="100" y="124"/>
                </a:cubicBezTo>
                <a:cubicBezTo>
                  <a:pt x="91" y="130"/>
                  <a:pt x="83" y="136"/>
                  <a:pt x="74" y="142"/>
                </a:cubicBezTo>
                <a:cubicBezTo>
                  <a:pt x="66" y="148"/>
                  <a:pt x="57" y="154"/>
                  <a:pt x="49" y="159"/>
                </a:cubicBezTo>
                <a:close/>
                <a:moveTo>
                  <a:pt x="67" y="20"/>
                </a:moveTo>
                <a:cubicBezTo>
                  <a:pt x="66" y="20"/>
                  <a:pt x="66" y="20"/>
                  <a:pt x="66" y="21"/>
                </a:cubicBezTo>
                <a:cubicBezTo>
                  <a:pt x="66" y="21"/>
                  <a:pt x="66" y="21"/>
                  <a:pt x="67" y="21"/>
                </a:cubicBezTo>
                <a:cubicBezTo>
                  <a:pt x="68" y="19"/>
                  <a:pt x="69" y="17"/>
                  <a:pt x="71" y="16"/>
                </a:cubicBezTo>
                <a:cubicBezTo>
                  <a:pt x="73" y="15"/>
                  <a:pt x="75" y="14"/>
                  <a:pt x="76" y="11"/>
                </a:cubicBezTo>
                <a:cubicBezTo>
                  <a:pt x="72" y="11"/>
                  <a:pt x="72" y="11"/>
                  <a:pt x="72" y="11"/>
                </a:cubicBezTo>
                <a:cubicBezTo>
                  <a:pt x="68" y="14"/>
                  <a:pt x="65" y="17"/>
                  <a:pt x="60" y="20"/>
                </a:cubicBezTo>
                <a:cubicBezTo>
                  <a:pt x="56" y="24"/>
                  <a:pt x="53" y="27"/>
                  <a:pt x="49" y="30"/>
                </a:cubicBezTo>
                <a:cubicBezTo>
                  <a:pt x="48" y="31"/>
                  <a:pt x="47" y="31"/>
                  <a:pt x="46" y="32"/>
                </a:cubicBezTo>
                <a:cubicBezTo>
                  <a:pt x="46" y="32"/>
                  <a:pt x="46" y="34"/>
                  <a:pt x="46" y="35"/>
                </a:cubicBezTo>
                <a:cubicBezTo>
                  <a:pt x="47" y="35"/>
                  <a:pt x="48" y="35"/>
                  <a:pt x="49" y="34"/>
                </a:cubicBezTo>
                <a:cubicBezTo>
                  <a:pt x="50" y="33"/>
                  <a:pt x="51" y="32"/>
                  <a:pt x="52" y="31"/>
                </a:cubicBezTo>
                <a:cubicBezTo>
                  <a:pt x="53" y="30"/>
                  <a:pt x="54" y="30"/>
                  <a:pt x="55" y="29"/>
                </a:cubicBezTo>
                <a:cubicBezTo>
                  <a:pt x="56" y="28"/>
                  <a:pt x="58" y="28"/>
                  <a:pt x="59" y="28"/>
                </a:cubicBezTo>
                <a:cubicBezTo>
                  <a:pt x="59" y="26"/>
                  <a:pt x="60" y="25"/>
                  <a:pt x="62" y="23"/>
                </a:cubicBezTo>
                <a:cubicBezTo>
                  <a:pt x="65" y="22"/>
                  <a:pt x="66" y="21"/>
                  <a:pt x="67" y="20"/>
                </a:cubicBezTo>
                <a:close/>
                <a:moveTo>
                  <a:pt x="93" y="11"/>
                </a:moveTo>
                <a:cubicBezTo>
                  <a:pt x="87" y="11"/>
                  <a:pt x="83" y="12"/>
                  <a:pt x="80" y="14"/>
                </a:cubicBezTo>
                <a:cubicBezTo>
                  <a:pt x="78" y="16"/>
                  <a:pt x="75" y="18"/>
                  <a:pt x="73" y="19"/>
                </a:cubicBezTo>
                <a:cubicBezTo>
                  <a:pt x="72" y="21"/>
                  <a:pt x="70" y="22"/>
                  <a:pt x="68" y="23"/>
                </a:cubicBezTo>
                <a:cubicBezTo>
                  <a:pt x="66" y="23"/>
                  <a:pt x="65" y="24"/>
                  <a:pt x="64" y="26"/>
                </a:cubicBezTo>
                <a:cubicBezTo>
                  <a:pt x="63" y="26"/>
                  <a:pt x="63" y="27"/>
                  <a:pt x="63" y="27"/>
                </a:cubicBezTo>
                <a:cubicBezTo>
                  <a:pt x="63" y="28"/>
                  <a:pt x="63" y="28"/>
                  <a:pt x="62" y="28"/>
                </a:cubicBezTo>
                <a:cubicBezTo>
                  <a:pt x="60" y="31"/>
                  <a:pt x="57" y="33"/>
                  <a:pt x="54" y="35"/>
                </a:cubicBezTo>
                <a:cubicBezTo>
                  <a:pt x="51" y="37"/>
                  <a:pt x="49" y="39"/>
                  <a:pt x="46" y="41"/>
                </a:cubicBezTo>
                <a:cubicBezTo>
                  <a:pt x="46" y="44"/>
                  <a:pt x="46" y="44"/>
                  <a:pt x="46" y="44"/>
                </a:cubicBezTo>
                <a:cubicBezTo>
                  <a:pt x="51" y="44"/>
                  <a:pt x="51" y="44"/>
                  <a:pt x="51" y="44"/>
                </a:cubicBezTo>
                <a:cubicBezTo>
                  <a:pt x="51" y="43"/>
                  <a:pt x="51" y="43"/>
                  <a:pt x="52" y="42"/>
                </a:cubicBezTo>
                <a:cubicBezTo>
                  <a:pt x="52" y="42"/>
                  <a:pt x="52" y="41"/>
                  <a:pt x="52" y="40"/>
                </a:cubicBezTo>
                <a:cubicBezTo>
                  <a:pt x="54" y="40"/>
                  <a:pt x="55" y="39"/>
                  <a:pt x="55" y="37"/>
                </a:cubicBezTo>
                <a:cubicBezTo>
                  <a:pt x="56" y="36"/>
                  <a:pt x="57" y="36"/>
                  <a:pt x="59" y="36"/>
                </a:cubicBezTo>
                <a:cubicBezTo>
                  <a:pt x="59" y="35"/>
                  <a:pt x="59" y="35"/>
                  <a:pt x="59" y="35"/>
                </a:cubicBezTo>
                <a:cubicBezTo>
                  <a:pt x="60" y="35"/>
                  <a:pt x="60" y="34"/>
                  <a:pt x="60" y="34"/>
                </a:cubicBezTo>
                <a:cubicBezTo>
                  <a:pt x="62" y="34"/>
                  <a:pt x="62" y="34"/>
                  <a:pt x="62" y="34"/>
                </a:cubicBezTo>
                <a:cubicBezTo>
                  <a:pt x="63" y="34"/>
                  <a:pt x="64" y="34"/>
                  <a:pt x="64" y="33"/>
                </a:cubicBezTo>
                <a:cubicBezTo>
                  <a:pt x="63" y="33"/>
                  <a:pt x="63" y="33"/>
                  <a:pt x="63" y="34"/>
                </a:cubicBezTo>
                <a:cubicBezTo>
                  <a:pt x="66" y="32"/>
                  <a:pt x="69" y="30"/>
                  <a:pt x="71" y="27"/>
                </a:cubicBezTo>
                <a:cubicBezTo>
                  <a:pt x="74" y="25"/>
                  <a:pt x="77" y="23"/>
                  <a:pt x="81" y="23"/>
                </a:cubicBezTo>
                <a:cubicBezTo>
                  <a:pt x="81" y="21"/>
                  <a:pt x="80" y="21"/>
                  <a:pt x="80" y="20"/>
                </a:cubicBezTo>
                <a:cubicBezTo>
                  <a:pt x="83" y="20"/>
                  <a:pt x="85" y="19"/>
                  <a:pt x="86" y="17"/>
                </a:cubicBezTo>
                <a:cubicBezTo>
                  <a:pt x="88" y="15"/>
                  <a:pt x="90" y="13"/>
                  <a:pt x="93" y="11"/>
                </a:cubicBezTo>
                <a:close/>
                <a:moveTo>
                  <a:pt x="46" y="25"/>
                </a:moveTo>
                <a:cubicBezTo>
                  <a:pt x="46" y="28"/>
                  <a:pt x="46" y="28"/>
                  <a:pt x="46" y="28"/>
                </a:cubicBezTo>
                <a:cubicBezTo>
                  <a:pt x="47" y="29"/>
                  <a:pt x="48" y="28"/>
                  <a:pt x="48" y="27"/>
                </a:cubicBezTo>
                <a:cubicBezTo>
                  <a:pt x="49" y="26"/>
                  <a:pt x="49" y="26"/>
                  <a:pt x="50" y="27"/>
                </a:cubicBezTo>
                <a:cubicBezTo>
                  <a:pt x="50" y="25"/>
                  <a:pt x="50" y="25"/>
                  <a:pt x="49" y="25"/>
                </a:cubicBezTo>
                <a:cubicBezTo>
                  <a:pt x="51" y="24"/>
                  <a:pt x="51" y="24"/>
                  <a:pt x="51" y="23"/>
                </a:cubicBezTo>
                <a:cubicBezTo>
                  <a:pt x="52" y="23"/>
                  <a:pt x="53" y="23"/>
                  <a:pt x="54" y="23"/>
                </a:cubicBezTo>
                <a:cubicBezTo>
                  <a:pt x="54" y="22"/>
                  <a:pt x="54" y="22"/>
                  <a:pt x="54" y="22"/>
                </a:cubicBezTo>
                <a:cubicBezTo>
                  <a:pt x="53" y="22"/>
                  <a:pt x="53" y="21"/>
                  <a:pt x="53" y="21"/>
                </a:cubicBezTo>
                <a:cubicBezTo>
                  <a:pt x="57" y="21"/>
                  <a:pt x="57" y="21"/>
                  <a:pt x="57" y="21"/>
                </a:cubicBezTo>
                <a:cubicBezTo>
                  <a:pt x="57" y="18"/>
                  <a:pt x="58" y="17"/>
                  <a:pt x="62" y="17"/>
                </a:cubicBezTo>
                <a:cubicBezTo>
                  <a:pt x="61" y="15"/>
                  <a:pt x="61" y="14"/>
                  <a:pt x="63" y="14"/>
                </a:cubicBezTo>
                <a:cubicBezTo>
                  <a:pt x="64" y="13"/>
                  <a:pt x="65" y="12"/>
                  <a:pt x="66" y="11"/>
                </a:cubicBezTo>
                <a:cubicBezTo>
                  <a:pt x="62" y="12"/>
                  <a:pt x="59" y="14"/>
                  <a:pt x="56" y="17"/>
                </a:cubicBezTo>
                <a:cubicBezTo>
                  <a:pt x="53" y="20"/>
                  <a:pt x="49" y="23"/>
                  <a:pt x="46" y="25"/>
                </a:cubicBezTo>
                <a:close/>
                <a:moveTo>
                  <a:pt x="65" y="239"/>
                </a:moveTo>
                <a:cubicBezTo>
                  <a:pt x="65" y="238"/>
                  <a:pt x="65" y="237"/>
                  <a:pt x="67" y="237"/>
                </a:cubicBezTo>
                <a:cubicBezTo>
                  <a:pt x="68" y="236"/>
                  <a:pt x="69" y="236"/>
                  <a:pt x="69" y="235"/>
                </a:cubicBezTo>
                <a:cubicBezTo>
                  <a:pt x="69" y="236"/>
                  <a:pt x="69" y="236"/>
                  <a:pt x="69" y="236"/>
                </a:cubicBezTo>
                <a:cubicBezTo>
                  <a:pt x="69" y="236"/>
                  <a:pt x="69" y="235"/>
                  <a:pt x="69" y="235"/>
                </a:cubicBezTo>
                <a:cubicBezTo>
                  <a:pt x="69" y="235"/>
                  <a:pt x="70" y="235"/>
                  <a:pt x="70" y="235"/>
                </a:cubicBezTo>
                <a:cubicBezTo>
                  <a:pt x="71" y="235"/>
                  <a:pt x="72" y="235"/>
                  <a:pt x="72" y="235"/>
                </a:cubicBezTo>
                <a:cubicBezTo>
                  <a:pt x="73" y="234"/>
                  <a:pt x="73" y="234"/>
                  <a:pt x="74" y="233"/>
                </a:cubicBezTo>
                <a:cubicBezTo>
                  <a:pt x="75" y="232"/>
                  <a:pt x="76" y="232"/>
                  <a:pt x="77" y="232"/>
                </a:cubicBezTo>
                <a:cubicBezTo>
                  <a:pt x="77" y="231"/>
                  <a:pt x="78" y="229"/>
                  <a:pt x="79" y="229"/>
                </a:cubicBezTo>
                <a:cubicBezTo>
                  <a:pt x="80" y="228"/>
                  <a:pt x="81" y="228"/>
                  <a:pt x="82" y="228"/>
                </a:cubicBezTo>
                <a:cubicBezTo>
                  <a:pt x="83" y="227"/>
                  <a:pt x="84" y="226"/>
                  <a:pt x="85" y="225"/>
                </a:cubicBezTo>
                <a:cubicBezTo>
                  <a:pt x="86" y="225"/>
                  <a:pt x="87" y="225"/>
                  <a:pt x="88" y="225"/>
                </a:cubicBezTo>
                <a:cubicBezTo>
                  <a:pt x="88" y="223"/>
                  <a:pt x="89" y="222"/>
                  <a:pt x="90" y="222"/>
                </a:cubicBezTo>
                <a:cubicBezTo>
                  <a:pt x="91" y="222"/>
                  <a:pt x="92" y="222"/>
                  <a:pt x="93" y="220"/>
                </a:cubicBezTo>
                <a:cubicBezTo>
                  <a:pt x="95" y="220"/>
                  <a:pt x="97" y="218"/>
                  <a:pt x="99" y="215"/>
                </a:cubicBezTo>
                <a:cubicBezTo>
                  <a:pt x="95" y="216"/>
                  <a:pt x="91" y="218"/>
                  <a:pt x="87" y="221"/>
                </a:cubicBezTo>
                <a:cubicBezTo>
                  <a:pt x="83" y="223"/>
                  <a:pt x="79" y="226"/>
                  <a:pt x="76" y="228"/>
                </a:cubicBezTo>
                <a:cubicBezTo>
                  <a:pt x="73" y="230"/>
                  <a:pt x="69" y="232"/>
                  <a:pt x="66" y="234"/>
                </a:cubicBezTo>
                <a:cubicBezTo>
                  <a:pt x="63" y="236"/>
                  <a:pt x="59" y="238"/>
                  <a:pt x="56" y="240"/>
                </a:cubicBezTo>
                <a:cubicBezTo>
                  <a:pt x="54" y="241"/>
                  <a:pt x="52" y="242"/>
                  <a:pt x="51" y="242"/>
                </a:cubicBezTo>
                <a:cubicBezTo>
                  <a:pt x="49" y="243"/>
                  <a:pt x="47" y="244"/>
                  <a:pt x="46" y="246"/>
                </a:cubicBezTo>
                <a:cubicBezTo>
                  <a:pt x="49" y="246"/>
                  <a:pt x="51" y="246"/>
                  <a:pt x="52" y="246"/>
                </a:cubicBezTo>
                <a:cubicBezTo>
                  <a:pt x="54" y="245"/>
                  <a:pt x="55" y="245"/>
                  <a:pt x="56" y="244"/>
                </a:cubicBezTo>
                <a:cubicBezTo>
                  <a:pt x="57" y="243"/>
                  <a:pt x="59" y="242"/>
                  <a:pt x="60" y="241"/>
                </a:cubicBezTo>
                <a:cubicBezTo>
                  <a:pt x="61" y="241"/>
                  <a:pt x="63" y="240"/>
                  <a:pt x="65" y="239"/>
                </a:cubicBezTo>
                <a:close/>
                <a:moveTo>
                  <a:pt x="53" y="149"/>
                </a:moveTo>
                <a:cubicBezTo>
                  <a:pt x="52" y="149"/>
                  <a:pt x="52" y="149"/>
                  <a:pt x="52" y="149"/>
                </a:cubicBezTo>
                <a:cubicBezTo>
                  <a:pt x="52" y="150"/>
                  <a:pt x="51" y="150"/>
                  <a:pt x="50" y="150"/>
                </a:cubicBezTo>
                <a:cubicBezTo>
                  <a:pt x="50" y="151"/>
                  <a:pt x="50" y="152"/>
                  <a:pt x="49" y="152"/>
                </a:cubicBezTo>
                <a:cubicBezTo>
                  <a:pt x="49" y="153"/>
                  <a:pt x="49" y="154"/>
                  <a:pt x="49" y="155"/>
                </a:cubicBezTo>
                <a:cubicBezTo>
                  <a:pt x="50" y="154"/>
                  <a:pt x="52" y="153"/>
                  <a:pt x="53" y="152"/>
                </a:cubicBezTo>
                <a:cubicBezTo>
                  <a:pt x="55" y="151"/>
                  <a:pt x="56" y="150"/>
                  <a:pt x="57" y="149"/>
                </a:cubicBezTo>
                <a:cubicBezTo>
                  <a:pt x="58" y="149"/>
                  <a:pt x="59" y="148"/>
                  <a:pt x="60" y="147"/>
                </a:cubicBezTo>
                <a:cubicBezTo>
                  <a:pt x="61" y="146"/>
                  <a:pt x="62" y="145"/>
                  <a:pt x="64" y="144"/>
                </a:cubicBezTo>
                <a:cubicBezTo>
                  <a:pt x="65" y="143"/>
                  <a:pt x="66" y="143"/>
                  <a:pt x="67" y="142"/>
                </a:cubicBezTo>
                <a:cubicBezTo>
                  <a:pt x="68" y="141"/>
                  <a:pt x="69" y="141"/>
                  <a:pt x="70" y="141"/>
                </a:cubicBezTo>
                <a:cubicBezTo>
                  <a:pt x="70" y="141"/>
                  <a:pt x="70" y="140"/>
                  <a:pt x="70" y="140"/>
                </a:cubicBezTo>
                <a:cubicBezTo>
                  <a:pt x="70" y="140"/>
                  <a:pt x="70" y="139"/>
                  <a:pt x="70" y="139"/>
                </a:cubicBezTo>
                <a:cubicBezTo>
                  <a:pt x="72" y="138"/>
                  <a:pt x="73" y="137"/>
                  <a:pt x="75" y="137"/>
                </a:cubicBezTo>
                <a:cubicBezTo>
                  <a:pt x="76" y="136"/>
                  <a:pt x="77" y="135"/>
                  <a:pt x="77" y="135"/>
                </a:cubicBezTo>
                <a:cubicBezTo>
                  <a:pt x="78" y="134"/>
                  <a:pt x="79" y="133"/>
                  <a:pt x="80" y="133"/>
                </a:cubicBezTo>
                <a:cubicBezTo>
                  <a:pt x="80" y="133"/>
                  <a:pt x="81" y="132"/>
                  <a:pt x="81" y="131"/>
                </a:cubicBezTo>
                <a:cubicBezTo>
                  <a:pt x="83" y="131"/>
                  <a:pt x="83" y="130"/>
                  <a:pt x="84" y="130"/>
                </a:cubicBezTo>
                <a:cubicBezTo>
                  <a:pt x="84" y="129"/>
                  <a:pt x="85" y="129"/>
                  <a:pt x="85" y="128"/>
                </a:cubicBezTo>
                <a:cubicBezTo>
                  <a:pt x="87" y="127"/>
                  <a:pt x="89" y="127"/>
                  <a:pt x="90" y="126"/>
                </a:cubicBezTo>
                <a:cubicBezTo>
                  <a:pt x="91" y="125"/>
                  <a:pt x="92" y="125"/>
                  <a:pt x="94" y="124"/>
                </a:cubicBezTo>
                <a:cubicBezTo>
                  <a:pt x="95" y="124"/>
                  <a:pt x="96" y="123"/>
                  <a:pt x="94" y="123"/>
                </a:cubicBezTo>
                <a:cubicBezTo>
                  <a:pt x="97" y="122"/>
                  <a:pt x="98" y="121"/>
                  <a:pt x="100" y="120"/>
                </a:cubicBezTo>
                <a:cubicBezTo>
                  <a:pt x="101" y="118"/>
                  <a:pt x="102" y="117"/>
                  <a:pt x="102" y="116"/>
                </a:cubicBezTo>
                <a:cubicBezTo>
                  <a:pt x="102" y="114"/>
                  <a:pt x="102" y="114"/>
                  <a:pt x="101" y="114"/>
                </a:cubicBezTo>
                <a:cubicBezTo>
                  <a:pt x="93" y="120"/>
                  <a:pt x="85" y="125"/>
                  <a:pt x="76" y="131"/>
                </a:cubicBezTo>
                <a:cubicBezTo>
                  <a:pt x="68" y="136"/>
                  <a:pt x="60" y="142"/>
                  <a:pt x="53" y="149"/>
                </a:cubicBezTo>
                <a:close/>
                <a:moveTo>
                  <a:pt x="98" y="11"/>
                </a:moveTo>
                <a:cubicBezTo>
                  <a:pt x="96" y="14"/>
                  <a:pt x="93" y="16"/>
                  <a:pt x="91" y="18"/>
                </a:cubicBezTo>
                <a:cubicBezTo>
                  <a:pt x="88" y="20"/>
                  <a:pt x="85" y="22"/>
                  <a:pt x="82" y="24"/>
                </a:cubicBezTo>
                <a:cubicBezTo>
                  <a:pt x="77" y="28"/>
                  <a:pt x="72" y="31"/>
                  <a:pt x="67" y="34"/>
                </a:cubicBezTo>
                <a:cubicBezTo>
                  <a:pt x="62" y="37"/>
                  <a:pt x="57" y="40"/>
                  <a:pt x="53" y="43"/>
                </a:cubicBezTo>
                <a:cubicBezTo>
                  <a:pt x="59" y="43"/>
                  <a:pt x="59" y="43"/>
                  <a:pt x="59" y="43"/>
                </a:cubicBezTo>
                <a:cubicBezTo>
                  <a:pt x="60" y="42"/>
                  <a:pt x="60" y="42"/>
                  <a:pt x="59" y="42"/>
                </a:cubicBezTo>
                <a:cubicBezTo>
                  <a:pt x="59" y="42"/>
                  <a:pt x="59" y="42"/>
                  <a:pt x="59" y="40"/>
                </a:cubicBezTo>
                <a:cubicBezTo>
                  <a:pt x="62" y="40"/>
                  <a:pt x="64" y="39"/>
                  <a:pt x="66" y="37"/>
                </a:cubicBezTo>
                <a:cubicBezTo>
                  <a:pt x="68" y="35"/>
                  <a:pt x="71" y="34"/>
                  <a:pt x="74" y="34"/>
                </a:cubicBezTo>
                <a:cubicBezTo>
                  <a:pt x="74" y="32"/>
                  <a:pt x="75" y="31"/>
                  <a:pt x="76" y="30"/>
                </a:cubicBezTo>
                <a:cubicBezTo>
                  <a:pt x="77" y="29"/>
                  <a:pt x="78" y="29"/>
                  <a:pt x="79" y="30"/>
                </a:cubicBezTo>
                <a:cubicBezTo>
                  <a:pt x="79" y="29"/>
                  <a:pt x="80" y="28"/>
                  <a:pt x="80" y="28"/>
                </a:cubicBezTo>
                <a:cubicBezTo>
                  <a:pt x="81" y="28"/>
                  <a:pt x="82" y="27"/>
                  <a:pt x="82" y="27"/>
                </a:cubicBezTo>
                <a:cubicBezTo>
                  <a:pt x="81" y="26"/>
                  <a:pt x="81" y="26"/>
                  <a:pt x="81" y="26"/>
                </a:cubicBezTo>
                <a:cubicBezTo>
                  <a:pt x="81" y="25"/>
                  <a:pt x="82" y="25"/>
                  <a:pt x="83" y="25"/>
                </a:cubicBezTo>
                <a:cubicBezTo>
                  <a:pt x="84" y="26"/>
                  <a:pt x="85" y="25"/>
                  <a:pt x="84" y="23"/>
                </a:cubicBezTo>
                <a:cubicBezTo>
                  <a:pt x="85" y="23"/>
                  <a:pt x="86" y="23"/>
                  <a:pt x="86" y="23"/>
                </a:cubicBezTo>
                <a:cubicBezTo>
                  <a:pt x="87" y="22"/>
                  <a:pt x="87" y="22"/>
                  <a:pt x="88" y="22"/>
                </a:cubicBezTo>
                <a:cubicBezTo>
                  <a:pt x="87" y="23"/>
                  <a:pt x="87" y="23"/>
                  <a:pt x="89" y="23"/>
                </a:cubicBezTo>
                <a:cubicBezTo>
                  <a:pt x="89" y="20"/>
                  <a:pt x="89" y="20"/>
                  <a:pt x="89" y="20"/>
                </a:cubicBezTo>
                <a:cubicBezTo>
                  <a:pt x="90" y="19"/>
                  <a:pt x="92" y="18"/>
                  <a:pt x="94" y="16"/>
                </a:cubicBezTo>
                <a:cubicBezTo>
                  <a:pt x="97" y="15"/>
                  <a:pt x="99" y="13"/>
                  <a:pt x="101" y="11"/>
                </a:cubicBezTo>
                <a:lnTo>
                  <a:pt x="98" y="11"/>
                </a:lnTo>
                <a:close/>
                <a:moveTo>
                  <a:pt x="85" y="116"/>
                </a:moveTo>
                <a:cubicBezTo>
                  <a:pt x="85" y="116"/>
                  <a:pt x="85" y="115"/>
                  <a:pt x="85" y="115"/>
                </a:cubicBezTo>
                <a:cubicBezTo>
                  <a:pt x="86" y="115"/>
                  <a:pt x="86" y="114"/>
                  <a:pt x="86" y="114"/>
                </a:cubicBezTo>
                <a:cubicBezTo>
                  <a:pt x="86" y="114"/>
                  <a:pt x="86" y="114"/>
                  <a:pt x="86" y="113"/>
                </a:cubicBezTo>
                <a:cubicBezTo>
                  <a:pt x="85" y="113"/>
                  <a:pt x="85" y="113"/>
                  <a:pt x="85" y="112"/>
                </a:cubicBezTo>
                <a:cubicBezTo>
                  <a:pt x="88" y="111"/>
                  <a:pt x="91" y="109"/>
                  <a:pt x="93" y="107"/>
                </a:cubicBezTo>
                <a:cubicBezTo>
                  <a:pt x="95" y="105"/>
                  <a:pt x="98" y="104"/>
                  <a:pt x="101" y="103"/>
                </a:cubicBezTo>
                <a:cubicBezTo>
                  <a:pt x="101" y="103"/>
                  <a:pt x="101" y="103"/>
                  <a:pt x="100" y="103"/>
                </a:cubicBezTo>
                <a:cubicBezTo>
                  <a:pt x="100" y="103"/>
                  <a:pt x="100" y="104"/>
                  <a:pt x="100" y="104"/>
                </a:cubicBezTo>
                <a:cubicBezTo>
                  <a:pt x="102" y="102"/>
                  <a:pt x="104" y="100"/>
                  <a:pt x="107" y="98"/>
                </a:cubicBezTo>
                <a:cubicBezTo>
                  <a:pt x="110" y="96"/>
                  <a:pt x="112" y="93"/>
                  <a:pt x="112" y="90"/>
                </a:cubicBezTo>
                <a:cubicBezTo>
                  <a:pt x="104" y="96"/>
                  <a:pt x="96" y="102"/>
                  <a:pt x="88" y="108"/>
                </a:cubicBezTo>
                <a:cubicBezTo>
                  <a:pt x="80" y="114"/>
                  <a:pt x="72" y="120"/>
                  <a:pt x="64" y="126"/>
                </a:cubicBezTo>
                <a:cubicBezTo>
                  <a:pt x="63" y="124"/>
                  <a:pt x="63" y="124"/>
                  <a:pt x="62" y="124"/>
                </a:cubicBezTo>
                <a:cubicBezTo>
                  <a:pt x="61" y="125"/>
                  <a:pt x="61" y="125"/>
                  <a:pt x="60" y="125"/>
                </a:cubicBezTo>
                <a:cubicBezTo>
                  <a:pt x="58" y="128"/>
                  <a:pt x="56" y="131"/>
                  <a:pt x="55" y="134"/>
                </a:cubicBezTo>
                <a:cubicBezTo>
                  <a:pt x="53" y="138"/>
                  <a:pt x="53" y="141"/>
                  <a:pt x="53" y="143"/>
                </a:cubicBezTo>
                <a:cubicBezTo>
                  <a:pt x="54" y="142"/>
                  <a:pt x="55" y="141"/>
                  <a:pt x="58" y="140"/>
                </a:cubicBezTo>
                <a:cubicBezTo>
                  <a:pt x="60" y="138"/>
                  <a:pt x="61" y="137"/>
                  <a:pt x="62" y="136"/>
                </a:cubicBezTo>
                <a:cubicBezTo>
                  <a:pt x="61" y="137"/>
                  <a:pt x="60" y="137"/>
                  <a:pt x="58" y="137"/>
                </a:cubicBezTo>
                <a:cubicBezTo>
                  <a:pt x="58" y="132"/>
                  <a:pt x="58" y="132"/>
                  <a:pt x="58" y="132"/>
                </a:cubicBezTo>
                <a:cubicBezTo>
                  <a:pt x="61" y="131"/>
                  <a:pt x="63" y="130"/>
                  <a:pt x="65" y="127"/>
                </a:cubicBezTo>
                <a:cubicBezTo>
                  <a:pt x="67" y="125"/>
                  <a:pt x="70" y="123"/>
                  <a:pt x="73" y="123"/>
                </a:cubicBezTo>
                <a:cubicBezTo>
                  <a:pt x="72" y="122"/>
                  <a:pt x="72" y="121"/>
                  <a:pt x="74" y="121"/>
                </a:cubicBezTo>
                <a:cubicBezTo>
                  <a:pt x="77" y="120"/>
                  <a:pt x="78" y="119"/>
                  <a:pt x="79" y="118"/>
                </a:cubicBezTo>
                <a:cubicBezTo>
                  <a:pt x="80" y="118"/>
                  <a:pt x="80" y="117"/>
                  <a:pt x="81" y="116"/>
                </a:cubicBezTo>
                <a:cubicBezTo>
                  <a:pt x="81" y="116"/>
                  <a:pt x="81" y="116"/>
                  <a:pt x="82" y="117"/>
                </a:cubicBezTo>
                <a:cubicBezTo>
                  <a:pt x="83" y="117"/>
                  <a:pt x="83" y="116"/>
                  <a:pt x="83" y="115"/>
                </a:cubicBezTo>
                <a:cubicBezTo>
                  <a:pt x="82" y="114"/>
                  <a:pt x="83" y="114"/>
                  <a:pt x="83" y="114"/>
                </a:cubicBezTo>
                <a:cubicBezTo>
                  <a:pt x="84" y="114"/>
                  <a:pt x="85" y="114"/>
                  <a:pt x="85" y="114"/>
                </a:cubicBezTo>
                <a:cubicBezTo>
                  <a:pt x="84" y="114"/>
                  <a:pt x="84" y="115"/>
                  <a:pt x="85" y="116"/>
                </a:cubicBezTo>
                <a:close/>
                <a:moveTo>
                  <a:pt x="57" y="159"/>
                </a:moveTo>
                <a:cubicBezTo>
                  <a:pt x="57" y="159"/>
                  <a:pt x="58" y="159"/>
                  <a:pt x="58" y="159"/>
                </a:cubicBezTo>
                <a:cubicBezTo>
                  <a:pt x="59" y="158"/>
                  <a:pt x="59" y="158"/>
                  <a:pt x="58" y="158"/>
                </a:cubicBezTo>
                <a:cubicBezTo>
                  <a:pt x="58" y="158"/>
                  <a:pt x="58" y="158"/>
                  <a:pt x="58" y="158"/>
                </a:cubicBezTo>
                <a:cubicBezTo>
                  <a:pt x="57" y="158"/>
                  <a:pt x="57" y="158"/>
                  <a:pt x="57" y="159"/>
                </a:cubicBezTo>
                <a:close/>
                <a:moveTo>
                  <a:pt x="59" y="247"/>
                </a:moveTo>
                <a:cubicBezTo>
                  <a:pt x="61" y="247"/>
                  <a:pt x="63" y="247"/>
                  <a:pt x="64" y="247"/>
                </a:cubicBezTo>
                <a:cubicBezTo>
                  <a:pt x="66" y="246"/>
                  <a:pt x="67" y="245"/>
                  <a:pt x="68" y="245"/>
                </a:cubicBezTo>
                <a:cubicBezTo>
                  <a:pt x="70" y="244"/>
                  <a:pt x="71" y="243"/>
                  <a:pt x="72" y="242"/>
                </a:cubicBezTo>
                <a:cubicBezTo>
                  <a:pt x="73" y="242"/>
                  <a:pt x="74" y="241"/>
                  <a:pt x="75" y="241"/>
                </a:cubicBezTo>
                <a:cubicBezTo>
                  <a:pt x="75" y="240"/>
                  <a:pt x="76" y="239"/>
                  <a:pt x="78" y="237"/>
                </a:cubicBezTo>
                <a:cubicBezTo>
                  <a:pt x="80" y="236"/>
                  <a:pt x="81" y="235"/>
                  <a:pt x="83" y="236"/>
                </a:cubicBezTo>
                <a:cubicBezTo>
                  <a:pt x="83" y="235"/>
                  <a:pt x="83" y="235"/>
                  <a:pt x="83" y="235"/>
                </a:cubicBezTo>
                <a:cubicBezTo>
                  <a:pt x="83" y="235"/>
                  <a:pt x="83" y="235"/>
                  <a:pt x="83" y="234"/>
                </a:cubicBezTo>
                <a:cubicBezTo>
                  <a:pt x="87" y="232"/>
                  <a:pt x="91" y="230"/>
                  <a:pt x="94" y="227"/>
                </a:cubicBezTo>
                <a:cubicBezTo>
                  <a:pt x="96" y="225"/>
                  <a:pt x="100" y="222"/>
                  <a:pt x="103" y="220"/>
                </a:cubicBezTo>
                <a:cubicBezTo>
                  <a:pt x="104" y="221"/>
                  <a:pt x="105" y="221"/>
                  <a:pt x="106" y="220"/>
                </a:cubicBezTo>
                <a:cubicBezTo>
                  <a:pt x="106" y="220"/>
                  <a:pt x="106" y="219"/>
                  <a:pt x="107" y="218"/>
                </a:cubicBezTo>
                <a:cubicBezTo>
                  <a:pt x="107" y="217"/>
                  <a:pt x="107" y="217"/>
                  <a:pt x="105" y="217"/>
                </a:cubicBezTo>
                <a:cubicBezTo>
                  <a:pt x="98" y="222"/>
                  <a:pt x="90" y="227"/>
                  <a:pt x="82" y="232"/>
                </a:cubicBezTo>
                <a:cubicBezTo>
                  <a:pt x="75" y="237"/>
                  <a:pt x="67" y="242"/>
                  <a:pt x="59" y="247"/>
                </a:cubicBezTo>
                <a:close/>
                <a:moveTo>
                  <a:pt x="85" y="103"/>
                </a:moveTo>
                <a:cubicBezTo>
                  <a:pt x="87" y="104"/>
                  <a:pt x="87" y="104"/>
                  <a:pt x="87" y="103"/>
                </a:cubicBezTo>
                <a:cubicBezTo>
                  <a:pt x="87" y="102"/>
                  <a:pt x="87" y="102"/>
                  <a:pt x="89" y="103"/>
                </a:cubicBezTo>
                <a:cubicBezTo>
                  <a:pt x="89" y="100"/>
                  <a:pt x="89" y="100"/>
                  <a:pt x="89" y="100"/>
                </a:cubicBezTo>
                <a:cubicBezTo>
                  <a:pt x="90" y="100"/>
                  <a:pt x="92" y="99"/>
                  <a:pt x="94" y="98"/>
                </a:cubicBezTo>
                <a:cubicBezTo>
                  <a:pt x="95" y="96"/>
                  <a:pt x="97" y="95"/>
                  <a:pt x="98" y="95"/>
                </a:cubicBezTo>
                <a:cubicBezTo>
                  <a:pt x="99" y="95"/>
                  <a:pt x="99" y="95"/>
                  <a:pt x="99" y="95"/>
                </a:cubicBezTo>
                <a:cubicBezTo>
                  <a:pt x="99" y="94"/>
                  <a:pt x="100" y="94"/>
                  <a:pt x="101" y="93"/>
                </a:cubicBezTo>
                <a:cubicBezTo>
                  <a:pt x="102" y="92"/>
                  <a:pt x="103" y="91"/>
                  <a:pt x="105" y="90"/>
                </a:cubicBezTo>
                <a:cubicBezTo>
                  <a:pt x="106" y="90"/>
                  <a:pt x="108" y="89"/>
                  <a:pt x="109" y="87"/>
                </a:cubicBezTo>
                <a:cubicBezTo>
                  <a:pt x="109" y="87"/>
                  <a:pt x="110" y="87"/>
                  <a:pt x="111" y="87"/>
                </a:cubicBezTo>
                <a:cubicBezTo>
                  <a:pt x="111" y="86"/>
                  <a:pt x="112" y="85"/>
                  <a:pt x="113" y="84"/>
                </a:cubicBezTo>
                <a:cubicBezTo>
                  <a:pt x="114" y="84"/>
                  <a:pt x="115" y="83"/>
                  <a:pt x="116" y="82"/>
                </a:cubicBezTo>
                <a:cubicBezTo>
                  <a:pt x="117" y="81"/>
                  <a:pt x="117" y="81"/>
                  <a:pt x="118" y="80"/>
                </a:cubicBezTo>
                <a:cubicBezTo>
                  <a:pt x="118" y="79"/>
                  <a:pt x="119" y="78"/>
                  <a:pt x="118" y="76"/>
                </a:cubicBezTo>
                <a:cubicBezTo>
                  <a:pt x="109" y="83"/>
                  <a:pt x="99" y="90"/>
                  <a:pt x="90" y="96"/>
                </a:cubicBezTo>
                <a:cubicBezTo>
                  <a:pt x="81" y="103"/>
                  <a:pt x="72" y="110"/>
                  <a:pt x="62" y="116"/>
                </a:cubicBezTo>
                <a:cubicBezTo>
                  <a:pt x="62" y="118"/>
                  <a:pt x="61" y="120"/>
                  <a:pt x="60" y="121"/>
                </a:cubicBezTo>
                <a:cubicBezTo>
                  <a:pt x="61" y="121"/>
                  <a:pt x="62" y="120"/>
                  <a:pt x="63" y="119"/>
                </a:cubicBezTo>
                <a:cubicBezTo>
                  <a:pt x="63" y="118"/>
                  <a:pt x="64" y="118"/>
                  <a:pt x="65" y="120"/>
                </a:cubicBezTo>
                <a:cubicBezTo>
                  <a:pt x="65" y="118"/>
                  <a:pt x="66" y="117"/>
                  <a:pt x="67" y="116"/>
                </a:cubicBezTo>
                <a:cubicBezTo>
                  <a:pt x="67" y="117"/>
                  <a:pt x="67" y="117"/>
                  <a:pt x="67" y="117"/>
                </a:cubicBezTo>
                <a:cubicBezTo>
                  <a:pt x="66" y="118"/>
                  <a:pt x="66" y="118"/>
                  <a:pt x="67" y="118"/>
                </a:cubicBezTo>
                <a:cubicBezTo>
                  <a:pt x="67" y="117"/>
                  <a:pt x="67" y="117"/>
                  <a:pt x="68" y="117"/>
                </a:cubicBezTo>
                <a:cubicBezTo>
                  <a:pt x="69" y="117"/>
                  <a:pt x="69" y="116"/>
                  <a:pt x="69" y="116"/>
                </a:cubicBezTo>
                <a:cubicBezTo>
                  <a:pt x="68" y="116"/>
                  <a:pt x="68" y="115"/>
                  <a:pt x="68" y="114"/>
                </a:cubicBezTo>
                <a:cubicBezTo>
                  <a:pt x="68" y="114"/>
                  <a:pt x="69" y="114"/>
                  <a:pt x="70" y="114"/>
                </a:cubicBezTo>
                <a:cubicBezTo>
                  <a:pt x="71" y="113"/>
                  <a:pt x="71" y="113"/>
                  <a:pt x="72" y="112"/>
                </a:cubicBezTo>
                <a:cubicBezTo>
                  <a:pt x="73" y="112"/>
                  <a:pt x="73" y="112"/>
                  <a:pt x="74" y="111"/>
                </a:cubicBezTo>
                <a:cubicBezTo>
                  <a:pt x="74" y="111"/>
                  <a:pt x="74" y="112"/>
                  <a:pt x="74" y="112"/>
                </a:cubicBezTo>
                <a:cubicBezTo>
                  <a:pt x="75" y="112"/>
                  <a:pt x="76" y="111"/>
                  <a:pt x="77" y="109"/>
                </a:cubicBezTo>
                <a:cubicBezTo>
                  <a:pt x="77" y="108"/>
                  <a:pt x="78" y="108"/>
                  <a:pt x="80" y="109"/>
                </a:cubicBezTo>
                <a:cubicBezTo>
                  <a:pt x="79" y="108"/>
                  <a:pt x="80" y="107"/>
                  <a:pt x="81" y="107"/>
                </a:cubicBezTo>
                <a:cubicBezTo>
                  <a:pt x="82" y="106"/>
                  <a:pt x="83" y="106"/>
                  <a:pt x="84" y="107"/>
                </a:cubicBezTo>
                <a:cubicBezTo>
                  <a:pt x="84" y="106"/>
                  <a:pt x="85" y="105"/>
                  <a:pt x="85" y="105"/>
                </a:cubicBezTo>
                <a:cubicBezTo>
                  <a:pt x="85" y="104"/>
                  <a:pt x="85" y="104"/>
                  <a:pt x="85" y="103"/>
                </a:cubicBezTo>
                <a:close/>
                <a:moveTo>
                  <a:pt x="60" y="179"/>
                </a:moveTo>
                <a:cubicBezTo>
                  <a:pt x="61" y="179"/>
                  <a:pt x="62" y="178"/>
                  <a:pt x="62" y="178"/>
                </a:cubicBezTo>
                <a:cubicBezTo>
                  <a:pt x="60" y="178"/>
                  <a:pt x="60" y="178"/>
                  <a:pt x="60" y="179"/>
                </a:cubicBezTo>
                <a:close/>
                <a:moveTo>
                  <a:pt x="122" y="129"/>
                </a:moveTo>
                <a:cubicBezTo>
                  <a:pt x="123" y="130"/>
                  <a:pt x="123" y="131"/>
                  <a:pt x="122" y="131"/>
                </a:cubicBezTo>
                <a:cubicBezTo>
                  <a:pt x="121" y="131"/>
                  <a:pt x="121" y="131"/>
                  <a:pt x="121" y="132"/>
                </a:cubicBezTo>
                <a:cubicBezTo>
                  <a:pt x="111" y="140"/>
                  <a:pt x="101" y="147"/>
                  <a:pt x="91" y="155"/>
                </a:cubicBezTo>
                <a:cubicBezTo>
                  <a:pt x="82" y="162"/>
                  <a:pt x="72" y="169"/>
                  <a:pt x="62" y="177"/>
                </a:cubicBezTo>
                <a:cubicBezTo>
                  <a:pt x="63" y="177"/>
                  <a:pt x="64" y="176"/>
                  <a:pt x="65" y="175"/>
                </a:cubicBezTo>
                <a:cubicBezTo>
                  <a:pt x="66" y="174"/>
                  <a:pt x="67" y="174"/>
                  <a:pt x="69" y="174"/>
                </a:cubicBezTo>
                <a:cubicBezTo>
                  <a:pt x="69" y="172"/>
                  <a:pt x="69" y="171"/>
                  <a:pt x="71" y="171"/>
                </a:cubicBezTo>
                <a:cubicBezTo>
                  <a:pt x="72" y="170"/>
                  <a:pt x="73" y="170"/>
                  <a:pt x="74" y="171"/>
                </a:cubicBezTo>
                <a:cubicBezTo>
                  <a:pt x="74" y="168"/>
                  <a:pt x="75" y="167"/>
                  <a:pt x="78" y="167"/>
                </a:cubicBezTo>
                <a:cubicBezTo>
                  <a:pt x="78" y="167"/>
                  <a:pt x="78" y="168"/>
                  <a:pt x="78" y="168"/>
                </a:cubicBezTo>
                <a:cubicBezTo>
                  <a:pt x="78" y="168"/>
                  <a:pt x="78" y="168"/>
                  <a:pt x="78" y="168"/>
                </a:cubicBezTo>
                <a:cubicBezTo>
                  <a:pt x="79" y="167"/>
                  <a:pt x="80" y="167"/>
                  <a:pt x="80" y="165"/>
                </a:cubicBezTo>
                <a:cubicBezTo>
                  <a:pt x="80" y="164"/>
                  <a:pt x="81" y="163"/>
                  <a:pt x="83" y="163"/>
                </a:cubicBezTo>
                <a:cubicBezTo>
                  <a:pt x="83" y="163"/>
                  <a:pt x="83" y="164"/>
                  <a:pt x="82" y="164"/>
                </a:cubicBezTo>
                <a:cubicBezTo>
                  <a:pt x="83" y="164"/>
                  <a:pt x="83" y="164"/>
                  <a:pt x="84" y="164"/>
                </a:cubicBezTo>
                <a:cubicBezTo>
                  <a:pt x="84" y="163"/>
                  <a:pt x="84" y="163"/>
                  <a:pt x="84" y="163"/>
                </a:cubicBezTo>
                <a:cubicBezTo>
                  <a:pt x="84" y="162"/>
                  <a:pt x="85" y="162"/>
                  <a:pt x="85" y="162"/>
                </a:cubicBezTo>
                <a:cubicBezTo>
                  <a:pt x="85" y="162"/>
                  <a:pt x="86" y="162"/>
                  <a:pt x="86" y="163"/>
                </a:cubicBezTo>
                <a:cubicBezTo>
                  <a:pt x="86" y="161"/>
                  <a:pt x="87" y="160"/>
                  <a:pt x="88" y="160"/>
                </a:cubicBezTo>
                <a:cubicBezTo>
                  <a:pt x="89" y="160"/>
                  <a:pt x="90" y="160"/>
                  <a:pt x="91" y="160"/>
                </a:cubicBezTo>
                <a:cubicBezTo>
                  <a:pt x="92" y="159"/>
                  <a:pt x="91" y="159"/>
                  <a:pt x="91" y="159"/>
                </a:cubicBezTo>
                <a:cubicBezTo>
                  <a:pt x="90" y="160"/>
                  <a:pt x="89" y="159"/>
                  <a:pt x="89" y="159"/>
                </a:cubicBezTo>
                <a:cubicBezTo>
                  <a:pt x="90" y="159"/>
                  <a:pt x="91" y="158"/>
                  <a:pt x="91" y="158"/>
                </a:cubicBezTo>
                <a:cubicBezTo>
                  <a:pt x="92" y="157"/>
                  <a:pt x="92" y="157"/>
                  <a:pt x="93" y="156"/>
                </a:cubicBezTo>
                <a:cubicBezTo>
                  <a:pt x="94" y="156"/>
                  <a:pt x="94" y="156"/>
                  <a:pt x="95" y="156"/>
                </a:cubicBezTo>
                <a:cubicBezTo>
                  <a:pt x="95" y="156"/>
                  <a:pt x="96" y="156"/>
                  <a:pt x="96" y="157"/>
                </a:cubicBezTo>
                <a:cubicBezTo>
                  <a:pt x="96" y="154"/>
                  <a:pt x="96" y="154"/>
                  <a:pt x="96" y="154"/>
                </a:cubicBezTo>
                <a:cubicBezTo>
                  <a:pt x="97" y="154"/>
                  <a:pt x="98" y="154"/>
                  <a:pt x="98" y="153"/>
                </a:cubicBezTo>
                <a:cubicBezTo>
                  <a:pt x="98" y="153"/>
                  <a:pt x="99" y="153"/>
                  <a:pt x="100" y="152"/>
                </a:cubicBezTo>
                <a:cubicBezTo>
                  <a:pt x="100" y="153"/>
                  <a:pt x="100" y="154"/>
                  <a:pt x="101" y="154"/>
                </a:cubicBezTo>
                <a:cubicBezTo>
                  <a:pt x="101" y="153"/>
                  <a:pt x="101" y="152"/>
                  <a:pt x="101" y="152"/>
                </a:cubicBezTo>
                <a:cubicBezTo>
                  <a:pt x="101" y="151"/>
                  <a:pt x="101" y="151"/>
                  <a:pt x="102" y="150"/>
                </a:cubicBezTo>
                <a:cubicBezTo>
                  <a:pt x="103" y="150"/>
                  <a:pt x="103" y="151"/>
                  <a:pt x="102" y="152"/>
                </a:cubicBezTo>
                <a:cubicBezTo>
                  <a:pt x="102" y="152"/>
                  <a:pt x="102" y="152"/>
                  <a:pt x="103" y="152"/>
                </a:cubicBezTo>
                <a:cubicBezTo>
                  <a:pt x="104" y="151"/>
                  <a:pt x="104" y="151"/>
                  <a:pt x="103" y="150"/>
                </a:cubicBezTo>
                <a:cubicBezTo>
                  <a:pt x="102" y="149"/>
                  <a:pt x="102" y="149"/>
                  <a:pt x="103" y="149"/>
                </a:cubicBezTo>
                <a:cubicBezTo>
                  <a:pt x="103" y="149"/>
                  <a:pt x="104" y="149"/>
                  <a:pt x="103" y="149"/>
                </a:cubicBezTo>
                <a:cubicBezTo>
                  <a:pt x="103" y="150"/>
                  <a:pt x="104" y="150"/>
                  <a:pt x="104" y="150"/>
                </a:cubicBezTo>
                <a:cubicBezTo>
                  <a:pt x="105" y="149"/>
                  <a:pt x="105" y="149"/>
                  <a:pt x="105" y="148"/>
                </a:cubicBezTo>
                <a:cubicBezTo>
                  <a:pt x="105" y="148"/>
                  <a:pt x="105" y="148"/>
                  <a:pt x="106" y="148"/>
                </a:cubicBezTo>
                <a:cubicBezTo>
                  <a:pt x="110" y="145"/>
                  <a:pt x="113" y="142"/>
                  <a:pt x="117" y="139"/>
                </a:cubicBezTo>
                <a:cubicBezTo>
                  <a:pt x="121" y="136"/>
                  <a:pt x="123" y="133"/>
                  <a:pt x="126" y="130"/>
                </a:cubicBezTo>
                <a:cubicBezTo>
                  <a:pt x="124" y="130"/>
                  <a:pt x="124" y="130"/>
                  <a:pt x="124" y="129"/>
                </a:cubicBezTo>
                <a:cubicBezTo>
                  <a:pt x="124" y="129"/>
                  <a:pt x="125" y="129"/>
                  <a:pt x="125" y="129"/>
                </a:cubicBezTo>
                <a:cubicBezTo>
                  <a:pt x="125" y="129"/>
                  <a:pt x="126" y="129"/>
                  <a:pt x="126" y="129"/>
                </a:cubicBezTo>
                <a:cubicBezTo>
                  <a:pt x="125" y="128"/>
                  <a:pt x="124" y="128"/>
                  <a:pt x="124" y="129"/>
                </a:cubicBezTo>
                <a:cubicBezTo>
                  <a:pt x="124" y="129"/>
                  <a:pt x="123" y="129"/>
                  <a:pt x="122" y="129"/>
                </a:cubicBezTo>
                <a:close/>
                <a:moveTo>
                  <a:pt x="62" y="137"/>
                </a:moveTo>
                <a:cubicBezTo>
                  <a:pt x="63" y="137"/>
                  <a:pt x="64" y="137"/>
                  <a:pt x="65" y="136"/>
                </a:cubicBezTo>
                <a:cubicBezTo>
                  <a:pt x="63" y="136"/>
                  <a:pt x="62" y="136"/>
                  <a:pt x="62" y="137"/>
                </a:cubicBezTo>
                <a:close/>
                <a:moveTo>
                  <a:pt x="108" y="11"/>
                </a:moveTo>
                <a:cubicBezTo>
                  <a:pt x="105" y="13"/>
                  <a:pt x="102" y="15"/>
                  <a:pt x="99" y="18"/>
                </a:cubicBezTo>
                <a:cubicBezTo>
                  <a:pt x="97" y="19"/>
                  <a:pt x="95" y="21"/>
                  <a:pt x="93" y="22"/>
                </a:cubicBezTo>
                <a:cubicBezTo>
                  <a:pt x="91" y="24"/>
                  <a:pt x="89" y="25"/>
                  <a:pt x="87" y="26"/>
                </a:cubicBezTo>
                <a:cubicBezTo>
                  <a:pt x="87" y="27"/>
                  <a:pt x="87" y="27"/>
                  <a:pt x="86" y="28"/>
                </a:cubicBezTo>
                <a:cubicBezTo>
                  <a:pt x="85" y="28"/>
                  <a:pt x="85" y="28"/>
                  <a:pt x="85" y="29"/>
                </a:cubicBezTo>
                <a:cubicBezTo>
                  <a:pt x="81" y="31"/>
                  <a:pt x="77" y="34"/>
                  <a:pt x="74" y="36"/>
                </a:cubicBezTo>
                <a:cubicBezTo>
                  <a:pt x="70" y="38"/>
                  <a:pt x="67" y="41"/>
                  <a:pt x="64" y="43"/>
                </a:cubicBezTo>
                <a:cubicBezTo>
                  <a:pt x="72" y="43"/>
                  <a:pt x="72" y="43"/>
                  <a:pt x="72" y="43"/>
                </a:cubicBezTo>
                <a:cubicBezTo>
                  <a:pt x="72" y="40"/>
                  <a:pt x="72" y="40"/>
                  <a:pt x="72" y="40"/>
                </a:cubicBezTo>
                <a:cubicBezTo>
                  <a:pt x="75" y="39"/>
                  <a:pt x="77" y="38"/>
                  <a:pt x="80" y="36"/>
                </a:cubicBezTo>
                <a:cubicBezTo>
                  <a:pt x="82" y="34"/>
                  <a:pt x="84" y="32"/>
                  <a:pt x="87" y="31"/>
                </a:cubicBezTo>
                <a:cubicBezTo>
                  <a:pt x="86" y="31"/>
                  <a:pt x="86" y="31"/>
                  <a:pt x="87" y="30"/>
                </a:cubicBezTo>
                <a:cubicBezTo>
                  <a:pt x="87" y="29"/>
                  <a:pt x="88" y="29"/>
                  <a:pt x="89" y="28"/>
                </a:cubicBezTo>
                <a:cubicBezTo>
                  <a:pt x="90" y="28"/>
                  <a:pt x="90" y="27"/>
                  <a:pt x="91" y="27"/>
                </a:cubicBezTo>
                <a:cubicBezTo>
                  <a:pt x="92" y="26"/>
                  <a:pt x="93" y="26"/>
                  <a:pt x="93" y="25"/>
                </a:cubicBezTo>
                <a:cubicBezTo>
                  <a:pt x="93" y="25"/>
                  <a:pt x="93" y="25"/>
                  <a:pt x="94" y="25"/>
                </a:cubicBezTo>
                <a:cubicBezTo>
                  <a:pt x="94" y="25"/>
                  <a:pt x="95" y="26"/>
                  <a:pt x="95" y="26"/>
                </a:cubicBezTo>
                <a:cubicBezTo>
                  <a:pt x="96" y="23"/>
                  <a:pt x="97" y="22"/>
                  <a:pt x="98" y="21"/>
                </a:cubicBezTo>
                <a:cubicBezTo>
                  <a:pt x="100" y="20"/>
                  <a:pt x="102" y="19"/>
                  <a:pt x="103" y="18"/>
                </a:cubicBezTo>
                <a:cubicBezTo>
                  <a:pt x="103" y="18"/>
                  <a:pt x="104" y="18"/>
                  <a:pt x="104" y="18"/>
                </a:cubicBezTo>
                <a:cubicBezTo>
                  <a:pt x="104" y="18"/>
                  <a:pt x="104" y="18"/>
                  <a:pt x="105" y="18"/>
                </a:cubicBezTo>
                <a:cubicBezTo>
                  <a:pt x="105" y="17"/>
                  <a:pt x="106" y="16"/>
                  <a:pt x="107" y="15"/>
                </a:cubicBezTo>
                <a:cubicBezTo>
                  <a:pt x="109" y="14"/>
                  <a:pt x="110" y="13"/>
                  <a:pt x="111" y="11"/>
                </a:cubicBezTo>
                <a:lnTo>
                  <a:pt x="108" y="11"/>
                </a:lnTo>
                <a:close/>
                <a:moveTo>
                  <a:pt x="177" y="23"/>
                </a:moveTo>
                <a:cubicBezTo>
                  <a:pt x="177" y="23"/>
                  <a:pt x="177" y="22"/>
                  <a:pt x="177" y="22"/>
                </a:cubicBezTo>
                <a:cubicBezTo>
                  <a:pt x="178" y="21"/>
                  <a:pt x="179" y="21"/>
                  <a:pt x="180" y="22"/>
                </a:cubicBezTo>
                <a:cubicBezTo>
                  <a:pt x="180" y="20"/>
                  <a:pt x="180" y="19"/>
                  <a:pt x="181" y="19"/>
                </a:cubicBezTo>
                <a:cubicBezTo>
                  <a:pt x="182" y="19"/>
                  <a:pt x="182" y="19"/>
                  <a:pt x="181" y="19"/>
                </a:cubicBezTo>
                <a:cubicBezTo>
                  <a:pt x="183" y="18"/>
                  <a:pt x="186" y="16"/>
                  <a:pt x="188" y="14"/>
                </a:cubicBezTo>
                <a:cubicBezTo>
                  <a:pt x="190" y="11"/>
                  <a:pt x="192" y="9"/>
                  <a:pt x="194" y="7"/>
                </a:cubicBezTo>
                <a:cubicBezTo>
                  <a:pt x="189" y="7"/>
                  <a:pt x="189" y="7"/>
                  <a:pt x="189" y="7"/>
                </a:cubicBezTo>
                <a:cubicBezTo>
                  <a:pt x="189" y="8"/>
                  <a:pt x="188" y="10"/>
                  <a:pt x="187" y="10"/>
                </a:cubicBezTo>
                <a:cubicBezTo>
                  <a:pt x="169" y="22"/>
                  <a:pt x="153" y="34"/>
                  <a:pt x="137" y="47"/>
                </a:cubicBezTo>
                <a:cubicBezTo>
                  <a:pt x="122" y="60"/>
                  <a:pt x="106" y="73"/>
                  <a:pt x="89" y="85"/>
                </a:cubicBezTo>
                <a:cubicBezTo>
                  <a:pt x="88" y="87"/>
                  <a:pt x="86" y="89"/>
                  <a:pt x="84" y="90"/>
                </a:cubicBezTo>
                <a:cubicBezTo>
                  <a:pt x="84" y="89"/>
                  <a:pt x="84" y="88"/>
                  <a:pt x="83" y="87"/>
                </a:cubicBezTo>
                <a:cubicBezTo>
                  <a:pt x="81" y="89"/>
                  <a:pt x="80" y="90"/>
                  <a:pt x="78" y="91"/>
                </a:cubicBezTo>
                <a:cubicBezTo>
                  <a:pt x="76" y="92"/>
                  <a:pt x="74" y="94"/>
                  <a:pt x="72" y="95"/>
                </a:cubicBezTo>
                <a:cubicBezTo>
                  <a:pt x="70" y="96"/>
                  <a:pt x="69" y="98"/>
                  <a:pt x="67" y="99"/>
                </a:cubicBezTo>
                <a:cubicBezTo>
                  <a:pt x="66" y="101"/>
                  <a:pt x="65" y="103"/>
                  <a:pt x="65" y="106"/>
                </a:cubicBezTo>
                <a:cubicBezTo>
                  <a:pt x="66" y="106"/>
                  <a:pt x="66" y="106"/>
                  <a:pt x="67" y="105"/>
                </a:cubicBezTo>
                <a:cubicBezTo>
                  <a:pt x="67" y="104"/>
                  <a:pt x="67" y="105"/>
                  <a:pt x="67" y="106"/>
                </a:cubicBezTo>
                <a:cubicBezTo>
                  <a:pt x="69" y="105"/>
                  <a:pt x="70" y="104"/>
                  <a:pt x="71" y="103"/>
                </a:cubicBezTo>
                <a:cubicBezTo>
                  <a:pt x="71" y="102"/>
                  <a:pt x="72" y="101"/>
                  <a:pt x="74" y="99"/>
                </a:cubicBezTo>
                <a:cubicBezTo>
                  <a:pt x="75" y="100"/>
                  <a:pt x="75" y="100"/>
                  <a:pt x="75" y="101"/>
                </a:cubicBezTo>
                <a:cubicBezTo>
                  <a:pt x="75" y="101"/>
                  <a:pt x="75" y="101"/>
                  <a:pt x="76" y="100"/>
                </a:cubicBezTo>
                <a:cubicBezTo>
                  <a:pt x="77" y="100"/>
                  <a:pt x="77" y="99"/>
                  <a:pt x="76" y="100"/>
                </a:cubicBezTo>
                <a:cubicBezTo>
                  <a:pt x="76" y="100"/>
                  <a:pt x="75" y="99"/>
                  <a:pt x="75" y="99"/>
                </a:cubicBezTo>
                <a:cubicBezTo>
                  <a:pt x="76" y="98"/>
                  <a:pt x="77" y="97"/>
                  <a:pt x="78" y="97"/>
                </a:cubicBezTo>
                <a:cubicBezTo>
                  <a:pt x="78" y="97"/>
                  <a:pt x="79" y="97"/>
                  <a:pt x="80" y="95"/>
                </a:cubicBezTo>
                <a:cubicBezTo>
                  <a:pt x="80" y="96"/>
                  <a:pt x="80" y="96"/>
                  <a:pt x="80" y="97"/>
                </a:cubicBezTo>
                <a:cubicBezTo>
                  <a:pt x="79" y="97"/>
                  <a:pt x="79" y="97"/>
                  <a:pt x="80" y="98"/>
                </a:cubicBezTo>
                <a:cubicBezTo>
                  <a:pt x="80" y="95"/>
                  <a:pt x="82" y="94"/>
                  <a:pt x="84" y="94"/>
                </a:cubicBezTo>
                <a:cubicBezTo>
                  <a:pt x="83" y="94"/>
                  <a:pt x="84" y="94"/>
                  <a:pt x="85" y="93"/>
                </a:cubicBezTo>
                <a:cubicBezTo>
                  <a:pt x="86" y="92"/>
                  <a:pt x="87" y="91"/>
                  <a:pt x="88" y="91"/>
                </a:cubicBezTo>
                <a:cubicBezTo>
                  <a:pt x="87" y="92"/>
                  <a:pt x="87" y="93"/>
                  <a:pt x="88" y="92"/>
                </a:cubicBezTo>
                <a:cubicBezTo>
                  <a:pt x="88" y="90"/>
                  <a:pt x="90" y="89"/>
                  <a:pt x="91" y="88"/>
                </a:cubicBezTo>
                <a:cubicBezTo>
                  <a:pt x="93" y="87"/>
                  <a:pt x="95" y="87"/>
                  <a:pt x="96" y="87"/>
                </a:cubicBezTo>
                <a:cubicBezTo>
                  <a:pt x="97" y="85"/>
                  <a:pt x="98" y="83"/>
                  <a:pt x="100" y="83"/>
                </a:cubicBezTo>
                <a:cubicBezTo>
                  <a:pt x="102" y="82"/>
                  <a:pt x="104" y="81"/>
                  <a:pt x="105" y="79"/>
                </a:cubicBezTo>
                <a:cubicBezTo>
                  <a:pt x="107" y="78"/>
                  <a:pt x="109" y="76"/>
                  <a:pt x="112" y="74"/>
                </a:cubicBezTo>
                <a:cubicBezTo>
                  <a:pt x="115" y="71"/>
                  <a:pt x="118" y="69"/>
                  <a:pt x="121" y="67"/>
                </a:cubicBezTo>
                <a:cubicBezTo>
                  <a:pt x="119" y="67"/>
                  <a:pt x="118" y="68"/>
                  <a:pt x="117" y="69"/>
                </a:cubicBezTo>
                <a:cubicBezTo>
                  <a:pt x="116" y="69"/>
                  <a:pt x="115" y="70"/>
                  <a:pt x="114" y="71"/>
                </a:cubicBezTo>
                <a:cubicBezTo>
                  <a:pt x="112" y="72"/>
                  <a:pt x="111" y="73"/>
                  <a:pt x="110" y="74"/>
                </a:cubicBezTo>
                <a:cubicBezTo>
                  <a:pt x="109" y="75"/>
                  <a:pt x="108" y="75"/>
                  <a:pt x="106" y="75"/>
                </a:cubicBezTo>
                <a:cubicBezTo>
                  <a:pt x="107" y="74"/>
                  <a:pt x="108" y="73"/>
                  <a:pt x="108" y="73"/>
                </a:cubicBezTo>
                <a:cubicBezTo>
                  <a:pt x="108" y="72"/>
                  <a:pt x="108" y="71"/>
                  <a:pt x="109" y="71"/>
                </a:cubicBezTo>
                <a:cubicBezTo>
                  <a:pt x="109" y="70"/>
                  <a:pt x="110" y="70"/>
                  <a:pt x="111" y="70"/>
                </a:cubicBezTo>
                <a:cubicBezTo>
                  <a:pt x="112" y="70"/>
                  <a:pt x="113" y="70"/>
                  <a:pt x="113" y="69"/>
                </a:cubicBezTo>
                <a:cubicBezTo>
                  <a:pt x="115" y="68"/>
                  <a:pt x="115" y="67"/>
                  <a:pt x="115" y="66"/>
                </a:cubicBezTo>
                <a:cubicBezTo>
                  <a:pt x="115" y="66"/>
                  <a:pt x="116" y="66"/>
                  <a:pt x="117" y="67"/>
                </a:cubicBezTo>
                <a:cubicBezTo>
                  <a:pt x="118" y="65"/>
                  <a:pt x="119" y="63"/>
                  <a:pt x="120" y="62"/>
                </a:cubicBezTo>
                <a:cubicBezTo>
                  <a:pt x="121" y="61"/>
                  <a:pt x="123" y="60"/>
                  <a:pt x="124" y="61"/>
                </a:cubicBezTo>
                <a:cubicBezTo>
                  <a:pt x="123" y="60"/>
                  <a:pt x="124" y="59"/>
                  <a:pt x="125" y="60"/>
                </a:cubicBezTo>
                <a:cubicBezTo>
                  <a:pt x="126" y="60"/>
                  <a:pt x="127" y="59"/>
                  <a:pt x="127" y="59"/>
                </a:cubicBezTo>
                <a:cubicBezTo>
                  <a:pt x="127" y="59"/>
                  <a:pt x="127" y="58"/>
                  <a:pt x="128" y="58"/>
                </a:cubicBezTo>
                <a:cubicBezTo>
                  <a:pt x="128" y="57"/>
                  <a:pt x="129" y="57"/>
                  <a:pt x="130" y="56"/>
                </a:cubicBezTo>
                <a:cubicBezTo>
                  <a:pt x="130" y="57"/>
                  <a:pt x="130" y="57"/>
                  <a:pt x="129" y="57"/>
                </a:cubicBezTo>
                <a:cubicBezTo>
                  <a:pt x="129" y="58"/>
                  <a:pt x="129" y="58"/>
                  <a:pt x="130" y="59"/>
                </a:cubicBezTo>
                <a:cubicBezTo>
                  <a:pt x="131" y="57"/>
                  <a:pt x="131" y="57"/>
                  <a:pt x="132" y="56"/>
                </a:cubicBezTo>
                <a:cubicBezTo>
                  <a:pt x="132" y="55"/>
                  <a:pt x="133" y="55"/>
                  <a:pt x="134" y="56"/>
                </a:cubicBezTo>
                <a:cubicBezTo>
                  <a:pt x="134" y="56"/>
                  <a:pt x="134" y="55"/>
                  <a:pt x="134" y="55"/>
                </a:cubicBezTo>
                <a:cubicBezTo>
                  <a:pt x="134" y="55"/>
                  <a:pt x="134" y="54"/>
                  <a:pt x="134" y="54"/>
                </a:cubicBezTo>
                <a:cubicBezTo>
                  <a:pt x="135" y="52"/>
                  <a:pt x="138" y="52"/>
                  <a:pt x="140" y="51"/>
                </a:cubicBezTo>
                <a:cubicBezTo>
                  <a:pt x="142" y="51"/>
                  <a:pt x="144" y="50"/>
                  <a:pt x="145" y="48"/>
                </a:cubicBezTo>
                <a:cubicBezTo>
                  <a:pt x="145" y="48"/>
                  <a:pt x="146" y="48"/>
                  <a:pt x="146" y="47"/>
                </a:cubicBezTo>
                <a:cubicBezTo>
                  <a:pt x="147" y="46"/>
                  <a:pt x="148" y="45"/>
                  <a:pt x="149" y="46"/>
                </a:cubicBezTo>
                <a:cubicBezTo>
                  <a:pt x="149" y="45"/>
                  <a:pt x="149" y="44"/>
                  <a:pt x="150" y="43"/>
                </a:cubicBezTo>
                <a:cubicBezTo>
                  <a:pt x="150" y="43"/>
                  <a:pt x="151" y="42"/>
                  <a:pt x="151" y="42"/>
                </a:cubicBezTo>
                <a:cubicBezTo>
                  <a:pt x="152" y="42"/>
                  <a:pt x="152" y="42"/>
                  <a:pt x="153" y="42"/>
                </a:cubicBezTo>
                <a:cubicBezTo>
                  <a:pt x="154" y="42"/>
                  <a:pt x="155" y="41"/>
                  <a:pt x="155" y="40"/>
                </a:cubicBezTo>
                <a:cubicBezTo>
                  <a:pt x="155" y="40"/>
                  <a:pt x="155" y="39"/>
                  <a:pt x="156" y="39"/>
                </a:cubicBezTo>
                <a:cubicBezTo>
                  <a:pt x="156" y="38"/>
                  <a:pt x="157" y="38"/>
                  <a:pt x="158" y="37"/>
                </a:cubicBezTo>
                <a:cubicBezTo>
                  <a:pt x="159" y="37"/>
                  <a:pt x="159" y="37"/>
                  <a:pt x="160" y="36"/>
                </a:cubicBezTo>
                <a:cubicBezTo>
                  <a:pt x="161" y="36"/>
                  <a:pt x="161" y="36"/>
                  <a:pt x="160" y="35"/>
                </a:cubicBezTo>
                <a:cubicBezTo>
                  <a:pt x="161" y="35"/>
                  <a:pt x="162" y="35"/>
                  <a:pt x="163" y="35"/>
                </a:cubicBezTo>
                <a:cubicBezTo>
                  <a:pt x="164" y="35"/>
                  <a:pt x="165" y="35"/>
                  <a:pt x="166" y="33"/>
                </a:cubicBezTo>
                <a:cubicBezTo>
                  <a:pt x="165" y="33"/>
                  <a:pt x="165" y="33"/>
                  <a:pt x="164" y="32"/>
                </a:cubicBezTo>
                <a:cubicBezTo>
                  <a:pt x="166" y="33"/>
                  <a:pt x="167" y="32"/>
                  <a:pt x="168" y="30"/>
                </a:cubicBezTo>
                <a:cubicBezTo>
                  <a:pt x="168" y="29"/>
                  <a:pt x="169" y="28"/>
                  <a:pt x="170" y="29"/>
                </a:cubicBezTo>
                <a:cubicBezTo>
                  <a:pt x="169" y="29"/>
                  <a:pt x="169" y="29"/>
                  <a:pt x="170" y="30"/>
                </a:cubicBezTo>
                <a:cubicBezTo>
                  <a:pt x="170" y="30"/>
                  <a:pt x="171" y="29"/>
                  <a:pt x="171" y="29"/>
                </a:cubicBezTo>
                <a:cubicBezTo>
                  <a:pt x="171" y="29"/>
                  <a:pt x="171" y="28"/>
                  <a:pt x="170" y="28"/>
                </a:cubicBezTo>
                <a:cubicBezTo>
                  <a:pt x="170" y="28"/>
                  <a:pt x="170" y="27"/>
                  <a:pt x="170" y="27"/>
                </a:cubicBezTo>
                <a:cubicBezTo>
                  <a:pt x="170" y="27"/>
                  <a:pt x="171" y="27"/>
                  <a:pt x="171" y="27"/>
                </a:cubicBezTo>
                <a:cubicBezTo>
                  <a:pt x="172" y="26"/>
                  <a:pt x="173" y="26"/>
                  <a:pt x="174" y="26"/>
                </a:cubicBezTo>
                <a:cubicBezTo>
                  <a:pt x="175" y="27"/>
                  <a:pt x="175" y="27"/>
                  <a:pt x="175" y="26"/>
                </a:cubicBezTo>
                <a:cubicBezTo>
                  <a:pt x="173" y="25"/>
                  <a:pt x="173" y="25"/>
                  <a:pt x="175" y="24"/>
                </a:cubicBezTo>
                <a:cubicBezTo>
                  <a:pt x="176" y="24"/>
                  <a:pt x="177" y="24"/>
                  <a:pt x="177" y="23"/>
                </a:cubicBezTo>
                <a:close/>
                <a:moveTo>
                  <a:pt x="71" y="131"/>
                </a:moveTo>
                <a:cubicBezTo>
                  <a:pt x="74" y="128"/>
                  <a:pt x="78" y="125"/>
                  <a:pt x="83" y="121"/>
                </a:cubicBezTo>
                <a:cubicBezTo>
                  <a:pt x="89" y="118"/>
                  <a:pt x="93" y="115"/>
                  <a:pt x="98" y="113"/>
                </a:cubicBezTo>
                <a:cubicBezTo>
                  <a:pt x="98" y="112"/>
                  <a:pt x="98" y="112"/>
                  <a:pt x="99" y="111"/>
                </a:cubicBezTo>
                <a:cubicBezTo>
                  <a:pt x="100" y="110"/>
                  <a:pt x="101" y="110"/>
                  <a:pt x="102" y="109"/>
                </a:cubicBezTo>
                <a:cubicBezTo>
                  <a:pt x="103" y="109"/>
                  <a:pt x="104" y="108"/>
                  <a:pt x="105" y="107"/>
                </a:cubicBezTo>
                <a:cubicBezTo>
                  <a:pt x="105" y="106"/>
                  <a:pt x="105" y="105"/>
                  <a:pt x="105" y="104"/>
                </a:cubicBezTo>
                <a:cubicBezTo>
                  <a:pt x="98" y="109"/>
                  <a:pt x="91" y="114"/>
                  <a:pt x="84" y="118"/>
                </a:cubicBezTo>
                <a:cubicBezTo>
                  <a:pt x="77" y="122"/>
                  <a:pt x="70" y="128"/>
                  <a:pt x="65" y="134"/>
                </a:cubicBezTo>
                <a:cubicBezTo>
                  <a:pt x="66" y="133"/>
                  <a:pt x="67" y="133"/>
                  <a:pt x="68" y="132"/>
                </a:cubicBezTo>
                <a:cubicBezTo>
                  <a:pt x="69" y="132"/>
                  <a:pt x="70" y="131"/>
                  <a:pt x="71" y="131"/>
                </a:cubicBezTo>
                <a:close/>
                <a:moveTo>
                  <a:pt x="69" y="174"/>
                </a:moveTo>
                <a:cubicBezTo>
                  <a:pt x="70" y="174"/>
                  <a:pt x="71" y="174"/>
                  <a:pt x="71" y="173"/>
                </a:cubicBezTo>
                <a:cubicBezTo>
                  <a:pt x="69" y="173"/>
                  <a:pt x="69" y="173"/>
                  <a:pt x="69" y="173"/>
                </a:cubicBezTo>
                <a:lnTo>
                  <a:pt x="69" y="174"/>
                </a:lnTo>
                <a:close/>
                <a:moveTo>
                  <a:pt x="165" y="9"/>
                </a:moveTo>
                <a:cubicBezTo>
                  <a:pt x="156" y="18"/>
                  <a:pt x="146" y="26"/>
                  <a:pt x="135" y="33"/>
                </a:cubicBezTo>
                <a:cubicBezTo>
                  <a:pt x="124" y="41"/>
                  <a:pt x="115" y="48"/>
                  <a:pt x="105" y="56"/>
                </a:cubicBezTo>
                <a:cubicBezTo>
                  <a:pt x="105" y="57"/>
                  <a:pt x="104" y="57"/>
                  <a:pt x="104" y="57"/>
                </a:cubicBezTo>
                <a:cubicBezTo>
                  <a:pt x="103" y="58"/>
                  <a:pt x="103" y="58"/>
                  <a:pt x="103" y="59"/>
                </a:cubicBezTo>
                <a:cubicBezTo>
                  <a:pt x="101" y="60"/>
                  <a:pt x="100" y="61"/>
                  <a:pt x="98" y="62"/>
                </a:cubicBezTo>
                <a:cubicBezTo>
                  <a:pt x="96" y="63"/>
                  <a:pt x="95" y="64"/>
                  <a:pt x="94" y="65"/>
                </a:cubicBezTo>
                <a:cubicBezTo>
                  <a:pt x="91" y="67"/>
                  <a:pt x="88" y="69"/>
                  <a:pt x="85" y="70"/>
                </a:cubicBezTo>
                <a:cubicBezTo>
                  <a:pt x="85" y="72"/>
                  <a:pt x="84" y="73"/>
                  <a:pt x="82" y="73"/>
                </a:cubicBezTo>
                <a:cubicBezTo>
                  <a:pt x="81" y="74"/>
                  <a:pt x="80" y="75"/>
                  <a:pt x="79" y="75"/>
                </a:cubicBezTo>
                <a:cubicBezTo>
                  <a:pt x="80" y="75"/>
                  <a:pt x="80" y="75"/>
                  <a:pt x="80" y="75"/>
                </a:cubicBezTo>
                <a:cubicBezTo>
                  <a:pt x="80" y="75"/>
                  <a:pt x="80" y="75"/>
                  <a:pt x="80" y="75"/>
                </a:cubicBezTo>
                <a:cubicBezTo>
                  <a:pt x="77" y="76"/>
                  <a:pt x="75" y="77"/>
                  <a:pt x="73" y="79"/>
                </a:cubicBezTo>
                <a:cubicBezTo>
                  <a:pt x="71" y="81"/>
                  <a:pt x="71" y="83"/>
                  <a:pt x="72" y="86"/>
                </a:cubicBezTo>
                <a:cubicBezTo>
                  <a:pt x="73" y="84"/>
                  <a:pt x="75" y="83"/>
                  <a:pt x="77" y="81"/>
                </a:cubicBezTo>
                <a:cubicBezTo>
                  <a:pt x="79" y="80"/>
                  <a:pt x="81" y="79"/>
                  <a:pt x="82" y="78"/>
                </a:cubicBezTo>
                <a:cubicBezTo>
                  <a:pt x="82" y="78"/>
                  <a:pt x="81" y="78"/>
                  <a:pt x="81" y="77"/>
                </a:cubicBezTo>
                <a:cubicBezTo>
                  <a:pt x="82" y="78"/>
                  <a:pt x="83" y="78"/>
                  <a:pt x="83" y="77"/>
                </a:cubicBezTo>
                <a:cubicBezTo>
                  <a:pt x="83" y="77"/>
                  <a:pt x="83" y="76"/>
                  <a:pt x="84" y="76"/>
                </a:cubicBezTo>
                <a:cubicBezTo>
                  <a:pt x="84" y="77"/>
                  <a:pt x="84" y="77"/>
                  <a:pt x="85" y="77"/>
                </a:cubicBezTo>
                <a:cubicBezTo>
                  <a:pt x="86" y="76"/>
                  <a:pt x="86" y="77"/>
                  <a:pt x="86" y="77"/>
                </a:cubicBezTo>
                <a:cubicBezTo>
                  <a:pt x="87" y="76"/>
                  <a:pt x="87" y="76"/>
                  <a:pt x="85" y="76"/>
                </a:cubicBezTo>
                <a:cubicBezTo>
                  <a:pt x="84" y="77"/>
                  <a:pt x="84" y="76"/>
                  <a:pt x="85" y="75"/>
                </a:cubicBezTo>
                <a:cubicBezTo>
                  <a:pt x="86" y="75"/>
                  <a:pt x="87" y="74"/>
                  <a:pt x="88" y="73"/>
                </a:cubicBezTo>
                <a:cubicBezTo>
                  <a:pt x="89" y="73"/>
                  <a:pt x="90" y="72"/>
                  <a:pt x="92" y="71"/>
                </a:cubicBezTo>
                <a:cubicBezTo>
                  <a:pt x="92" y="71"/>
                  <a:pt x="92" y="70"/>
                  <a:pt x="94" y="69"/>
                </a:cubicBezTo>
                <a:cubicBezTo>
                  <a:pt x="95" y="68"/>
                  <a:pt x="97" y="68"/>
                  <a:pt x="98" y="69"/>
                </a:cubicBezTo>
                <a:cubicBezTo>
                  <a:pt x="99" y="66"/>
                  <a:pt x="100" y="65"/>
                  <a:pt x="102" y="64"/>
                </a:cubicBezTo>
                <a:cubicBezTo>
                  <a:pt x="104" y="62"/>
                  <a:pt x="105" y="61"/>
                  <a:pt x="107" y="60"/>
                </a:cubicBezTo>
                <a:cubicBezTo>
                  <a:pt x="107" y="61"/>
                  <a:pt x="108" y="62"/>
                  <a:pt x="109" y="62"/>
                </a:cubicBezTo>
                <a:cubicBezTo>
                  <a:pt x="109" y="61"/>
                  <a:pt x="109" y="61"/>
                  <a:pt x="108" y="61"/>
                </a:cubicBezTo>
                <a:cubicBezTo>
                  <a:pt x="108" y="61"/>
                  <a:pt x="108" y="60"/>
                  <a:pt x="108" y="59"/>
                </a:cubicBezTo>
                <a:cubicBezTo>
                  <a:pt x="109" y="60"/>
                  <a:pt x="110" y="60"/>
                  <a:pt x="111" y="60"/>
                </a:cubicBezTo>
                <a:cubicBezTo>
                  <a:pt x="112" y="59"/>
                  <a:pt x="112" y="59"/>
                  <a:pt x="111" y="58"/>
                </a:cubicBezTo>
                <a:cubicBezTo>
                  <a:pt x="112" y="58"/>
                  <a:pt x="111" y="59"/>
                  <a:pt x="110" y="59"/>
                </a:cubicBezTo>
                <a:cubicBezTo>
                  <a:pt x="109" y="59"/>
                  <a:pt x="109" y="59"/>
                  <a:pt x="109" y="59"/>
                </a:cubicBezTo>
                <a:cubicBezTo>
                  <a:pt x="111" y="57"/>
                  <a:pt x="113" y="57"/>
                  <a:pt x="114" y="58"/>
                </a:cubicBezTo>
                <a:cubicBezTo>
                  <a:pt x="114" y="56"/>
                  <a:pt x="114" y="55"/>
                  <a:pt x="115" y="55"/>
                </a:cubicBezTo>
                <a:cubicBezTo>
                  <a:pt x="117" y="55"/>
                  <a:pt x="117" y="55"/>
                  <a:pt x="117" y="54"/>
                </a:cubicBezTo>
                <a:cubicBezTo>
                  <a:pt x="116" y="54"/>
                  <a:pt x="115" y="54"/>
                  <a:pt x="115" y="55"/>
                </a:cubicBezTo>
                <a:cubicBezTo>
                  <a:pt x="114" y="56"/>
                  <a:pt x="113" y="56"/>
                  <a:pt x="113" y="55"/>
                </a:cubicBezTo>
                <a:cubicBezTo>
                  <a:pt x="114" y="55"/>
                  <a:pt x="115" y="54"/>
                  <a:pt x="116" y="54"/>
                </a:cubicBezTo>
                <a:cubicBezTo>
                  <a:pt x="117" y="53"/>
                  <a:pt x="117" y="52"/>
                  <a:pt x="118" y="51"/>
                </a:cubicBezTo>
                <a:cubicBezTo>
                  <a:pt x="118" y="52"/>
                  <a:pt x="118" y="52"/>
                  <a:pt x="118" y="53"/>
                </a:cubicBezTo>
                <a:cubicBezTo>
                  <a:pt x="118" y="53"/>
                  <a:pt x="119" y="54"/>
                  <a:pt x="119" y="54"/>
                </a:cubicBezTo>
                <a:cubicBezTo>
                  <a:pt x="119" y="53"/>
                  <a:pt x="119" y="52"/>
                  <a:pt x="119" y="51"/>
                </a:cubicBezTo>
                <a:cubicBezTo>
                  <a:pt x="119" y="51"/>
                  <a:pt x="119" y="50"/>
                  <a:pt x="120" y="50"/>
                </a:cubicBezTo>
                <a:cubicBezTo>
                  <a:pt x="120" y="50"/>
                  <a:pt x="121" y="50"/>
                  <a:pt x="121" y="51"/>
                </a:cubicBezTo>
                <a:cubicBezTo>
                  <a:pt x="121" y="52"/>
                  <a:pt x="121" y="52"/>
                  <a:pt x="121" y="50"/>
                </a:cubicBezTo>
                <a:cubicBezTo>
                  <a:pt x="121" y="50"/>
                  <a:pt x="120" y="50"/>
                  <a:pt x="121" y="50"/>
                </a:cubicBezTo>
                <a:cubicBezTo>
                  <a:pt x="121" y="49"/>
                  <a:pt x="122" y="49"/>
                  <a:pt x="122" y="48"/>
                </a:cubicBezTo>
                <a:cubicBezTo>
                  <a:pt x="122" y="49"/>
                  <a:pt x="122" y="50"/>
                  <a:pt x="124" y="49"/>
                </a:cubicBezTo>
                <a:cubicBezTo>
                  <a:pt x="125" y="49"/>
                  <a:pt x="126" y="48"/>
                  <a:pt x="126" y="48"/>
                </a:cubicBezTo>
                <a:cubicBezTo>
                  <a:pt x="125" y="47"/>
                  <a:pt x="124" y="47"/>
                  <a:pt x="124" y="48"/>
                </a:cubicBezTo>
                <a:cubicBezTo>
                  <a:pt x="124" y="49"/>
                  <a:pt x="124" y="49"/>
                  <a:pt x="123" y="48"/>
                </a:cubicBezTo>
                <a:cubicBezTo>
                  <a:pt x="125" y="46"/>
                  <a:pt x="127" y="44"/>
                  <a:pt x="130" y="43"/>
                </a:cubicBezTo>
                <a:cubicBezTo>
                  <a:pt x="133" y="41"/>
                  <a:pt x="135" y="39"/>
                  <a:pt x="137" y="37"/>
                </a:cubicBezTo>
                <a:cubicBezTo>
                  <a:pt x="137" y="37"/>
                  <a:pt x="138" y="37"/>
                  <a:pt x="138" y="37"/>
                </a:cubicBezTo>
                <a:cubicBezTo>
                  <a:pt x="139" y="37"/>
                  <a:pt x="139" y="37"/>
                  <a:pt x="139" y="36"/>
                </a:cubicBezTo>
                <a:cubicBezTo>
                  <a:pt x="138" y="35"/>
                  <a:pt x="139" y="34"/>
                  <a:pt x="140" y="35"/>
                </a:cubicBezTo>
                <a:cubicBezTo>
                  <a:pt x="141" y="35"/>
                  <a:pt x="141" y="35"/>
                  <a:pt x="142" y="34"/>
                </a:cubicBezTo>
                <a:cubicBezTo>
                  <a:pt x="143" y="33"/>
                  <a:pt x="145" y="31"/>
                  <a:pt x="147" y="28"/>
                </a:cubicBezTo>
                <a:cubicBezTo>
                  <a:pt x="149" y="26"/>
                  <a:pt x="151" y="25"/>
                  <a:pt x="153" y="25"/>
                </a:cubicBezTo>
                <a:cubicBezTo>
                  <a:pt x="155" y="22"/>
                  <a:pt x="157" y="20"/>
                  <a:pt x="160" y="18"/>
                </a:cubicBezTo>
                <a:cubicBezTo>
                  <a:pt x="163" y="15"/>
                  <a:pt x="165" y="13"/>
                  <a:pt x="167" y="11"/>
                </a:cubicBezTo>
                <a:cubicBezTo>
                  <a:pt x="167" y="11"/>
                  <a:pt x="168" y="11"/>
                  <a:pt x="169" y="11"/>
                </a:cubicBezTo>
                <a:cubicBezTo>
                  <a:pt x="170" y="12"/>
                  <a:pt x="170" y="11"/>
                  <a:pt x="170" y="10"/>
                </a:cubicBezTo>
                <a:cubicBezTo>
                  <a:pt x="170" y="10"/>
                  <a:pt x="170" y="10"/>
                  <a:pt x="170" y="10"/>
                </a:cubicBezTo>
                <a:cubicBezTo>
                  <a:pt x="170" y="9"/>
                  <a:pt x="170" y="9"/>
                  <a:pt x="170" y="9"/>
                </a:cubicBezTo>
                <a:cubicBezTo>
                  <a:pt x="169" y="9"/>
                  <a:pt x="167" y="9"/>
                  <a:pt x="167" y="9"/>
                </a:cubicBezTo>
                <a:cubicBezTo>
                  <a:pt x="166" y="10"/>
                  <a:pt x="166" y="10"/>
                  <a:pt x="165" y="9"/>
                </a:cubicBezTo>
                <a:close/>
                <a:moveTo>
                  <a:pt x="104" y="225"/>
                </a:moveTo>
                <a:cubicBezTo>
                  <a:pt x="99" y="230"/>
                  <a:pt x="94" y="233"/>
                  <a:pt x="88" y="236"/>
                </a:cubicBezTo>
                <a:cubicBezTo>
                  <a:pt x="82" y="239"/>
                  <a:pt x="77" y="243"/>
                  <a:pt x="72" y="248"/>
                </a:cubicBezTo>
                <a:cubicBezTo>
                  <a:pt x="75" y="248"/>
                  <a:pt x="76" y="248"/>
                  <a:pt x="77" y="248"/>
                </a:cubicBezTo>
                <a:cubicBezTo>
                  <a:pt x="79" y="247"/>
                  <a:pt x="81" y="246"/>
                  <a:pt x="83" y="245"/>
                </a:cubicBezTo>
                <a:cubicBezTo>
                  <a:pt x="84" y="244"/>
                  <a:pt x="86" y="242"/>
                  <a:pt x="88" y="241"/>
                </a:cubicBezTo>
                <a:cubicBezTo>
                  <a:pt x="90" y="240"/>
                  <a:pt x="93" y="238"/>
                  <a:pt x="96" y="236"/>
                </a:cubicBezTo>
                <a:cubicBezTo>
                  <a:pt x="98" y="234"/>
                  <a:pt x="101" y="233"/>
                  <a:pt x="102" y="233"/>
                </a:cubicBezTo>
                <a:cubicBezTo>
                  <a:pt x="103" y="232"/>
                  <a:pt x="104" y="231"/>
                  <a:pt x="105" y="230"/>
                </a:cubicBezTo>
                <a:cubicBezTo>
                  <a:pt x="106" y="228"/>
                  <a:pt x="106" y="227"/>
                  <a:pt x="106" y="225"/>
                </a:cubicBezTo>
                <a:lnTo>
                  <a:pt x="104" y="225"/>
                </a:lnTo>
                <a:close/>
                <a:moveTo>
                  <a:pt x="73" y="90"/>
                </a:moveTo>
                <a:cubicBezTo>
                  <a:pt x="74" y="90"/>
                  <a:pt x="74" y="90"/>
                  <a:pt x="74" y="90"/>
                </a:cubicBezTo>
                <a:cubicBezTo>
                  <a:pt x="74" y="89"/>
                  <a:pt x="74" y="89"/>
                  <a:pt x="74" y="89"/>
                </a:cubicBezTo>
                <a:cubicBezTo>
                  <a:pt x="73" y="89"/>
                  <a:pt x="73" y="89"/>
                  <a:pt x="73" y="89"/>
                </a:cubicBezTo>
                <a:lnTo>
                  <a:pt x="73" y="90"/>
                </a:lnTo>
                <a:close/>
                <a:moveTo>
                  <a:pt x="124" y="38"/>
                </a:moveTo>
                <a:cubicBezTo>
                  <a:pt x="123" y="37"/>
                  <a:pt x="123" y="36"/>
                  <a:pt x="125" y="36"/>
                </a:cubicBezTo>
                <a:cubicBezTo>
                  <a:pt x="126" y="35"/>
                  <a:pt x="127" y="35"/>
                  <a:pt x="128" y="35"/>
                </a:cubicBezTo>
                <a:cubicBezTo>
                  <a:pt x="129" y="34"/>
                  <a:pt x="130" y="33"/>
                  <a:pt x="131" y="31"/>
                </a:cubicBezTo>
                <a:cubicBezTo>
                  <a:pt x="131" y="30"/>
                  <a:pt x="133" y="29"/>
                  <a:pt x="134" y="30"/>
                </a:cubicBezTo>
                <a:cubicBezTo>
                  <a:pt x="135" y="29"/>
                  <a:pt x="135" y="29"/>
                  <a:pt x="135" y="28"/>
                </a:cubicBezTo>
                <a:cubicBezTo>
                  <a:pt x="134" y="28"/>
                  <a:pt x="135" y="27"/>
                  <a:pt x="135" y="27"/>
                </a:cubicBezTo>
                <a:cubicBezTo>
                  <a:pt x="143" y="22"/>
                  <a:pt x="150" y="15"/>
                  <a:pt x="158" y="9"/>
                </a:cubicBezTo>
                <a:cubicBezTo>
                  <a:pt x="153" y="9"/>
                  <a:pt x="153" y="9"/>
                  <a:pt x="153" y="9"/>
                </a:cubicBezTo>
                <a:cubicBezTo>
                  <a:pt x="141" y="20"/>
                  <a:pt x="129" y="31"/>
                  <a:pt x="116" y="40"/>
                </a:cubicBezTo>
                <a:cubicBezTo>
                  <a:pt x="103" y="49"/>
                  <a:pt x="90" y="58"/>
                  <a:pt x="77" y="68"/>
                </a:cubicBezTo>
                <a:cubicBezTo>
                  <a:pt x="77" y="70"/>
                  <a:pt x="76" y="71"/>
                  <a:pt x="75" y="72"/>
                </a:cubicBezTo>
                <a:cubicBezTo>
                  <a:pt x="75" y="72"/>
                  <a:pt x="74" y="73"/>
                  <a:pt x="75" y="75"/>
                </a:cubicBezTo>
                <a:cubicBezTo>
                  <a:pt x="76" y="75"/>
                  <a:pt x="77" y="74"/>
                  <a:pt x="78" y="73"/>
                </a:cubicBezTo>
                <a:cubicBezTo>
                  <a:pt x="78" y="72"/>
                  <a:pt x="79" y="72"/>
                  <a:pt x="81" y="71"/>
                </a:cubicBezTo>
                <a:cubicBezTo>
                  <a:pt x="80" y="71"/>
                  <a:pt x="80" y="70"/>
                  <a:pt x="81" y="69"/>
                </a:cubicBezTo>
                <a:cubicBezTo>
                  <a:pt x="81" y="69"/>
                  <a:pt x="82" y="68"/>
                  <a:pt x="83" y="68"/>
                </a:cubicBezTo>
                <a:cubicBezTo>
                  <a:pt x="83" y="68"/>
                  <a:pt x="84" y="67"/>
                  <a:pt x="84" y="67"/>
                </a:cubicBezTo>
                <a:cubicBezTo>
                  <a:pt x="85" y="67"/>
                  <a:pt x="85" y="67"/>
                  <a:pt x="84" y="67"/>
                </a:cubicBezTo>
                <a:cubicBezTo>
                  <a:pt x="84" y="67"/>
                  <a:pt x="85" y="66"/>
                  <a:pt x="85" y="66"/>
                </a:cubicBezTo>
                <a:cubicBezTo>
                  <a:pt x="85" y="66"/>
                  <a:pt x="85" y="66"/>
                  <a:pt x="85" y="66"/>
                </a:cubicBezTo>
                <a:cubicBezTo>
                  <a:pt x="85" y="67"/>
                  <a:pt x="86" y="67"/>
                  <a:pt x="86" y="67"/>
                </a:cubicBezTo>
                <a:cubicBezTo>
                  <a:pt x="87" y="67"/>
                  <a:pt x="87" y="66"/>
                  <a:pt x="87" y="65"/>
                </a:cubicBezTo>
                <a:cubicBezTo>
                  <a:pt x="87" y="65"/>
                  <a:pt x="87" y="64"/>
                  <a:pt x="89" y="64"/>
                </a:cubicBezTo>
                <a:cubicBezTo>
                  <a:pt x="88" y="65"/>
                  <a:pt x="88" y="65"/>
                  <a:pt x="88" y="65"/>
                </a:cubicBezTo>
                <a:cubicBezTo>
                  <a:pt x="88" y="66"/>
                  <a:pt x="88" y="66"/>
                  <a:pt x="89" y="67"/>
                </a:cubicBezTo>
                <a:cubicBezTo>
                  <a:pt x="89" y="66"/>
                  <a:pt x="89" y="65"/>
                  <a:pt x="89" y="65"/>
                </a:cubicBezTo>
                <a:cubicBezTo>
                  <a:pt x="90" y="65"/>
                  <a:pt x="90" y="65"/>
                  <a:pt x="90" y="65"/>
                </a:cubicBezTo>
                <a:cubicBezTo>
                  <a:pt x="89" y="64"/>
                  <a:pt x="89" y="63"/>
                  <a:pt x="91" y="62"/>
                </a:cubicBezTo>
                <a:cubicBezTo>
                  <a:pt x="92" y="61"/>
                  <a:pt x="94" y="60"/>
                  <a:pt x="96" y="60"/>
                </a:cubicBezTo>
                <a:cubicBezTo>
                  <a:pt x="95" y="60"/>
                  <a:pt x="95" y="60"/>
                  <a:pt x="95" y="60"/>
                </a:cubicBezTo>
                <a:cubicBezTo>
                  <a:pt x="94" y="60"/>
                  <a:pt x="95" y="59"/>
                  <a:pt x="95" y="59"/>
                </a:cubicBezTo>
                <a:cubicBezTo>
                  <a:pt x="95" y="59"/>
                  <a:pt x="95" y="60"/>
                  <a:pt x="95" y="59"/>
                </a:cubicBezTo>
                <a:cubicBezTo>
                  <a:pt x="96" y="59"/>
                  <a:pt x="96" y="59"/>
                  <a:pt x="96" y="59"/>
                </a:cubicBezTo>
                <a:cubicBezTo>
                  <a:pt x="97" y="59"/>
                  <a:pt x="97" y="60"/>
                  <a:pt x="96" y="60"/>
                </a:cubicBezTo>
                <a:cubicBezTo>
                  <a:pt x="96" y="60"/>
                  <a:pt x="96" y="60"/>
                  <a:pt x="98" y="60"/>
                </a:cubicBezTo>
                <a:cubicBezTo>
                  <a:pt x="98" y="59"/>
                  <a:pt x="98" y="59"/>
                  <a:pt x="97" y="58"/>
                </a:cubicBezTo>
                <a:cubicBezTo>
                  <a:pt x="96" y="57"/>
                  <a:pt x="97" y="57"/>
                  <a:pt x="98" y="56"/>
                </a:cubicBezTo>
                <a:cubicBezTo>
                  <a:pt x="99" y="57"/>
                  <a:pt x="99" y="57"/>
                  <a:pt x="99" y="57"/>
                </a:cubicBezTo>
                <a:cubicBezTo>
                  <a:pt x="98" y="58"/>
                  <a:pt x="99" y="58"/>
                  <a:pt x="99" y="59"/>
                </a:cubicBezTo>
                <a:cubicBezTo>
                  <a:pt x="100" y="58"/>
                  <a:pt x="100" y="57"/>
                  <a:pt x="99" y="56"/>
                </a:cubicBezTo>
                <a:cubicBezTo>
                  <a:pt x="100" y="56"/>
                  <a:pt x="101" y="56"/>
                  <a:pt x="102" y="55"/>
                </a:cubicBezTo>
                <a:cubicBezTo>
                  <a:pt x="103" y="54"/>
                  <a:pt x="103" y="54"/>
                  <a:pt x="104" y="53"/>
                </a:cubicBezTo>
                <a:cubicBezTo>
                  <a:pt x="104" y="52"/>
                  <a:pt x="105" y="52"/>
                  <a:pt x="106" y="51"/>
                </a:cubicBezTo>
                <a:cubicBezTo>
                  <a:pt x="106" y="50"/>
                  <a:pt x="107" y="50"/>
                  <a:pt x="108" y="50"/>
                </a:cubicBezTo>
                <a:cubicBezTo>
                  <a:pt x="106" y="50"/>
                  <a:pt x="106" y="49"/>
                  <a:pt x="108" y="49"/>
                </a:cubicBezTo>
                <a:cubicBezTo>
                  <a:pt x="109" y="48"/>
                  <a:pt x="110" y="48"/>
                  <a:pt x="111" y="49"/>
                </a:cubicBezTo>
                <a:cubicBezTo>
                  <a:pt x="112" y="48"/>
                  <a:pt x="112" y="48"/>
                  <a:pt x="111" y="48"/>
                </a:cubicBezTo>
                <a:cubicBezTo>
                  <a:pt x="110" y="48"/>
                  <a:pt x="110" y="48"/>
                  <a:pt x="110" y="48"/>
                </a:cubicBezTo>
                <a:cubicBezTo>
                  <a:pt x="111" y="47"/>
                  <a:pt x="112" y="46"/>
                  <a:pt x="113" y="45"/>
                </a:cubicBezTo>
                <a:cubicBezTo>
                  <a:pt x="114" y="44"/>
                  <a:pt x="115" y="44"/>
                  <a:pt x="116" y="43"/>
                </a:cubicBezTo>
                <a:cubicBezTo>
                  <a:pt x="117" y="43"/>
                  <a:pt x="117" y="43"/>
                  <a:pt x="118" y="43"/>
                </a:cubicBezTo>
                <a:cubicBezTo>
                  <a:pt x="119" y="43"/>
                  <a:pt x="120" y="42"/>
                  <a:pt x="120" y="41"/>
                </a:cubicBezTo>
                <a:cubicBezTo>
                  <a:pt x="120" y="41"/>
                  <a:pt x="120" y="40"/>
                  <a:pt x="120" y="41"/>
                </a:cubicBezTo>
                <a:cubicBezTo>
                  <a:pt x="120" y="41"/>
                  <a:pt x="119" y="41"/>
                  <a:pt x="119" y="42"/>
                </a:cubicBezTo>
                <a:cubicBezTo>
                  <a:pt x="119" y="42"/>
                  <a:pt x="119" y="42"/>
                  <a:pt x="118" y="42"/>
                </a:cubicBezTo>
                <a:cubicBezTo>
                  <a:pt x="118" y="43"/>
                  <a:pt x="118" y="42"/>
                  <a:pt x="117" y="42"/>
                </a:cubicBezTo>
                <a:cubicBezTo>
                  <a:pt x="118" y="41"/>
                  <a:pt x="119" y="40"/>
                  <a:pt x="121" y="39"/>
                </a:cubicBezTo>
                <a:cubicBezTo>
                  <a:pt x="122" y="38"/>
                  <a:pt x="123" y="38"/>
                  <a:pt x="124" y="38"/>
                </a:cubicBezTo>
                <a:close/>
                <a:moveTo>
                  <a:pt x="76" y="87"/>
                </a:moveTo>
                <a:cubicBezTo>
                  <a:pt x="76" y="87"/>
                  <a:pt x="77" y="87"/>
                  <a:pt x="78" y="87"/>
                </a:cubicBezTo>
                <a:cubicBezTo>
                  <a:pt x="78" y="86"/>
                  <a:pt x="78" y="85"/>
                  <a:pt x="77" y="85"/>
                </a:cubicBezTo>
                <a:cubicBezTo>
                  <a:pt x="77" y="86"/>
                  <a:pt x="77" y="86"/>
                  <a:pt x="77" y="86"/>
                </a:cubicBezTo>
                <a:cubicBezTo>
                  <a:pt x="76" y="86"/>
                  <a:pt x="76" y="86"/>
                  <a:pt x="76" y="87"/>
                </a:cubicBezTo>
                <a:close/>
                <a:moveTo>
                  <a:pt x="119" y="13"/>
                </a:moveTo>
                <a:cubicBezTo>
                  <a:pt x="119" y="13"/>
                  <a:pt x="119" y="13"/>
                  <a:pt x="119" y="13"/>
                </a:cubicBezTo>
                <a:cubicBezTo>
                  <a:pt x="119" y="14"/>
                  <a:pt x="119" y="14"/>
                  <a:pt x="120" y="14"/>
                </a:cubicBezTo>
                <a:cubicBezTo>
                  <a:pt x="120" y="13"/>
                  <a:pt x="120" y="12"/>
                  <a:pt x="121" y="12"/>
                </a:cubicBezTo>
                <a:cubicBezTo>
                  <a:pt x="121" y="12"/>
                  <a:pt x="122" y="12"/>
                  <a:pt x="122" y="11"/>
                </a:cubicBezTo>
                <a:cubicBezTo>
                  <a:pt x="123" y="11"/>
                  <a:pt x="123" y="11"/>
                  <a:pt x="124" y="11"/>
                </a:cubicBezTo>
                <a:cubicBezTo>
                  <a:pt x="124" y="11"/>
                  <a:pt x="124" y="11"/>
                  <a:pt x="124" y="10"/>
                </a:cubicBezTo>
                <a:cubicBezTo>
                  <a:pt x="120" y="10"/>
                  <a:pt x="120" y="10"/>
                  <a:pt x="120" y="10"/>
                </a:cubicBezTo>
                <a:cubicBezTo>
                  <a:pt x="113" y="16"/>
                  <a:pt x="106" y="21"/>
                  <a:pt x="98" y="26"/>
                </a:cubicBezTo>
                <a:cubicBezTo>
                  <a:pt x="91" y="31"/>
                  <a:pt x="84" y="37"/>
                  <a:pt x="78" y="42"/>
                </a:cubicBezTo>
                <a:cubicBezTo>
                  <a:pt x="77" y="43"/>
                  <a:pt x="77" y="43"/>
                  <a:pt x="77" y="43"/>
                </a:cubicBezTo>
                <a:cubicBezTo>
                  <a:pt x="76" y="43"/>
                  <a:pt x="76" y="43"/>
                  <a:pt x="76" y="43"/>
                </a:cubicBezTo>
                <a:cubicBezTo>
                  <a:pt x="77" y="43"/>
                  <a:pt x="77" y="43"/>
                  <a:pt x="77" y="43"/>
                </a:cubicBezTo>
                <a:cubicBezTo>
                  <a:pt x="78" y="43"/>
                  <a:pt x="78" y="43"/>
                  <a:pt x="78" y="43"/>
                </a:cubicBezTo>
                <a:cubicBezTo>
                  <a:pt x="78" y="43"/>
                  <a:pt x="79" y="42"/>
                  <a:pt x="80" y="42"/>
                </a:cubicBezTo>
                <a:cubicBezTo>
                  <a:pt x="79" y="43"/>
                  <a:pt x="79" y="44"/>
                  <a:pt x="79" y="44"/>
                </a:cubicBezTo>
                <a:cubicBezTo>
                  <a:pt x="79" y="45"/>
                  <a:pt x="80" y="45"/>
                  <a:pt x="81" y="45"/>
                </a:cubicBezTo>
                <a:cubicBezTo>
                  <a:pt x="82" y="44"/>
                  <a:pt x="84" y="42"/>
                  <a:pt x="85" y="40"/>
                </a:cubicBezTo>
                <a:cubicBezTo>
                  <a:pt x="87" y="38"/>
                  <a:pt x="88" y="37"/>
                  <a:pt x="90" y="38"/>
                </a:cubicBezTo>
                <a:cubicBezTo>
                  <a:pt x="90" y="35"/>
                  <a:pt x="90" y="35"/>
                  <a:pt x="90" y="35"/>
                </a:cubicBezTo>
                <a:cubicBezTo>
                  <a:pt x="91" y="36"/>
                  <a:pt x="92" y="35"/>
                  <a:pt x="92" y="35"/>
                </a:cubicBezTo>
                <a:cubicBezTo>
                  <a:pt x="92" y="35"/>
                  <a:pt x="93" y="34"/>
                  <a:pt x="93" y="34"/>
                </a:cubicBezTo>
                <a:cubicBezTo>
                  <a:pt x="93" y="34"/>
                  <a:pt x="94" y="33"/>
                  <a:pt x="94" y="33"/>
                </a:cubicBezTo>
                <a:cubicBezTo>
                  <a:pt x="94" y="33"/>
                  <a:pt x="95" y="33"/>
                  <a:pt x="96" y="34"/>
                </a:cubicBezTo>
                <a:cubicBezTo>
                  <a:pt x="96" y="34"/>
                  <a:pt x="96" y="33"/>
                  <a:pt x="96" y="33"/>
                </a:cubicBezTo>
                <a:cubicBezTo>
                  <a:pt x="95" y="33"/>
                  <a:pt x="95" y="33"/>
                  <a:pt x="95" y="33"/>
                </a:cubicBezTo>
                <a:cubicBezTo>
                  <a:pt x="95" y="33"/>
                  <a:pt x="95" y="32"/>
                  <a:pt x="95" y="32"/>
                </a:cubicBezTo>
                <a:cubicBezTo>
                  <a:pt x="96" y="31"/>
                  <a:pt x="97" y="31"/>
                  <a:pt x="98" y="31"/>
                </a:cubicBezTo>
                <a:cubicBezTo>
                  <a:pt x="99" y="31"/>
                  <a:pt x="100" y="30"/>
                  <a:pt x="101" y="30"/>
                </a:cubicBezTo>
                <a:cubicBezTo>
                  <a:pt x="100" y="30"/>
                  <a:pt x="100" y="30"/>
                  <a:pt x="100" y="30"/>
                </a:cubicBezTo>
                <a:cubicBezTo>
                  <a:pt x="99" y="30"/>
                  <a:pt x="100" y="30"/>
                  <a:pt x="100" y="30"/>
                </a:cubicBezTo>
                <a:cubicBezTo>
                  <a:pt x="100" y="29"/>
                  <a:pt x="101" y="29"/>
                  <a:pt x="101" y="29"/>
                </a:cubicBezTo>
                <a:cubicBezTo>
                  <a:pt x="102" y="29"/>
                  <a:pt x="102" y="29"/>
                  <a:pt x="102" y="30"/>
                </a:cubicBezTo>
                <a:cubicBezTo>
                  <a:pt x="103" y="29"/>
                  <a:pt x="102" y="28"/>
                  <a:pt x="102" y="28"/>
                </a:cubicBezTo>
                <a:cubicBezTo>
                  <a:pt x="101" y="28"/>
                  <a:pt x="100" y="28"/>
                  <a:pt x="101" y="27"/>
                </a:cubicBezTo>
                <a:cubicBezTo>
                  <a:pt x="102" y="27"/>
                  <a:pt x="102" y="27"/>
                  <a:pt x="103" y="27"/>
                </a:cubicBezTo>
                <a:cubicBezTo>
                  <a:pt x="104" y="27"/>
                  <a:pt x="105" y="27"/>
                  <a:pt x="106" y="27"/>
                </a:cubicBezTo>
                <a:cubicBezTo>
                  <a:pt x="107" y="25"/>
                  <a:pt x="108" y="25"/>
                  <a:pt x="107" y="25"/>
                </a:cubicBezTo>
                <a:cubicBezTo>
                  <a:pt x="107" y="25"/>
                  <a:pt x="108" y="24"/>
                  <a:pt x="109" y="23"/>
                </a:cubicBezTo>
                <a:cubicBezTo>
                  <a:pt x="109" y="23"/>
                  <a:pt x="110" y="23"/>
                  <a:pt x="110" y="22"/>
                </a:cubicBezTo>
                <a:cubicBezTo>
                  <a:pt x="110" y="21"/>
                  <a:pt x="111" y="21"/>
                  <a:pt x="112" y="22"/>
                </a:cubicBezTo>
                <a:cubicBezTo>
                  <a:pt x="112" y="21"/>
                  <a:pt x="112" y="20"/>
                  <a:pt x="111" y="19"/>
                </a:cubicBezTo>
                <a:cubicBezTo>
                  <a:pt x="113" y="20"/>
                  <a:pt x="113" y="20"/>
                  <a:pt x="113" y="19"/>
                </a:cubicBezTo>
                <a:cubicBezTo>
                  <a:pt x="113" y="18"/>
                  <a:pt x="113" y="17"/>
                  <a:pt x="114" y="17"/>
                </a:cubicBezTo>
                <a:cubicBezTo>
                  <a:pt x="115" y="18"/>
                  <a:pt x="115" y="18"/>
                  <a:pt x="117" y="17"/>
                </a:cubicBezTo>
                <a:cubicBezTo>
                  <a:pt x="118" y="17"/>
                  <a:pt x="118" y="17"/>
                  <a:pt x="118" y="16"/>
                </a:cubicBezTo>
                <a:cubicBezTo>
                  <a:pt x="117" y="16"/>
                  <a:pt x="117" y="16"/>
                  <a:pt x="117" y="15"/>
                </a:cubicBezTo>
                <a:cubicBezTo>
                  <a:pt x="118" y="15"/>
                  <a:pt x="119" y="15"/>
                  <a:pt x="119" y="15"/>
                </a:cubicBezTo>
                <a:cubicBezTo>
                  <a:pt x="119" y="14"/>
                  <a:pt x="119" y="13"/>
                  <a:pt x="119" y="13"/>
                </a:cubicBezTo>
                <a:close/>
                <a:moveTo>
                  <a:pt x="77" y="82"/>
                </a:moveTo>
                <a:cubicBezTo>
                  <a:pt x="78" y="82"/>
                  <a:pt x="79" y="82"/>
                  <a:pt x="79" y="82"/>
                </a:cubicBezTo>
                <a:cubicBezTo>
                  <a:pt x="80" y="82"/>
                  <a:pt x="80" y="82"/>
                  <a:pt x="80" y="81"/>
                </a:cubicBezTo>
                <a:cubicBezTo>
                  <a:pt x="79" y="82"/>
                  <a:pt x="79" y="82"/>
                  <a:pt x="78" y="82"/>
                </a:cubicBezTo>
                <a:cubicBezTo>
                  <a:pt x="77" y="82"/>
                  <a:pt x="77" y="82"/>
                  <a:pt x="77" y="82"/>
                </a:cubicBezTo>
                <a:close/>
                <a:moveTo>
                  <a:pt x="119" y="33"/>
                </a:moveTo>
                <a:cubicBezTo>
                  <a:pt x="119" y="32"/>
                  <a:pt x="120" y="31"/>
                  <a:pt x="121" y="31"/>
                </a:cubicBezTo>
                <a:cubicBezTo>
                  <a:pt x="122" y="31"/>
                  <a:pt x="123" y="31"/>
                  <a:pt x="122" y="30"/>
                </a:cubicBezTo>
                <a:cubicBezTo>
                  <a:pt x="122" y="30"/>
                  <a:pt x="123" y="30"/>
                  <a:pt x="123" y="30"/>
                </a:cubicBezTo>
                <a:cubicBezTo>
                  <a:pt x="123" y="30"/>
                  <a:pt x="124" y="30"/>
                  <a:pt x="124" y="30"/>
                </a:cubicBezTo>
                <a:cubicBezTo>
                  <a:pt x="123" y="29"/>
                  <a:pt x="124" y="28"/>
                  <a:pt x="125" y="28"/>
                </a:cubicBezTo>
                <a:cubicBezTo>
                  <a:pt x="126" y="28"/>
                  <a:pt x="127" y="28"/>
                  <a:pt x="127" y="27"/>
                </a:cubicBezTo>
                <a:cubicBezTo>
                  <a:pt x="127" y="27"/>
                  <a:pt x="127" y="27"/>
                  <a:pt x="127" y="27"/>
                </a:cubicBezTo>
                <a:cubicBezTo>
                  <a:pt x="126" y="27"/>
                  <a:pt x="126" y="27"/>
                  <a:pt x="126" y="27"/>
                </a:cubicBezTo>
                <a:cubicBezTo>
                  <a:pt x="130" y="24"/>
                  <a:pt x="133" y="21"/>
                  <a:pt x="137" y="19"/>
                </a:cubicBezTo>
                <a:cubicBezTo>
                  <a:pt x="140" y="16"/>
                  <a:pt x="143" y="13"/>
                  <a:pt x="145" y="10"/>
                </a:cubicBezTo>
                <a:cubicBezTo>
                  <a:pt x="145" y="10"/>
                  <a:pt x="144" y="10"/>
                  <a:pt x="144" y="10"/>
                </a:cubicBezTo>
                <a:cubicBezTo>
                  <a:pt x="144" y="9"/>
                  <a:pt x="143" y="9"/>
                  <a:pt x="142" y="9"/>
                </a:cubicBezTo>
                <a:cubicBezTo>
                  <a:pt x="135" y="17"/>
                  <a:pt x="126" y="24"/>
                  <a:pt x="117" y="30"/>
                </a:cubicBezTo>
                <a:cubicBezTo>
                  <a:pt x="108" y="37"/>
                  <a:pt x="99" y="43"/>
                  <a:pt x="90" y="50"/>
                </a:cubicBezTo>
                <a:cubicBezTo>
                  <a:pt x="88" y="51"/>
                  <a:pt x="85" y="53"/>
                  <a:pt x="84" y="55"/>
                </a:cubicBezTo>
                <a:cubicBezTo>
                  <a:pt x="82" y="56"/>
                  <a:pt x="80" y="58"/>
                  <a:pt x="80" y="61"/>
                </a:cubicBezTo>
                <a:cubicBezTo>
                  <a:pt x="82" y="60"/>
                  <a:pt x="83" y="59"/>
                  <a:pt x="85" y="57"/>
                </a:cubicBezTo>
                <a:cubicBezTo>
                  <a:pt x="86" y="55"/>
                  <a:pt x="88" y="54"/>
                  <a:pt x="91" y="54"/>
                </a:cubicBezTo>
                <a:cubicBezTo>
                  <a:pt x="91" y="53"/>
                  <a:pt x="91" y="53"/>
                  <a:pt x="92" y="52"/>
                </a:cubicBezTo>
                <a:cubicBezTo>
                  <a:pt x="92" y="52"/>
                  <a:pt x="93" y="51"/>
                  <a:pt x="93" y="50"/>
                </a:cubicBezTo>
                <a:cubicBezTo>
                  <a:pt x="93" y="50"/>
                  <a:pt x="94" y="51"/>
                  <a:pt x="94" y="51"/>
                </a:cubicBezTo>
                <a:cubicBezTo>
                  <a:pt x="95" y="51"/>
                  <a:pt x="95" y="51"/>
                  <a:pt x="96" y="50"/>
                </a:cubicBezTo>
                <a:cubicBezTo>
                  <a:pt x="95" y="50"/>
                  <a:pt x="95" y="50"/>
                  <a:pt x="95" y="49"/>
                </a:cubicBezTo>
                <a:cubicBezTo>
                  <a:pt x="97" y="48"/>
                  <a:pt x="98" y="48"/>
                  <a:pt x="99" y="47"/>
                </a:cubicBezTo>
                <a:cubicBezTo>
                  <a:pt x="99" y="46"/>
                  <a:pt x="101" y="46"/>
                  <a:pt x="102" y="45"/>
                </a:cubicBezTo>
                <a:cubicBezTo>
                  <a:pt x="103" y="45"/>
                  <a:pt x="103" y="45"/>
                  <a:pt x="103" y="46"/>
                </a:cubicBezTo>
                <a:cubicBezTo>
                  <a:pt x="104" y="47"/>
                  <a:pt x="104" y="46"/>
                  <a:pt x="104" y="45"/>
                </a:cubicBezTo>
                <a:cubicBezTo>
                  <a:pt x="105" y="45"/>
                  <a:pt x="105" y="44"/>
                  <a:pt x="104" y="44"/>
                </a:cubicBezTo>
                <a:cubicBezTo>
                  <a:pt x="104" y="44"/>
                  <a:pt x="103" y="44"/>
                  <a:pt x="103" y="43"/>
                </a:cubicBezTo>
                <a:cubicBezTo>
                  <a:pt x="104" y="43"/>
                  <a:pt x="105" y="43"/>
                  <a:pt x="105" y="43"/>
                </a:cubicBezTo>
                <a:cubicBezTo>
                  <a:pt x="106" y="43"/>
                  <a:pt x="107" y="43"/>
                  <a:pt x="108" y="42"/>
                </a:cubicBezTo>
                <a:cubicBezTo>
                  <a:pt x="107" y="42"/>
                  <a:pt x="106" y="42"/>
                  <a:pt x="106" y="41"/>
                </a:cubicBezTo>
                <a:cubicBezTo>
                  <a:pt x="108" y="41"/>
                  <a:pt x="109" y="40"/>
                  <a:pt x="110" y="40"/>
                </a:cubicBezTo>
                <a:cubicBezTo>
                  <a:pt x="111" y="39"/>
                  <a:pt x="112" y="38"/>
                  <a:pt x="113" y="37"/>
                </a:cubicBezTo>
                <a:cubicBezTo>
                  <a:pt x="114" y="36"/>
                  <a:pt x="115" y="35"/>
                  <a:pt x="116" y="35"/>
                </a:cubicBezTo>
                <a:cubicBezTo>
                  <a:pt x="117" y="34"/>
                  <a:pt x="118" y="33"/>
                  <a:pt x="119" y="33"/>
                </a:cubicBezTo>
                <a:close/>
                <a:moveTo>
                  <a:pt x="81" y="85"/>
                </a:moveTo>
                <a:cubicBezTo>
                  <a:pt x="81" y="84"/>
                  <a:pt x="81" y="84"/>
                  <a:pt x="82" y="84"/>
                </a:cubicBezTo>
                <a:cubicBezTo>
                  <a:pt x="83" y="83"/>
                  <a:pt x="83" y="83"/>
                  <a:pt x="82" y="82"/>
                </a:cubicBezTo>
                <a:cubicBezTo>
                  <a:pt x="82" y="83"/>
                  <a:pt x="82" y="83"/>
                  <a:pt x="81" y="84"/>
                </a:cubicBezTo>
                <a:cubicBezTo>
                  <a:pt x="80" y="84"/>
                  <a:pt x="80" y="84"/>
                  <a:pt x="81" y="85"/>
                </a:cubicBezTo>
                <a:close/>
                <a:moveTo>
                  <a:pt x="81" y="97"/>
                </a:moveTo>
                <a:cubicBezTo>
                  <a:pt x="83" y="97"/>
                  <a:pt x="83" y="96"/>
                  <a:pt x="83" y="95"/>
                </a:cubicBezTo>
                <a:cubicBezTo>
                  <a:pt x="82" y="95"/>
                  <a:pt x="81" y="96"/>
                  <a:pt x="81" y="97"/>
                </a:cubicBezTo>
                <a:close/>
                <a:moveTo>
                  <a:pt x="117" y="25"/>
                </a:moveTo>
                <a:cubicBezTo>
                  <a:pt x="124" y="21"/>
                  <a:pt x="130" y="16"/>
                  <a:pt x="135" y="10"/>
                </a:cubicBezTo>
                <a:cubicBezTo>
                  <a:pt x="130" y="10"/>
                  <a:pt x="130" y="10"/>
                  <a:pt x="130" y="10"/>
                </a:cubicBezTo>
                <a:cubicBezTo>
                  <a:pt x="123" y="15"/>
                  <a:pt x="116" y="21"/>
                  <a:pt x="109" y="27"/>
                </a:cubicBezTo>
                <a:cubicBezTo>
                  <a:pt x="102" y="33"/>
                  <a:pt x="95" y="38"/>
                  <a:pt x="88" y="43"/>
                </a:cubicBezTo>
                <a:cubicBezTo>
                  <a:pt x="87" y="44"/>
                  <a:pt x="86" y="45"/>
                  <a:pt x="84" y="46"/>
                </a:cubicBezTo>
                <a:cubicBezTo>
                  <a:pt x="82" y="48"/>
                  <a:pt x="82" y="49"/>
                  <a:pt x="83" y="50"/>
                </a:cubicBezTo>
                <a:cubicBezTo>
                  <a:pt x="84" y="49"/>
                  <a:pt x="85" y="48"/>
                  <a:pt x="87" y="47"/>
                </a:cubicBezTo>
                <a:cubicBezTo>
                  <a:pt x="89" y="46"/>
                  <a:pt x="91" y="44"/>
                  <a:pt x="92" y="43"/>
                </a:cubicBezTo>
                <a:cubicBezTo>
                  <a:pt x="92" y="44"/>
                  <a:pt x="92" y="44"/>
                  <a:pt x="92" y="44"/>
                </a:cubicBezTo>
                <a:cubicBezTo>
                  <a:pt x="92" y="44"/>
                  <a:pt x="92" y="44"/>
                  <a:pt x="93" y="44"/>
                </a:cubicBezTo>
                <a:cubicBezTo>
                  <a:pt x="93" y="43"/>
                  <a:pt x="93" y="42"/>
                  <a:pt x="94" y="42"/>
                </a:cubicBezTo>
                <a:cubicBezTo>
                  <a:pt x="94" y="41"/>
                  <a:pt x="95" y="41"/>
                  <a:pt x="96" y="42"/>
                </a:cubicBezTo>
                <a:cubicBezTo>
                  <a:pt x="96" y="42"/>
                  <a:pt x="96" y="41"/>
                  <a:pt x="96" y="40"/>
                </a:cubicBezTo>
                <a:cubicBezTo>
                  <a:pt x="97" y="39"/>
                  <a:pt x="98" y="39"/>
                  <a:pt x="99" y="38"/>
                </a:cubicBezTo>
                <a:cubicBezTo>
                  <a:pt x="100" y="37"/>
                  <a:pt x="100" y="37"/>
                  <a:pt x="101" y="36"/>
                </a:cubicBezTo>
                <a:cubicBezTo>
                  <a:pt x="102" y="36"/>
                  <a:pt x="103" y="36"/>
                  <a:pt x="103" y="35"/>
                </a:cubicBezTo>
                <a:cubicBezTo>
                  <a:pt x="103" y="36"/>
                  <a:pt x="103" y="37"/>
                  <a:pt x="102" y="37"/>
                </a:cubicBezTo>
                <a:cubicBezTo>
                  <a:pt x="101" y="36"/>
                  <a:pt x="101" y="37"/>
                  <a:pt x="101" y="38"/>
                </a:cubicBezTo>
                <a:cubicBezTo>
                  <a:pt x="102" y="38"/>
                  <a:pt x="104" y="37"/>
                  <a:pt x="104" y="37"/>
                </a:cubicBezTo>
                <a:cubicBezTo>
                  <a:pt x="105" y="36"/>
                  <a:pt x="105" y="35"/>
                  <a:pt x="104" y="35"/>
                </a:cubicBezTo>
                <a:cubicBezTo>
                  <a:pt x="105" y="34"/>
                  <a:pt x="106" y="34"/>
                  <a:pt x="107" y="34"/>
                </a:cubicBezTo>
                <a:cubicBezTo>
                  <a:pt x="108" y="34"/>
                  <a:pt x="108" y="33"/>
                  <a:pt x="108" y="32"/>
                </a:cubicBezTo>
                <a:cubicBezTo>
                  <a:pt x="108" y="33"/>
                  <a:pt x="109" y="33"/>
                  <a:pt x="111" y="33"/>
                </a:cubicBezTo>
                <a:cubicBezTo>
                  <a:pt x="112" y="32"/>
                  <a:pt x="112" y="31"/>
                  <a:pt x="110" y="31"/>
                </a:cubicBezTo>
                <a:cubicBezTo>
                  <a:pt x="111" y="31"/>
                  <a:pt x="110" y="32"/>
                  <a:pt x="109" y="32"/>
                </a:cubicBezTo>
                <a:cubicBezTo>
                  <a:pt x="108" y="32"/>
                  <a:pt x="108" y="32"/>
                  <a:pt x="109" y="31"/>
                </a:cubicBezTo>
                <a:cubicBezTo>
                  <a:pt x="110" y="31"/>
                  <a:pt x="111" y="30"/>
                  <a:pt x="112" y="29"/>
                </a:cubicBezTo>
                <a:cubicBezTo>
                  <a:pt x="114" y="28"/>
                  <a:pt x="115" y="27"/>
                  <a:pt x="116" y="27"/>
                </a:cubicBezTo>
                <a:cubicBezTo>
                  <a:pt x="115" y="27"/>
                  <a:pt x="115" y="27"/>
                  <a:pt x="116" y="26"/>
                </a:cubicBezTo>
                <a:lnTo>
                  <a:pt x="117" y="25"/>
                </a:lnTo>
                <a:close/>
                <a:moveTo>
                  <a:pt x="84" y="84"/>
                </a:moveTo>
                <a:cubicBezTo>
                  <a:pt x="84" y="83"/>
                  <a:pt x="84" y="83"/>
                  <a:pt x="85" y="82"/>
                </a:cubicBezTo>
                <a:cubicBezTo>
                  <a:pt x="86" y="81"/>
                  <a:pt x="86" y="81"/>
                  <a:pt x="85" y="80"/>
                </a:cubicBezTo>
                <a:cubicBezTo>
                  <a:pt x="85" y="81"/>
                  <a:pt x="84" y="81"/>
                  <a:pt x="84" y="82"/>
                </a:cubicBezTo>
                <a:cubicBezTo>
                  <a:pt x="83" y="83"/>
                  <a:pt x="83" y="84"/>
                  <a:pt x="84" y="84"/>
                </a:cubicBezTo>
                <a:close/>
                <a:moveTo>
                  <a:pt x="85" y="59"/>
                </a:moveTo>
                <a:cubicBezTo>
                  <a:pt x="85" y="59"/>
                  <a:pt x="86" y="59"/>
                  <a:pt x="87" y="59"/>
                </a:cubicBezTo>
                <a:cubicBezTo>
                  <a:pt x="87" y="58"/>
                  <a:pt x="88" y="57"/>
                  <a:pt x="87" y="57"/>
                </a:cubicBezTo>
                <a:cubicBezTo>
                  <a:pt x="87" y="58"/>
                  <a:pt x="87" y="58"/>
                  <a:pt x="85" y="58"/>
                </a:cubicBezTo>
                <a:cubicBezTo>
                  <a:pt x="84" y="58"/>
                  <a:pt x="84" y="58"/>
                  <a:pt x="85" y="59"/>
                </a:cubicBezTo>
                <a:close/>
                <a:moveTo>
                  <a:pt x="85" y="81"/>
                </a:moveTo>
                <a:cubicBezTo>
                  <a:pt x="87" y="81"/>
                  <a:pt x="88" y="80"/>
                  <a:pt x="89" y="79"/>
                </a:cubicBezTo>
                <a:cubicBezTo>
                  <a:pt x="90" y="78"/>
                  <a:pt x="90" y="78"/>
                  <a:pt x="90" y="77"/>
                </a:cubicBezTo>
                <a:cubicBezTo>
                  <a:pt x="89" y="78"/>
                  <a:pt x="88" y="78"/>
                  <a:pt x="87" y="79"/>
                </a:cubicBezTo>
                <a:cubicBezTo>
                  <a:pt x="87" y="79"/>
                  <a:pt x="86" y="80"/>
                  <a:pt x="85" y="81"/>
                </a:cubicBezTo>
                <a:close/>
                <a:moveTo>
                  <a:pt x="85" y="248"/>
                </a:moveTo>
                <a:cubicBezTo>
                  <a:pt x="89" y="248"/>
                  <a:pt x="91" y="248"/>
                  <a:pt x="93" y="248"/>
                </a:cubicBezTo>
                <a:cubicBezTo>
                  <a:pt x="95" y="248"/>
                  <a:pt x="98" y="248"/>
                  <a:pt x="103" y="248"/>
                </a:cubicBezTo>
                <a:cubicBezTo>
                  <a:pt x="103" y="246"/>
                  <a:pt x="104" y="244"/>
                  <a:pt x="104" y="242"/>
                </a:cubicBezTo>
                <a:cubicBezTo>
                  <a:pt x="105" y="239"/>
                  <a:pt x="105" y="237"/>
                  <a:pt x="104" y="235"/>
                </a:cubicBezTo>
                <a:cubicBezTo>
                  <a:pt x="101" y="238"/>
                  <a:pt x="98" y="240"/>
                  <a:pt x="95" y="242"/>
                </a:cubicBezTo>
                <a:cubicBezTo>
                  <a:pt x="91" y="244"/>
                  <a:pt x="88" y="246"/>
                  <a:pt x="85" y="248"/>
                </a:cubicBezTo>
                <a:close/>
                <a:moveTo>
                  <a:pt x="86" y="147"/>
                </a:moveTo>
                <a:cubicBezTo>
                  <a:pt x="88" y="147"/>
                  <a:pt x="89" y="146"/>
                  <a:pt x="89" y="144"/>
                </a:cubicBezTo>
                <a:cubicBezTo>
                  <a:pt x="88" y="144"/>
                  <a:pt x="87" y="145"/>
                  <a:pt x="87" y="145"/>
                </a:cubicBezTo>
                <a:cubicBezTo>
                  <a:pt x="87" y="146"/>
                  <a:pt x="87" y="146"/>
                  <a:pt x="86" y="147"/>
                </a:cubicBezTo>
                <a:close/>
                <a:moveTo>
                  <a:pt x="89" y="166"/>
                </a:moveTo>
                <a:cubicBezTo>
                  <a:pt x="89" y="164"/>
                  <a:pt x="89" y="164"/>
                  <a:pt x="89" y="164"/>
                </a:cubicBezTo>
                <a:cubicBezTo>
                  <a:pt x="88" y="164"/>
                  <a:pt x="88" y="164"/>
                  <a:pt x="88" y="164"/>
                </a:cubicBezTo>
                <a:cubicBezTo>
                  <a:pt x="88" y="166"/>
                  <a:pt x="88" y="166"/>
                  <a:pt x="88" y="166"/>
                </a:cubicBezTo>
                <a:lnTo>
                  <a:pt x="89" y="166"/>
                </a:lnTo>
                <a:close/>
                <a:moveTo>
                  <a:pt x="89" y="16"/>
                </a:moveTo>
                <a:cubicBezTo>
                  <a:pt x="90" y="16"/>
                  <a:pt x="90" y="16"/>
                  <a:pt x="90" y="16"/>
                </a:cubicBezTo>
                <a:cubicBezTo>
                  <a:pt x="90" y="14"/>
                  <a:pt x="90" y="14"/>
                  <a:pt x="90" y="14"/>
                </a:cubicBezTo>
                <a:cubicBezTo>
                  <a:pt x="89" y="14"/>
                  <a:pt x="89" y="14"/>
                  <a:pt x="89" y="14"/>
                </a:cubicBezTo>
                <a:lnTo>
                  <a:pt x="89" y="16"/>
                </a:lnTo>
                <a:close/>
                <a:moveTo>
                  <a:pt x="89" y="75"/>
                </a:moveTo>
                <a:cubicBezTo>
                  <a:pt x="90" y="74"/>
                  <a:pt x="91" y="73"/>
                  <a:pt x="91" y="73"/>
                </a:cubicBezTo>
                <a:cubicBezTo>
                  <a:pt x="89" y="73"/>
                  <a:pt x="89" y="74"/>
                  <a:pt x="89" y="75"/>
                </a:cubicBezTo>
                <a:close/>
                <a:moveTo>
                  <a:pt x="93" y="53"/>
                </a:moveTo>
                <a:cubicBezTo>
                  <a:pt x="92" y="53"/>
                  <a:pt x="92" y="54"/>
                  <a:pt x="92" y="54"/>
                </a:cubicBezTo>
                <a:cubicBezTo>
                  <a:pt x="92" y="54"/>
                  <a:pt x="92" y="54"/>
                  <a:pt x="93" y="54"/>
                </a:cubicBezTo>
                <a:cubicBezTo>
                  <a:pt x="93" y="54"/>
                  <a:pt x="93" y="54"/>
                  <a:pt x="93" y="54"/>
                </a:cubicBezTo>
                <a:cubicBezTo>
                  <a:pt x="94" y="54"/>
                  <a:pt x="93" y="53"/>
                  <a:pt x="93" y="53"/>
                </a:cubicBezTo>
                <a:close/>
                <a:moveTo>
                  <a:pt x="94" y="158"/>
                </a:moveTo>
                <a:cubicBezTo>
                  <a:pt x="94" y="158"/>
                  <a:pt x="95" y="158"/>
                  <a:pt x="95" y="157"/>
                </a:cubicBezTo>
                <a:cubicBezTo>
                  <a:pt x="95" y="156"/>
                  <a:pt x="95" y="156"/>
                  <a:pt x="94" y="157"/>
                </a:cubicBezTo>
                <a:cubicBezTo>
                  <a:pt x="94" y="157"/>
                  <a:pt x="94" y="158"/>
                  <a:pt x="94" y="158"/>
                </a:cubicBezTo>
                <a:cubicBezTo>
                  <a:pt x="93" y="158"/>
                  <a:pt x="93" y="158"/>
                  <a:pt x="94" y="158"/>
                </a:cubicBezTo>
                <a:close/>
                <a:moveTo>
                  <a:pt x="98" y="71"/>
                </a:moveTo>
                <a:cubicBezTo>
                  <a:pt x="96" y="72"/>
                  <a:pt x="96" y="72"/>
                  <a:pt x="96" y="72"/>
                </a:cubicBezTo>
                <a:cubicBezTo>
                  <a:pt x="97" y="72"/>
                  <a:pt x="98" y="72"/>
                  <a:pt x="98" y="71"/>
                </a:cubicBezTo>
                <a:cubicBezTo>
                  <a:pt x="98" y="71"/>
                  <a:pt x="99" y="71"/>
                  <a:pt x="98" y="71"/>
                </a:cubicBezTo>
                <a:close/>
                <a:moveTo>
                  <a:pt x="180" y="102"/>
                </a:moveTo>
                <a:cubicBezTo>
                  <a:pt x="178" y="103"/>
                  <a:pt x="177" y="105"/>
                  <a:pt x="175" y="106"/>
                </a:cubicBezTo>
                <a:cubicBezTo>
                  <a:pt x="173" y="108"/>
                  <a:pt x="170" y="110"/>
                  <a:pt x="168" y="111"/>
                </a:cubicBezTo>
                <a:cubicBezTo>
                  <a:pt x="164" y="114"/>
                  <a:pt x="161" y="116"/>
                  <a:pt x="157" y="119"/>
                </a:cubicBezTo>
                <a:cubicBezTo>
                  <a:pt x="153" y="121"/>
                  <a:pt x="151" y="123"/>
                  <a:pt x="149" y="126"/>
                </a:cubicBezTo>
                <a:cubicBezTo>
                  <a:pt x="148" y="127"/>
                  <a:pt x="147" y="128"/>
                  <a:pt x="147" y="129"/>
                </a:cubicBezTo>
                <a:cubicBezTo>
                  <a:pt x="147" y="131"/>
                  <a:pt x="146" y="131"/>
                  <a:pt x="145" y="131"/>
                </a:cubicBezTo>
                <a:cubicBezTo>
                  <a:pt x="144" y="132"/>
                  <a:pt x="143" y="132"/>
                  <a:pt x="143" y="131"/>
                </a:cubicBezTo>
                <a:cubicBezTo>
                  <a:pt x="143" y="131"/>
                  <a:pt x="142" y="131"/>
                  <a:pt x="141" y="131"/>
                </a:cubicBezTo>
                <a:cubicBezTo>
                  <a:pt x="137" y="135"/>
                  <a:pt x="133" y="138"/>
                  <a:pt x="128" y="141"/>
                </a:cubicBezTo>
                <a:cubicBezTo>
                  <a:pt x="124" y="145"/>
                  <a:pt x="119" y="148"/>
                  <a:pt x="115" y="152"/>
                </a:cubicBezTo>
                <a:cubicBezTo>
                  <a:pt x="113" y="154"/>
                  <a:pt x="110" y="155"/>
                  <a:pt x="109" y="157"/>
                </a:cubicBezTo>
                <a:cubicBezTo>
                  <a:pt x="107" y="158"/>
                  <a:pt x="105" y="160"/>
                  <a:pt x="103" y="162"/>
                </a:cubicBezTo>
                <a:cubicBezTo>
                  <a:pt x="102" y="163"/>
                  <a:pt x="101" y="164"/>
                  <a:pt x="100" y="164"/>
                </a:cubicBezTo>
                <a:cubicBezTo>
                  <a:pt x="99" y="165"/>
                  <a:pt x="98" y="166"/>
                  <a:pt x="98" y="167"/>
                </a:cubicBezTo>
                <a:cubicBezTo>
                  <a:pt x="99" y="167"/>
                  <a:pt x="100" y="167"/>
                  <a:pt x="101" y="167"/>
                </a:cubicBezTo>
                <a:cubicBezTo>
                  <a:pt x="102" y="167"/>
                  <a:pt x="104" y="167"/>
                  <a:pt x="105" y="167"/>
                </a:cubicBezTo>
                <a:cubicBezTo>
                  <a:pt x="105" y="167"/>
                  <a:pt x="105" y="166"/>
                  <a:pt x="104" y="166"/>
                </a:cubicBezTo>
                <a:cubicBezTo>
                  <a:pt x="104" y="166"/>
                  <a:pt x="104" y="165"/>
                  <a:pt x="104" y="165"/>
                </a:cubicBezTo>
                <a:cubicBezTo>
                  <a:pt x="105" y="165"/>
                  <a:pt x="105" y="164"/>
                  <a:pt x="105" y="163"/>
                </a:cubicBezTo>
                <a:cubicBezTo>
                  <a:pt x="111" y="160"/>
                  <a:pt x="116" y="157"/>
                  <a:pt x="120" y="153"/>
                </a:cubicBezTo>
                <a:cubicBezTo>
                  <a:pt x="125" y="150"/>
                  <a:pt x="129" y="146"/>
                  <a:pt x="134" y="142"/>
                </a:cubicBezTo>
                <a:cubicBezTo>
                  <a:pt x="135" y="141"/>
                  <a:pt x="135" y="141"/>
                  <a:pt x="136" y="142"/>
                </a:cubicBezTo>
                <a:cubicBezTo>
                  <a:pt x="136" y="143"/>
                  <a:pt x="136" y="143"/>
                  <a:pt x="137" y="142"/>
                </a:cubicBezTo>
                <a:cubicBezTo>
                  <a:pt x="136" y="142"/>
                  <a:pt x="136" y="142"/>
                  <a:pt x="136" y="141"/>
                </a:cubicBezTo>
                <a:cubicBezTo>
                  <a:pt x="136" y="141"/>
                  <a:pt x="136" y="140"/>
                  <a:pt x="137" y="140"/>
                </a:cubicBezTo>
                <a:cubicBezTo>
                  <a:pt x="137" y="140"/>
                  <a:pt x="138" y="140"/>
                  <a:pt x="138" y="140"/>
                </a:cubicBezTo>
                <a:cubicBezTo>
                  <a:pt x="139" y="139"/>
                  <a:pt x="140" y="139"/>
                  <a:pt x="140" y="139"/>
                </a:cubicBezTo>
                <a:cubicBezTo>
                  <a:pt x="141" y="137"/>
                  <a:pt x="144" y="135"/>
                  <a:pt x="148" y="132"/>
                </a:cubicBezTo>
                <a:cubicBezTo>
                  <a:pt x="152" y="129"/>
                  <a:pt x="156" y="126"/>
                  <a:pt x="158" y="123"/>
                </a:cubicBezTo>
                <a:cubicBezTo>
                  <a:pt x="160" y="123"/>
                  <a:pt x="161" y="121"/>
                  <a:pt x="162" y="120"/>
                </a:cubicBezTo>
                <a:cubicBezTo>
                  <a:pt x="163" y="119"/>
                  <a:pt x="164" y="118"/>
                  <a:pt x="166" y="116"/>
                </a:cubicBezTo>
                <a:cubicBezTo>
                  <a:pt x="168" y="115"/>
                  <a:pt x="169" y="114"/>
                  <a:pt x="171" y="113"/>
                </a:cubicBezTo>
                <a:cubicBezTo>
                  <a:pt x="173" y="111"/>
                  <a:pt x="175" y="110"/>
                  <a:pt x="176" y="109"/>
                </a:cubicBezTo>
                <a:cubicBezTo>
                  <a:pt x="177" y="108"/>
                  <a:pt x="178" y="107"/>
                  <a:pt x="179" y="105"/>
                </a:cubicBezTo>
                <a:cubicBezTo>
                  <a:pt x="179" y="104"/>
                  <a:pt x="180" y="103"/>
                  <a:pt x="181" y="102"/>
                </a:cubicBezTo>
                <a:cubicBezTo>
                  <a:pt x="182" y="101"/>
                  <a:pt x="183" y="101"/>
                  <a:pt x="183" y="102"/>
                </a:cubicBezTo>
                <a:cubicBezTo>
                  <a:pt x="184" y="102"/>
                  <a:pt x="185" y="102"/>
                  <a:pt x="185" y="100"/>
                </a:cubicBezTo>
                <a:cubicBezTo>
                  <a:pt x="184" y="100"/>
                  <a:pt x="183" y="100"/>
                  <a:pt x="182" y="100"/>
                </a:cubicBezTo>
                <a:cubicBezTo>
                  <a:pt x="181" y="101"/>
                  <a:pt x="180" y="101"/>
                  <a:pt x="180" y="102"/>
                </a:cubicBezTo>
                <a:close/>
                <a:moveTo>
                  <a:pt x="101" y="56"/>
                </a:moveTo>
                <a:cubicBezTo>
                  <a:pt x="102" y="56"/>
                  <a:pt x="102" y="56"/>
                  <a:pt x="102" y="56"/>
                </a:cubicBezTo>
                <a:cubicBezTo>
                  <a:pt x="102" y="55"/>
                  <a:pt x="102" y="55"/>
                  <a:pt x="102" y="55"/>
                </a:cubicBezTo>
                <a:cubicBezTo>
                  <a:pt x="101" y="55"/>
                  <a:pt x="101" y="55"/>
                  <a:pt x="101" y="55"/>
                </a:cubicBezTo>
                <a:lnTo>
                  <a:pt x="101" y="56"/>
                </a:lnTo>
                <a:close/>
                <a:moveTo>
                  <a:pt x="101" y="156"/>
                </a:moveTo>
                <a:cubicBezTo>
                  <a:pt x="102" y="156"/>
                  <a:pt x="103" y="156"/>
                  <a:pt x="103" y="155"/>
                </a:cubicBezTo>
                <a:cubicBezTo>
                  <a:pt x="102" y="155"/>
                  <a:pt x="102" y="155"/>
                  <a:pt x="101" y="156"/>
                </a:cubicBezTo>
                <a:close/>
                <a:moveTo>
                  <a:pt x="106" y="63"/>
                </a:moveTo>
                <a:cubicBezTo>
                  <a:pt x="104" y="63"/>
                  <a:pt x="104" y="64"/>
                  <a:pt x="104" y="64"/>
                </a:cubicBezTo>
                <a:cubicBezTo>
                  <a:pt x="105" y="65"/>
                  <a:pt x="105" y="64"/>
                  <a:pt x="106" y="63"/>
                </a:cubicBezTo>
                <a:close/>
                <a:moveTo>
                  <a:pt x="106" y="54"/>
                </a:moveTo>
                <a:cubicBezTo>
                  <a:pt x="106" y="53"/>
                  <a:pt x="106" y="53"/>
                  <a:pt x="107" y="53"/>
                </a:cubicBezTo>
                <a:cubicBezTo>
                  <a:pt x="107" y="52"/>
                  <a:pt x="107" y="51"/>
                  <a:pt x="106" y="51"/>
                </a:cubicBezTo>
                <a:cubicBezTo>
                  <a:pt x="106" y="52"/>
                  <a:pt x="106" y="52"/>
                  <a:pt x="106" y="53"/>
                </a:cubicBezTo>
                <a:cubicBezTo>
                  <a:pt x="106" y="53"/>
                  <a:pt x="106" y="53"/>
                  <a:pt x="106" y="54"/>
                </a:cubicBezTo>
                <a:close/>
                <a:moveTo>
                  <a:pt x="157" y="28"/>
                </a:moveTo>
                <a:cubicBezTo>
                  <a:pt x="157" y="28"/>
                  <a:pt x="158" y="28"/>
                  <a:pt x="159" y="27"/>
                </a:cubicBezTo>
                <a:cubicBezTo>
                  <a:pt x="159" y="26"/>
                  <a:pt x="160" y="25"/>
                  <a:pt x="160" y="24"/>
                </a:cubicBezTo>
                <a:cubicBezTo>
                  <a:pt x="161" y="24"/>
                  <a:pt x="161" y="23"/>
                  <a:pt x="162" y="23"/>
                </a:cubicBezTo>
                <a:cubicBezTo>
                  <a:pt x="162" y="23"/>
                  <a:pt x="163" y="23"/>
                  <a:pt x="164" y="24"/>
                </a:cubicBezTo>
                <a:cubicBezTo>
                  <a:pt x="165" y="23"/>
                  <a:pt x="165" y="23"/>
                  <a:pt x="165" y="23"/>
                </a:cubicBezTo>
                <a:cubicBezTo>
                  <a:pt x="165" y="22"/>
                  <a:pt x="165" y="22"/>
                  <a:pt x="164" y="21"/>
                </a:cubicBezTo>
                <a:cubicBezTo>
                  <a:pt x="165" y="20"/>
                  <a:pt x="166" y="20"/>
                  <a:pt x="166" y="19"/>
                </a:cubicBezTo>
                <a:cubicBezTo>
                  <a:pt x="167" y="18"/>
                  <a:pt x="168" y="18"/>
                  <a:pt x="170" y="18"/>
                </a:cubicBezTo>
                <a:cubicBezTo>
                  <a:pt x="171" y="18"/>
                  <a:pt x="171" y="17"/>
                  <a:pt x="171" y="17"/>
                </a:cubicBezTo>
                <a:cubicBezTo>
                  <a:pt x="170" y="17"/>
                  <a:pt x="170" y="17"/>
                  <a:pt x="170" y="16"/>
                </a:cubicBezTo>
                <a:cubicBezTo>
                  <a:pt x="172" y="15"/>
                  <a:pt x="174" y="14"/>
                  <a:pt x="175" y="13"/>
                </a:cubicBezTo>
                <a:cubicBezTo>
                  <a:pt x="177" y="11"/>
                  <a:pt x="178" y="10"/>
                  <a:pt x="179" y="9"/>
                </a:cubicBezTo>
                <a:cubicBezTo>
                  <a:pt x="177" y="10"/>
                  <a:pt x="174" y="11"/>
                  <a:pt x="173" y="12"/>
                </a:cubicBezTo>
                <a:cubicBezTo>
                  <a:pt x="171" y="14"/>
                  <a:pt x="169" y="15"/>
                  <a:pt x="167" y="17"/>
                </a:cubicBezTo>
                <a:cubicBezTo>
                  <a:pt x="154" y="28"/>
                  <a:pt x="141" y="39"/>
                  <a:pt x="128" y="49"/>
                </a:cubicBezTo>
                <a:cubicBezTo>
                  <a:pt x="124" y="52"/>
                  <a:pt x="121" y="55"/>
                  <a:pt x="117" y="57"/>
                </a:cubicBezTo>
                <a:cubicBezTo>
                  <a:pt x="113" y="60"/>
                  <a:pt x="110" y="63"/>
                  <a:pt x="106" y="67"/>
                </a:cubicBezTo>
                <a:cubicBezTo>
                  <a:pt x="108" y="66"/>
                  <a:pt x="109" y="65"/>
                  <a:pt x="110" y="65"/>
                </a:cubicBezTo>
                <a:cubicBezTo>
                  <a:pt x="111" y="65"/>
                  <a:pt x="111" y="65"/>
                  <a:pt x="113" y="64"/>
                </a:cubicBezTo>
                <a:cubicBezTo>
                  <a:pt x="112" y="63"/>
                  <a:pt x="112" y="62"/>
                  <a:pt x="114" y="61"/>
                </a:cubicBezTo>
                <a:cubicBezTo>
                  <a:pt x="115" y="60"/>
                  <a:pt x="115" y="60"/>
                  <a:pt x="116" y="60"/>
                </a:cubicBezTo>
                <a:cubicBezTo>
                  <a:pt x="116" y="61"/>
                  <a:pt x="116" y="61"/>
                  <a:pt x="115" y="61"/>
                </a:cubicBezTo>
                <a:cubicBezTo>
                  <a:pt x="114" y="61"/>
                  <a:pt x="114" y="61"/>
                  <a:pt x="114" y="61"/>
                </a:cubicBezTo>
                <a:cubicBezTo>
                  <a:pt x="116" y="62"/>
                  <a:pt x="117" y="61"/>
                  <a:pt x="118" y="60"/>
                </a:cubicBezTo>
                <a:cubicBezTo>
                  <a:pt x="119" y="60"/>
                  <a:pt x="120" y="58"/>
                  <a:pt x="120" y="57"/>
                </a:cubicBezTo>
                <a:cubicBezTo>
                  <a:pt x="121" y="56"/>
                  <a:pt x="122" y="55"/>
                  <a:pt x="123" y="54"/>
                </a:cubicBezTo>
                <a:cubicBezTo>
                  <a:pt x="124" y="53"/>
                  <a:pt x="125" y="53"/>
                  <a:pt x="126" y="54"/>
                </a:cubicBezTo>
                <a:cubicBezTo>
                  <a:pt x="126" y="53"/>
                  <a:pt x="125" y="52"/>
                  <a:pt x="126" y="52"/>
                </a:cubicBezTo>
                <a:cubicBezTo>
                  <a:pt x="126" y="51"/>
                  <a:pt x="127" y="51"/>
                  <a:pt x="127" y="50"/>
                </a:cubicBezTo>
                <a:cubicBezTo>
                  <a:pt x="128" y="50"/>
                  <a:pt x="129" y="50"/>
                  <a:pt x="129" y="49"/>
                </a:cubicBezTo>
                <a:cubicBezTo>
                  <a:pt x="130" y="49"/>
                  <a:pt x="130" y="49"/>
                  <a:pt x="130" y="48"/>
                </a:cubicBezTo>
                <a:cubicBezTo>
                  <a:pt x="130" y="48"/>
                  <a:pt x="130" y="48"/>
                  <a:pt x="130" y="48"/>
                </a:cubicBezTo>
                <a:cubicBezTo>
                  <a:pt x="131" y="49"/>
                  <a:pt x="131" y="49"/>
                  <a:pt x="131" y="49"/>
                </a:cubicBezTo>
                <a:cubicBezTo>
                  <a:pt x="131" y="49"/>
                  <a:pt x="132" y="49"/>
                  <a:pt x="132" y="49"/>
                </a:cubicBezTo>
                <a:cubicBezTo>
                  <a:pt x="132" y="48"/>
                  <a:pt x="133" y="48"/>
                  <a:pt x="133" y="48"/>
                </a:cubicBezTo>
                <a:cubicBezTo>
                  <a:pt x="134" y="47"/>
                  <a:pt x="135" y="47"/>
                  <a:pt x="135" y="46"/>
                </a:cubicBezTo>
                <a:cubicBezTo>
                  <a:pt x="134" y="46"/>
                  <a:pt x="134" y="46"/>
                  <a:pt x="133" y="47"/>
                </a:cubicBezTo>
                <a:cubicBezTo>
                  <a:pt x="133" y="47"/>
                  <a:pt x="132" y="48"/>
                  <a:pt x="132" y="48"/>
                </a:cubicBezTo>
                <a:cubicBezTo>
                  <a:pt x="132" y="47"/>
                  <a:pt x="132" y="46"/>
                  <a:pt x="133" y="46"/>
                </a:cubicBezTo>
                <a:cubicBezTo>
                  <a:pt x="134" y="45"/>
                  <a:pt x="135" y="45"/>
                  <a:pt x="136" y="45"/>
                </a:cubicBezTo>
                <a:cubicBezTo>
                  <a:pt x="136" y="45"/>
                  <a:pt x="137" y="45"/>
                  <a:pt x="137" y="44"/>
                </a:cubicBezTo>
                <a:cubicBezTo>
                  <a:pt x="138" y="44"/>
                  <a:pt x="138" y="44"/>
                  <a:pt x="137" y="43"/>
                </a:cubicBezTo>
                <a:cubicBezTo>
                  <a:pt x="139" y="43"/>
                  <a:pt x="140" y="42"/>
                  <a:pt x="140" y="41"/>
                </a:cubicBezTo>
                <a:cubicBezTo>
                  <a:pt x="140" y="40"/>
                  <a:pt x="141" y="39"/>
                  <a:pt x="143" y="38"/>
                </a:cubicBezTo>
                <a:cubicBezTo>
                  <a:pt x="143" y="39"/>
                  <a:pt x="143" y="39"/>
                  <a:pt x="143" y="40"/>
                </a:cubicBezTo>
                <a:cubicBezTo>
                  <a:pt x="142" y="40"/>
                  <a:pt x="142" y="40"/>
                  <a:pt x="143" y="40"/>
                </a:cubicBezTo>
                <a:cubicBezTo>
                  <a:pt x="144" y="39"/>
                  <a:pt x="144" y="38"/>
                  <a:pt x="145" y="37"/>
                </a:cubicBezTo>
                <a:cubicBezTo>
                  <a:pt x="145" y="37"/>
                  <a:pt x="145" y="36"/>
                  <a:pt x="146" y="35"/>
                </a:cubicBezTo>
                <a:cubicBezTo>
                  <a:pt x="146" y="36"/>
                  <a:pt x="146" y="36"/>
                  <a:pt x="146" y="36"/>
                </a:cubicBezTo>
                <a:cubicBezTo>
                  <a:pt x="146" y="37"/>
                  <a:pt x="147" y="37"/>
                  <a:pt x="147" y="37"/>
                </a:cubicBezTo>
                <a:cubicBezTo>
                  <a:pt x="148" y="36"/>
                  <a:pt x="149" y="35"/>
                  <a:pt x="150" y="33"/>
                </a:cubicBezTo>
                <a:cubicBezTo>
                  <a:pt x="150" y="31"/>
                  <a:pt x="152" y="31"/>
                  <a:pt x="155" y="31"/>
                </a:cubicBezTo>
                <a:cubicBezTo>
                  <a:pt x="155" y="31"/>
                  <a:pt x="155" y="30"/>
                  <a:pt x="155" y="30"/>
                </a:cubicBezTo>
                <a:cubicBezTo>
                  <a:pt x="155" y="30"/>
                  <a:pt x="154" y="30"/>
                  <a:pt x="154" y="30"/>
                </a:cubicBezTo>
                <a:cubicBezTo>
                  <a:pt x="154" y="31"/>
                  <a:pt x="154" y="31"/>
                  <a:pt x="154" y="31"/>
                </a:cubicBezTo>
                <a:cubicBezTo>
                  <a:pt x="153" y="31"/>
                  <a:pt x="153" y="30"/>
                  <a:pt x="153" y="30"/>
                </a:cubicBezTo>
                <a:cubicBezTo>
                  <a:pt x="154" y="29"/>
                  <a:pt x="155" y="28"/>
                  <a:pt x="156" y="28"/>
                </a:cubicBezTo>
                <a:cubicBezTo>
                  <a:pt x="156" y="27"/>
                  <a:pt x="157" y="27"/>
                  <a:pt x="158" y="26"/>
                </a:cubicBezTo>
                <a:cubicBezTo>
                  <a:pt x="158" y="27"/>
                  <a:pt x="158" y="27"/>
                  <a:pt x="158" y="27"/>
                </a:cubicBezTo>
                <a:cubicBezTo>
                  <a:pt x="158" y="27"/>
                  <a:pt x="158" y="27"/>
                  <a:pt x="157" y="28"/>
                </a:cubicBezTo>
                <a:close/>
                <a:moveTo>
                  <a:pt x="107" y="152"/>
                </a:moveTo>
                <a:cubicBezTo>
                  <a:pt x="107" y="152"/>
                  <a:pt x="107" y="152"/>
                  <a:pt x="108" y="151"/>
                </a:cubicBezTo>
                <a:cubicBezTo>
                  <a:pt x="109" y="151"/>
                  <a:pt x="109" y="151"/>
                  <a:pt x="108" y="150"/>
                </a:cubicBezTo>
                <a:cubicBezTo>
                  <a:pt x="108" y="151"/>
                  <a:pt x="108" y="151"/>
                  <a:pt x="107" y="152"/>
                </a:cubicBezTo>
                <a:cubicBezTo>
                  <a:pt x="106" y="152"/>
                  <a:pt x="106" y="152"/>
                  <a:pt x="107" y="152"/>
                </a:cubicBezTo>
                <a:close/>
                <a:moveTo>
                  <a:pt x="121" y="87"/>
                </a:moveTo>
                <a:cubicBezTo>
                  <a:pt x="119" y="93"/>
                  <a:pt x="117" y="99"/>
                  <a:pt x="114" y="104"/>
                </a:cubicBezTo>
                <a:cubicBezTo>
                  <a:pt x="112" y="110"/>
                  <a:pt x="110" y="117"/>
                  <a:pt x="109" y="123"/>
                </a:cubicBezTo>
                <a:cubicBezTo>
                  <a:pt x="111" y="125"/>
                  <a:pt x="113" y="126"/>
                  <a:pt x="115" y="125"/>
                </a:cubicBezTo>
                <a:cubicBezTo>
                  <a:pt x="117" y="124"/>
                  <a:pt x="120" y="123"/>
                  <a:pt x="122" y="123"/>
                </a:cubicBezTo>
                <a:cubicBezTo>
                  <a:pt x="125" y="122"/>
                  <a:pt x="128" y="122"/>
                  <a:pt x="130" y="122"/>
                </a:cubicBezTo>
                <a:cubicBezTo>
                  <a:pt x="133" y="123"/>
                  <a:pt x="136" y="122"/>
                  <a:pt x="138" y="121"/>
                </a:cubicBezTo>
                <a:cubicBezTo>
                  <a:pt x="138" y="118"/>
                  <a:pt x="137" y="115"/>
                  <a:pt x="135" y="113"/>
                </a:cubicBezTo>
                <a:cubicBezTo>
                  <a:pt x="133" y="111"/>
                  <a:pt x="132" y="108"/>
                  <a:pt x="131" y="106"/>
                </a:cubicBezTo>
                <a:cubicBezTo>
                  <a:pt x="130" y="102"/>
                  <a:pt x="129" y="99"/>
                  <a:pt x="129" y="95"/>
                </a:cubicBezTo>
                <a:cubicBezTo>
                  <a:pt x="128" y="91"/>
                  <a:pt x="126" y="88"/>
                  <a:pt x="122" y="87"/>
                </a:cubicBezTo>
                <a:lnTo>
                  <a:pt x="121" y="87"/>
                </a:lnTo>
                <a:close/>
                <a:moveTo>
                  <a:pt x="110" y="167"/>
                </a:moveTo>
                <a:cubicBezTo>
                  <a:pt x="112" y="166"/>
                  <a:pt x="114" y="165"/>
                  <a:pt x="116" y="164"/>
                </a:cubicBezTo>
                <a:cubicBezTo>
                  <a:pt x="117" y="163"/>
                  <a:pt x="119" y="161"/>
                  <a:pt x="121" y="159"/>
                </a:cubicBezTo>
                <a:cubicBezTo>
                  <a:pt x="119" y="161"/>
                  <a:pt x="117" y="162"/>
                  <a:pt x="115" y="163"/>
                </a:cubicBezTo>
                <a:cubicBezTo>
                  <a:pt x="114" y="164"/>
                  <a:pt x="112" y="166"/>
                  <a:pt x="110" y="167"/>
                </a:cubicBezTo>
                <a:close/>
                <a:moveTo>
                  <a:pt x="113" y="149"/>
                </a:moveTo>
                <a:cubicBezTo>
                  <a:pt x="113" y="148"/>
                  <a:pt x="114" y="147"/>
                  <a:pt x="115" y="147"/>
                </a:cubicBezTo>
                <a:cubicBezTo>
                  <a:pt x="115" y="147"/>
                  <a:pt x="116" y="147"/>
                  <a:pt x="116" y="146"/>
                </a:cubicBezTo>
                <a:cubicBezTo>
                  <a:pt x="115" y="146"/>
                  <a:pt x="114" y="146"/>
                  <a:pt x="113" y="147"/>
                </a:cubicBezTo>
                <a:cubicBezTo>
                  <a:pt x="113" y="148"/>
                  <a:pt x="113" y="149"/>
                  <a:pt x="113" y="149"/>
                </a:cubicBezTo>
                <a:close/>
                <a:moveTo>
                  <a:pt x="113" y="46"/>
                </a:moveTo>
                <a:cubicBezTo>
                  <a:pt x="114" y="46"/>
                  <a:pt x="114" y="46"/>
                  <a:pt x="114" y="46"/>
                </a:cubicBezTo>
                <a:cubicBezTo>
                  <a:pt x="116" y="46"/>
                  <a:pt x="116" y="46"/>
                  <a:pt x="116" y="46"/>
                </a:cubicBezTo>
                <a:cubicBezTo>
                  <a:pt x="116" y="45"/>
                  <a:pt x="116" y="45"/>
                  <a:pt x="115" y="45"/>
                </a:cubicBezTo>
                <a:cubicBezTo>
                  <a:pt x="114" y="45"/>
                  <a:pt x="113" y="45"/>
                  <a:pt x="113" y="46"/>
                </a:cubicBezTo>
                <a:close/>
                <a:moveTo>
                  <a:pt x="117" y="27"/>
                </a:moveTo>
                <a:cubicBezTo>
                  <a:pt x="117" y="26"/>
                  <a:pt x="118" y="25"/>
                  <a:pt x="119" y="25"/>
                </a:cubicBezTo>
                <a:cubicBezTo>
                  <a:pt x="119" y="25"/>
                  <a:pt x="120" y="25"/>
                  <a:pt x="120" y="24"/>
                </a:cubicBezTo>
                <a:cubicBezTo>
                  <a:pt x="119" y="24"/>
                  <a:pt x="118" y="24"/>
                  <a:pt x="118" y="25"/>
                </a:cubicBezTo>
                <a:cubicBezTo>
                  <a:pt x="117" y="26"/>
                  <a:pt x="117" y="26"/>
                  <a:pt x="117" y="27"/>
                </a:cubicBezTo>
                <a:close/>
                <a:moveTo>
                  <a:pt x="140" y="157"/>
                </a:moveTo>
                <a:cubicBezTo>
                  <a:pt x="141" y="156"/>
                  <a:pt x="141" y="156"/>
                  <a:pt x="140" y="156"/>
                </a:cubicBezTo>
                <a:cubicBezTo>
                  <a:pt x="140" y="156"/>
                  <a:pt x="140" y="156"/>
                  <a:pt x="140" y="156"/>
                </a:cubicBezTo>
                <a:cubicBezTo>
                  <a:pt x="142" y="155"/>
                  <a:pt x="143" y="154"/>
                  <a:pt x="145" y="152"/>
                </a:cubicBezTo>
                <a:cubicBezTo>
                  <a:pt x="146" y="151"/>
                  <a:pt x="147" y="150"/>
                  <a:pt x="148" y="150"/>
                </a:cubicBezTo>
                <a:cubicBezTo>
                  <a:pt x="150" y="149"/>
                  <a:pt x="151" y="148"/>
                  <a:pt x="152" y="147"/>
                </a:cubicBezTo>
                <a:cubicBezTo>
                  <a:pt x="153" y="145"/>
                  <a:pt x="154" y="144"/>
                  <a:pt x="155" y="143"/>
                </a:cubicBezTo>
                <a:cubicBezTo>
                  <a:pt x="157" y="142"/>
                  <a:pt x="158" y="141"/>
                  <a:pt x="159" y="141"/>
                </a:cubicBezTo>
                <a:cubicBezTo>
                  <a:pt x="160" y="140"/>
                  <a:pt x="161" y="140"/>
                  <a:pt x="162" y="139"/>
                </a:cubicBezTo>
                <a:cubicBezTo>
                  <a:pt x="164" y="137"/>
                  <a:pt x="166" y="135"/>
                  <a:pt x="169" y="134"/>
                </a:cubicBezTo>
                <a:cubicBezTo>
                  <a:pt x="172" y="132"/>
                  <a:pt x="174" y="131"/>
                  <a:pt x="175" y="129"/>
                </a:cubicBezTo>
                <a:cubicBezTo>
                  <a:pt x="176" y="128"/>
                  <a:pt x="177" y="128"/>
                  <a:pt x="178" y="127"/>
                </a:cubicBezTo>
                <a:cubicBezTo>
                  <a:pt x="178" y="127"/>
                  <a:pt x="179" y="126"/>
                  <a:pt x="180" y="125"/>
                </a:cubicBezTo>
                <a:cubicBezTo>
                  <a:pt x="182" y="123"/>
                  <a:pt x="184" y="121"/>
                  <a:pt x="186" y="120"/>
                </a:cubicBezTo>
                <a:cubicBezTo>
                  <a:pt x="188" y="118"/>
                  <a:pt x="189" y="116"/>
                  <a:pt x="189" y="113"/>
                </a:cubicBezTo>
                <a:cubicBezTo>
                  <a:pt x="178" y="120"/>
                  <a:pt x="167" y="128"/>
                  <a:pt x="157" y="136"/>
                </a:cubicBezTo>
                <a:cubicBezTo>
                  <a:pt x="147" y="144"/>
                  <a:pt x="137" y="152"/>
                  <a:pt x="127" y="160"/>
                </a:cubicBezTo>
                <a:cubicBezTo>
                  <a:pt x="126" y="161"/>
                  <a:pt x="124" y="163"/>
                  <a:pt x="123" y="163"/>
                </a:cubicBezTo>
                <a:cubicBezTo>
                  <a:pt x="121" y="164"/>
                  <a:pt x="120" y="166"/>
                  <a:pt x="119" y="167"/>
                </a:cubicBezTo>
                <a:cubicBezTo>
                  <a:pt x="122" y="168"/>
                  <a:pt x="124" y="168"/>
                  <a:pt x="126" y="167"/>
                </a:cubicBezTo>
                <a:cubicBezTo>
                  <a:pt x="128" y="166"/>
                  <a:pt x="129" y="165"/>
                  <a:pt x="131" y="163"/>
                </a:cubicBezTo>
                <a:cubicBezTo>
                  <a:pt x="132" y="162"/>
                  <a:pt x="134" y="160"/>
                  <a:pt x="135" y="159"/>
                </a:cubicBezTo>
                <a:cubicBezTo>
                  <a:pt x="136" y="158"/>
                  <a:pt x="138" y="157"/>
                  <a:pt x="140" y="157"/>
                </a:cubicBezTo>
                <a:close/>
                <a:moveTo>
                  <a:pt x="121" y="159"/>
                </a:moveTo>
                <a:cubicBezTo>
                  <a:pt x="122" y="158"/>
                  <a:pt x="123" y="158"/>
                  <a:pt x="124" y="157"/>
                </a:cubicBezTo>
                <a:cubicBezTo>
                  <a:pt x="125" y="157"/>
                  <a:pt x="126" y="156"/>
                  <a:pt x="126" y="156"/>
                </a:cubicBezTo>
                <a:cubicBezTo>
                  <a:pt x="125" y="156"/>
                  <a:pt x="124" y="157"/>
                  <a:pt x="123" y="157"/>
                </a:cubicBezTo>
                <a:cubicBezTo>
                  <a:pt x="121" y="158"/>
                  <a:pt x="121" y="159"/>
                  <a:pt x="121" y="159"/>
                </a:cubicBezTo>
                <a:close/>
                <a:moveTo>
                  <a:pt x="184" y="37"/>
                </a:moveTo>
                <a:cubicBezTo>
                  <a:pt x="186" y="37"/>
                  <a:pt x="188" y="37"/>
                  <a:pt x="188" y="36"/>
                </a:cubicBezTo>
                <a:cubicBezTo>
                  <a:pt x="188" y="36"/>
                  <a:pt x="188" y="35"/>
                  <a:pt x="186" y="35"/>
                </a:cubicBezTo>
                <a:cubicBezTo>
                  <a:pt x="189" y="34"/>
                  <a:pt x="191" y="32"/>
                  <a:pt x="193" y="30"/>
                </a:cubicBezTo>
                <a:cubicBezTo>
                  <a:pt x="195" y="28"/>
                  <a:pt x="197" y="27"/>
                  <a:pt x="200" y="25"/>
                </a:cubicBezTo>
                <a:cubicBezTo>
                  <a:pt x="199" y="24"/>
                  <a:pt x="199" y="23"/>
                  <a:pt x="199" y="22"/>
                </a:cubicBezTo>
                <a:cubicBezTo>
                  <a:pt x="200" y="22"/>
                  <a:pt x="200" y="21"/>
                  <a:pt x="200" y="20"/>
                </a:cubicBezTo>
                <a:cubicBezTo>
                  <a:pt x="190" y="27"/>
                  <a:pt x="180" y="35"/>
                  <a:pt x="169" y="42"/>
                </a:cubicBezTo>
                <a:cubicBezTo>
                  <a:pt x="159" y="49"/>
                  <a:pt x="148" y="56"/>
                  <a:pt x="138" y="63"/>
                </a:cubicBezTo>
                <a:cubicBezTo>
                  <a:pt x="137" y="64"/>
                  <a:pt x="136" y="65"/>
                  <a:pt x="135" y="65"/>
                </a:cubicBezTo>
                <a:cubicBezTo>
                  <a:pt x="133" y="66"/>
                  <a:pt x="132" y="67"/>
                  <a:pt x="131" y="67"/>
                </a:cubicBezTo>
                <a:cubicBezTo>
                  <a:pt x="131" y="68"/>
                  <a:pt x="130" y="68"/>
                  <a:pt x="130" y="69"/>
                </a:cubicBezTo>
                <a:cubicBezTo>
                  <a:pt x="130" y="70"/>
                  <a:pt x="130" y="70"/>
                  <a:pt x="130" y="70"/>
                </a:cubicBezTo>
                <a:cubicBezTo>
                  <a:pt x="129" y="71"/>
                  <a:pt x="128" y="71"/>
                  <a:pt x="127" y="71"/>
                </a:cubicBezTo>
                <a:cubicBezTo>
                  <a:pt x="126" y="72"/>
                  <a:pt x="126" y="73"/>
                  <a:pt x="126" y="74"/>
                </a:cubicBezTo>
                <a:cubicBezTo>
                  <a:pt x="127" y="73"/>
                  <a:pt x="128" y="72"/>
                  <a:pt x="129" y="71"/>
                </a:cubicBezTo>
                <a:cubicBezTo>
                  <a:pt x="130" y="70"/>
                  <a:pt x="131" y="70"/>
                  <a:pt x="133" y="69"/>
                </a:cubicBezTo>
                <a:cubicBezTo>
                  <a:pt x="133" y="70"/>
                  <a:pt x="134" y="70"/>
                  <a:pt x="134" y="70"/>
                </a:cubicBezTo>
                <a:cubicBezTo>
                  <a:pt x="135" y="70"/>
                  <a:pt x="135" y="71"/>
                  <a:pt x="135" y="71"/>
                </a:cubicBezTo>
                <a:cubicBezTo>
                  <a:pt x="134" y="73"/>
                  <a:pt x="133" y="74"/>
                  <a:pt x="132" y="75"/>
                </a:cubicBezTo>
                <a:cubicBezTo>
                  <a:pt x="130" y="76"/>
                  <a:pt x="129" y="77"/>
                  <a:pt x="127" y="78"/>
                </a:cubicBezTo>
                <a:cubicBezTo>
                  <a:pt x="127" y="79"/>
                  <a:pt x="127" y="80"/>
                  <a:pt x="128" y="81"/>
                </a:cubicBezTo>
                <a:cubicBezTo>
                  <a:pt x="128" y="81"/>
                  <a:pt x="129" y="82"/>
                  <a:pt x="129" y="84"/>
                </a:cubicBezTo>
                <a:cubicBezTo>
                  <a:pt x="130" y="83"/>
                  <a:pt x="131" y="83"/>
                  <a:pt x="132" y="82"/>
                </a:cubicBezTo>
                <a:cubicBezTo>
                  <a:pt x="133" y="81"/>
                  <a:pt x="134" y="81"/>
                  <a:pt x="134" y="82"/>
                </a:cubicBezTo>
                <a:cubicBezTo>
                  <a:pt x="134" y="82"/>
                  <a:pt x="134" y="82"/>
                  <a:pt x="134" y="81"/>
                </a:cubicBezTo>
                <a:cubicBezTo>
                  <a:pt x="134" y="81"/>
                  <a:pt x="134" y="81"/>
                  <a:pt x="134" y="80"/>
                </a:cubicBezTo>
                <a:cubicBezTo>
                  <a:pt x="134" y="80"/>
                  <a:pt x="135" y="80"/>
                  <a:pt x="135" y="79"/>
                </a:cubicBezTo>
                <a:cubicBezTo>
                  <a:pt x="135" y="79"/>
                  <a:pt x="136" y="79"/>
                  <a:pt x="137" y="79"/>
                </a:cubicBezTo>
                <a:cubicBezTo>
                  <a:pt x="138" y="77"/>
                  <a:pt x="140" y="75"/>
                  <a:pt x="143" y="75"/>
                </a:cubicBezTo>
                <a:cubicBezTo>
                  <a:pt x="143" y="73"/>
                  <a:pt x="144" y="72"/>
                  <a:pt x="146" y="71"/>
                </a:cubicBezTo>
                <a:cubicBezTo>
                  <a:pt x="147" y="70"/>
                  <a:pt x="148" y="70"/>
                  <a:pt x="149" y="71"/>
                </a:cubicBezTo>
                <a:cubicBezTo>
                  <a:pt x="150" y="69"/>
                  <a:pt x="151" y="68"/>
                  <a:pt x="152" y="67"/>
                </a:cubicBezTo>
                <a:cubicBezTo>
                  <a:pt x="154" y="67"/>
                  <a:pt x="155" y="67"/>
                  <a:pt x="155" y="67"/>
                </a:cubicBezTo>
                <a:cubicBezTo>
                  <a:pt x="155" y="66"/>
                  <a:pt x="155" y="66"/>
                  <a:pt x="155" y="66"/>
                </a:cubicBezTo>
                <a:cubicBezTo>
                  <a:pt x="155" y="66"/>
                  <a:pt x="154" y="65"/>
                  <a:pt x="154" y="65"/>
                </a:cubicBezTo>
                <a:cubicBezTo>
                  <a:pt x="156" y="65"/>
                  <a:pt x="157" y="64"/>
                  <a:pt x="158" y="63"/>
                </a:cubicBezTo>
                <a:cubicBezTo>
                  <a:pt x="159" y="62"/>
                  <a:pt x="160" y="62"/>
                  <a:pt x="161" y="61"/>
                </a:cubicBezTo>
                <a:cubicBezTo>
                  <a:pt x="162" y="60"/>
                  <a:pt x="162" y="59"/>
                  <a:pt x="163" y="58"/>
                </a:cubicBezTo>
                <a:cubicBezTo>
                  <a:pt x="164" y="58"/>
                  <a:pt x="166" y="57"/>
                  <a:pt x="168" y="58"/>
                </a:cubicBezTo>
                <a:cubicBezTo>
                  <a:pt x="167" y="56"/>
                  <a:pt x="167" y="55"/>
                  <a:pt x="168" y="55"/>
                </a:cubicBezTo>
                <a:cubicBezTo>
                  <a:pt x="169" y="55"/>
                  <a:pt x="170" y="55"/>
                  <a:pt x="170" y="53"/>
                </a:cubicBezTo>
                <a:cubicBezTo>
                  <a:pt x="162" y="57"/>
                  <a:pt x="156" y="61"/>
                  <a:pt x="149" y="66"/>
                </a:cubicBezTo>
                <a:cubicBezTo>
                  <a:pt x="143" y="71"/>
                  <a:pt x="137" y="76"/>
                  <a:pt x="131" y="81"/>
                </a:cubicBezTo>
                <a:cubicBezTo>
                  <a:pt x="130" y="79"/>
                  <a:pt x="131" y="78"/>
                  <a:pt x="132" y="76"/>
                </a:cubicBezTo>
                <a:cubicBezTo>
                  <a:pt x="133" y="75"/>
                  <a:pt x="135" y="73"/>
                  <a:pt x="136" y="72"/>
                </a:cubicBezTo>
                <a:cubicBezTo>
                  <a:pt x="138" y="72"/>
                  <a:pt x="138" y="72"/>
                  <a:pt x="138" y="72"/>
                </a:cubicBezTo>
                <a:cubicBezTo>
                  <a:pt x="138" y="70"/>
                  <a:pt x="139" y="68"/>
                  <a:pt x="141" y="67"/>
                </a:cubicBezTo>
                <a:cubicBezTo>
                  <a:pt x="141" y="68"/>
                  <a:pt x="141" y="69"/>
                  <a:pt x="140" y="69"/>
                </a:cubicBezTo>
                <a:cubicBezTo>
                  <a:pt x="140" y="70"/>
                  <a:pt x="140" y="70"/>
                  <a:pt x="141" y="71"/>
                </a:cubicBezTo>
                <a:cubicBezTo>
                  <a:pt x="141" y="68"/>
                  <a:pt x="142" y="66"/>
                  <a:pt x="145" y="64"/>
                </a:cubicBezTo>
                <a:cubicBezTo>
                  <a:pt x="147" y="63"/>
                  <a:pt x="149" y="61"/>
                  <a:pt x="152" y="60"/>
                </a:cubicBezTo>
                <a:cubicBezTo>
                  <a:pt x="152" y="61"/>
                  <a:pt x="152" y="61"/>
                  <a:pt x="153" y="61"/>
                </a:cubicBezTo>
                <a:cubicBezTo>
                  <a:pt x="153" y="59"/>
                  <a:pt x="154" y="58"/>
                  <a:pt x="154" y="57"/>
                </a:cubicBezTo>
                <a:cubicBezTo>
                  <a:pt x="155" y="57"/>
                  <a:pt x="157" y="57"/>
                  <a:pt x="159" y="57"/>
                </a:cubicBezTo>
                <a:cubicBezTo>
                  <a:pt x="159" y="56"/>
                  <a:pt x="159" y="56"/>
                  <a:pt x="159" y="56"/>
                </a:cubicBezTo>
                <a:cubicBezTo>
                  <a:pt x="159" y="56"/>
                  <a:pt x="158" y="56"/>
                  <a:pt x="158" y="55"/>
                </a:cubicBezTo>
                <a:cubicBezTo>
                  <a:pt x="160" y="55"/>
                  <a:pt x="161" y="54"/>
                  <a:pt x="162" y="53"/>
                </a:cubicBezTo>
                <a:cubicBezTo>
                  <a:pt x="163" y="53"/>
                  <a:pt x="164" y="52"/>
                  <a:pt x="166" y="51"/>
                </a:cubicBezTo>
                <a:cubicBezTo>
                  <a:pt x="165" y="51"/>
                  <a:pt x="165" y="51"/>
                  <a:pt x="165" y="51"/>
                </a:cubicBezTo>
                <a:cubicBezTo>
                  <a:pt x="165" y="51"/>
                  <a:pt x="165" y="51"/>
                  <a:pt x="165" y="50"/>
                </a:cubicBezTo>
                <a:cubicBezTo>
                  <a:pt x="166" y="50"/>
                  <a:pt x="166" y="50"/>
                  <a:pt x="167" y="50"/>
                </a:cubicBezTo>
                <a:cubicBezTo>
                  <a:pt x="168" y="50"/>
                  <a:pt x="168" y="50"/>
                  <a:pt x="169" y="50"/>
                </a:cubicBezTo>
                <a:cubicBezTo>
                  <a:pt x="168" y="50"/>
                  <a:pt x="168" y="50"/>
                  <a:pt x="168" y="49"/>
                </a:cubicBezTo>
                <a:cubicBezTo>
                  <a:pt x="169" y="49"/>
                  <a:pt x="169" y="48"/>
                  <a:pt x="169" y="48"/>
                </a:cubicBezTo>
                <a:cubicBezTo>
                  <a:pt x="171" y="48"/>
                  <a:pt x="172" y="47"/>
                  <a:pt x="173" y="46"/>
                </a:cubicBezTo>
                <a:cubicBezTo>
                  <a:pt x="173" y="44"/>
                  <a:pt x="175" y="44"/>
                  <a:pt x="177" y="45"/>
                </a:cubicBezTo>
                <a:cubicBezTo>
                  <a:pt x="177" y="43"/>
                  <a:pt x="178" y="42"/>
                  <a:pt x="180" y="41"/>
                </a:cubicBezTo>
                <a:cubicBezTo>
                  <a:pt x="182" y="39"/>
                  <a:pt x="183" y="38"/>
                  <a:pt x="184" y="37"/>
                </a:cubicBezTo>
                <a:close/>
                <a:moveTo>
                  <a:pt x="127" y="155"/>
                </a:moveTo>
                <a:cubicBezTo>
                  <a:pt x="128" y="155"/>
                  <a:pt x="128" y="155"/>
                  <a:pt x="128" y="154"/>
                </a:cubicBezTo>
                <a:cubicBezTo>
                  <a:pt x="128" y="154"/>
                  <a:pt x="128" y="154"/>
                  <a:pt x="129" y="153"/>
                </a:cubicBezTo>
                <a:cubicBezTo>
                  <a:pt x="128" y="153"/>
                  <a:pt x="127" y="154"/>
                  <a:pt x="127" y="155"/>
                </a:cubicBezTo>
                <a:close/>
                <a:moveTo>
                  <a:pt x="129" y="136"/>
                </a:moveTo>
                <a:cubicBezTo>
                  <a:pt x="129" y="135"/>
                  <a:pt x="130" y="135"/>
                  <a:pt x="131" y="134"/>
                </a:cubicBezTo>
                <a:cubicBezTo>
                  <a:pt x="132" y="134"/>
                  <a:pt x="132" y="133"/>
                  <a:pt x="133" y="132"/>
                </a:cubicBezTo>
                <a:cubicBezTo>
                  <a:pt x="132" y="133"/>
                  <a:pt x="131" y="133"/>
                  <a:pt x="130" y="134"/>
                </a:cubicBezTo>
                <a:cubicBezTo>
                  <a:pt x="128" y="135"/>
                  <a:pt x="128" y="135"/>
                  <a:pt x="129" y="136"/>
                </a:cubicBezTo>
                <a:close/>
                <a:moveTo>
                  <a:pt x="132" y="150"/>
                </a:moveTo>
                <a:cubicBezTo>
                  <a:pt x="131" y="150"/>
                  <a:pt x="131" y="151"/>
                  <a:pt x="131" y="151"/>
                </a:cubicBezTo>
                <a:cubicBezTo>
                  <a:pt x="131" y="151"/>
                  <a:pt x="131" y="151"/>
                  <a:pt x="132" y="150"/>
                </a:cubicBezTo>
                <a:cubicBezTo>
                  <a:pt x="132" y="150"/>
                  <a:pt x="132" y="150"/>
                  <a:pt x="132" y="150"/>
                </a:cubicBezTo>
                <a:cubicBezTo>
                  <a:pt x="133" y="150"/>
                  <a:pt x="132" y="150"/>
                  <a:pt x="132" y="150"/>
                </a:cubicBezTo>
                <a:close/>
                <a:moveTo>
                  <a:pt x="153" y="81"/>
                </a:moveTo>
                <a:cubicBezTo>
                  <a:pt x="154" y="80"/>
                  <a:pt x="155" y="79"/>
                  <a:pt x="156" y="77"/>
                </a:cubicBezTo>
                <a:cubicBezTo>
                  <a:pt x="156" y="75"/>
                  <a:pt x="157" y="75"/>
                  <a:pt x="160" y="75"/>
                </a:cubicBezTo>
                <a:cubicBezTo>
                  <a:pt x="161" y="73"/>
                  <a:pt x="162" y="71"/>
                  <a:pt x="163" y="70"/>
                </a:cubicBezTo>
                <a:cubicBezTo>
                  <a:pt x="165" y="69"/>
                  <a:pt x="167" y="68"/>
                  <a:pt x="170" y="66"/>
                </a:cubicBezTo>
                <a:cubicBezTo>
                  <a:pt x="172" y="65"/>
                  <a:pt x="173" y="64"/>
                  <a:pt x="172" y="61"/>
                </a:cubicBezTo>
                <a:cubicBezTo>
                  <a:pt x="170" y="60"/>
                  <a:pt x="169" y="61"/>
                  <a:pt x="169" y="62"/>
                </a:cubicBezTo>
                <a:cubicBezTo>
                  <a:pt x="169" y="63"/>
                  <a:pt x="168" y="64"/>
                  <a:pt x="166" y="64"/>
                </a:cubicBezTo>
                <a:cubicBezTo>
                  <a:pt x="166" y="63"/>
                  <a:pt x="167" y="62"/>
                  <a:pt x="168" y="61"/>
                </a:cubicBezTo>
                <a:cubicBezTo>
                  <a:pt x="169" y="61"/>
                  <a:pt x="170" y="60"/>
                  <a:pt x="169" y="59"/>
                </a:cubicBezTo>
                <a:cubicBezTo>
                  <a:pt x="168" y="61"/>
                  <a:pt x="167" y="61"/>
                  <a:pt x="166" y="62"/>
                </a:cubicBezTo>
                <a:cubicBezTo>
                  <a:pt x="165" y="62"/>
                  <a:pt x="164" y="63"/>
                  <a:pt x="166" y="64"/>
                </a:cubicBezTo>
                <a:cubicBezTo>
                  <a:pt x="165" y="64"/>
                  <a:pt x="165" y="64"/>
                  <a:pt x="165" y="64"/>
                </a:cubicBezTo>
                <a:cubicBezTo>
                  <a:pt x="165" y="64"/>
                  <a:pt x="164" y="63"/>
                  <a:pt x="163" y="63"/>
                </a:cubicBezTo>
                <a:cubicBezTo>
                  <a:pt x="158" y="68"/>
                  <a:pt x="153" y="72"/>
                  <a:pt x="147" y="76"/>
                </a:cubicBezTo>
                <a:cubicBezTo>
                  <a:pt x="142" y="79"/>
                  <a:pt x="136" y="83"/>
                  <a:pt x="131" y="87"/>
                </a:cubicBezTo>
                <a:cubicBezTo>
                  <a:pt x="131" y="89"/>
                  <a:pt x="131" y="90"/>
                  <a:pt x="132" y="92"/>
                </a:cubicBezTo>
                <a:cubicBezTo>
                  <a:pt x="132" y="94"/>
                  <a:pt x="133" y="94"/>
                  <a:pt x="134" y="93"/>
                </a:cubicBezTo>
                <a:cubicBezTo>
                  <a:pt x="135" y="92"/>
                  <a:pt x="136" y="91"/>
                  <a:pt x="139" y="90"/>
                </a:cubicBezTo>
                <a:cubicBezTo>
                  <a:pt x="141" y="88"/>
                  <a:pt x="143" y="87"/>
                  <a:pt x="145" y="85"/>
                </a:cubicBezTo>
                <a:cubicBezTo>
                  <a:pt x="145" y="84"/>
                  <a:pt x="146" y="84"/>
                  <a:pt x="147" y="84"/>
                </a:cubicBezTo>
                <a:cubicBezTo>
                  <a:pt x="148" y="84"/>
                  <a:pt x="149" y="83"/>
                  <a:pt x="148" y="82"/>
                </a:cubicBezTo>
                <a:cubicBezTo>
                  <a:pt x="148" y="83"/>
                  <a:pt x="148" y="83"/>
                  <a:pt x="148" y="83"/>
                </a:cubicBezTo>
                <a:cubicBezTo>
                  <a:pt x="147" y="83"/>
                  <a:pt x="147" y="83"/>
                  <a:pt x="147" y="82"/>
                </a:cubicBezTo>
                <a:cubicBezTo>
                  <a:pt x="148" y="82"/>
                  <a:pt x="149" y="82"/>
                  <a:pt x="150" y="81"/>
                </a:cubicBezTo>
                <a:cubicBezTo>
                  <a:pt x="151" y="80"/>
                  <a:pt x="151" y="80"/>
                  <a:pt x="153" y="79"/>
                </a:cubicBezTo>
                <a:cubicBezTo>
                  <a:pt x="153" y="80"/>
                  <a:pt x="153" y="80"/>
                  <a:pt x="153" y="80"/>
                </a:cubicBezTo>
                <a:cubicBezTo>
                  <a:pt x="152" y="81"/>
                  <a:pt x="152" y="81"/>
                  <a:pt x="152" y="81"/>
                </a:cubicBezTo>
                <a:cubicBezTo>
                  <a:pt x="152" y="81"/>
                  <a:pt x="152" y="81"/>
                  <a:pt x="153" y="81"/>
                </a:cubicBezTo>
                <a:close/>
                <a:moveTo>
                  <a:pt x="142" y="58"/>
                </a:moveTo>
                <a:cubicBezTo>
                  <a:pt x="142" y="56"/>
                  <a:pt x="142" y="56"/>
                  <a:pt x="142" y="57"/>
                </a:cubicBezTo>
                <a:cubicBezTo>
                  <a:pt x="141" y="58"/>
                  <a:pt x="141" y="57"/>
                  <a:pt x="141" y="56"/>
                </a:cubicBezTo>
                <a:cubicBezTo>
                  <a:pt x="141" y="56"/>
                  <a:pt x="143" y="56"/>
                  <a:pt x="145" y="55"/>
                </a:cubicBezTo>
                <a:cubicBezTo>
                  <a:pt x="146" y="55"/>
                  <a:pt x="147" y="54"/>
                  <a:pt x="145" y="53"/>
                </a:cubicBezTo>
                <a:cubicBezTo>
                  <a:pt x="148" y="53"/>
                  <a:pt x="148" y="53"/>
                  <a:pt x="148" y="53"/>
                </a:cubicBezTo>
                <a:cubicBezTo>
                  <a:pt x="152" y="49"/>
                  <a:pt x="156" y="46"/>
                  <a:pt x="160" y="43"/>
                </a:cubicBezTo>
                <a:cubicBezTo>
                  <a:pt x="165" y="41"/>
                  <a:pt x="169" y="38"/>
                  <a:pt x="174" y="35"/>
                </a:cubicBezTo>
                <a:cubicBezTo>
                  <a:pt x="174" y="36"/>
                  <a:pt x="173" y="36"/>
                  <a:pt x="173" y="36"/>
                </a:cubicBezTo>
                <a:cubicBezTo>
                  <a:pt x="173" y="36"/>
                  <a:pt x="173" y="36"/>
                  <a:pt x="174" y="36"/>
                </a:cubicBezTo>
                <a:cubicBezTo>
                  <a:pt x="174" y="36"/>
                  <a:pt x="175" y="35"/>
                  <a:pt x="174" y="34"/>
                </a:cubicBezTo>
                <a:cubicBezTo>
                  <a:pt x="179" y="30"/>
                  <a:pt x="183" y="27"/>
                  <a:pt x="188" y="24"/>
                </a:cubicBezTo>
                <a:cubicBezTo>
                  <a:pt x="192" y="21"/>
                  <a:pt x="196" y="17"/>
                  <a:pt x="200" y="14"/>
                </a:cubicBezTo>
                <a:cubicBezTo>
                  <a:pt x="200" y="10"/>
                  <a:pt x="200" y="10"/>
                  <a:pt x="200" y="10"/>
                </a:cubicBezTo>
                <a:cubicBezTo>
                  <a:pt x="191" y="16"/>
                  <a:pt x="183" y="23"/>
                  <a:pt x="174" y="30"/>
                </a:cubicBezTo>
                <a:cubicBezTo>
                  <a:pt x="166" y="37"/>
                  <a:pt x="157" y="43"/>
                  <a:pt x="148" y="49"/>
                </a:cubicBezTo>
                <a:cubicBezTo>
                  <a:pt x="145" y="51"/>
                  <a:pt x="142" y="53"/>
                  <a:pt x="139" y="55"/>
                </a:cubicBezTo>
                <a:cubicBezTo>
                  <a:pt x="136" y="56"/>
                  <a:pt x="134" y="58"/>
                  <a:pt x="132" y="60"/>
                </a:cubicBezTo>
                <a:cubicBezTo>
                  <a:pt x="133" y="60"/>
                  <a:pt x="133" y="60"/>
                  <a:pt x="133" y="61"/>
                </a:cubicBezTo>
                <a:cubicBezTo>
                  <a:pt x="133" y="62"/>
                  <a:pt x="134" y="62"/>
                  <a:pt x="134" y="63"/>
                </a:cubicBezTo>
                <a:cubicBezTo>
                  <a:pt x="133" y="63"/>
                  <a:pt x="133" y="63"/>
                  <a:pt x="132" y="63"/>
                </a:cubicBezTo>
                <a:cubicBezTo>
                  <a:pt x="132" y="63"/>
                  <a:pt x="132" y="64"/>
                  <a:pt x="133" y="64"/>
                </a:cubicBezTo>
                <a:cubicBezTo>
                  <a:pt x="133" y="64"/>
                  <a:pt x="133" y="63"/>
                  <a:pt x="134" y="63"/>
                </a:cubicBezTo>
                <a:cubicBezTo>
                  <a:pt x="135" y="63"/>
                  <a:pt x="135" y="62"/>
                  <a:pt x="135" y="62"/>
                </a:cubicBezTo>
                <a:cubicBezTo>
                  <a:pt x="134" y="62"/>
                  <a:pt x="134" y="61"/>
                  <a:pt x="134" y="61"/>
                </a:cubicBezTo>
                <a:cubicBezTo>
                  <a:pt x="136" y="60"/>
                  <a:pt x="138" y="60"/>
                  <a:pt x="138" y="59"/>
                </a:cubicBezTo>
                <a:cubicBezTo>
                  <a:pt x="139" y="59"/>
                  <a:pt x="140" y="58"/>
                  <a:pt x="142" y="58"/>
                </a:cubicBezTo>
                <a:close/>
                <a:moveTo>
                  <a:pt x="134" y="167"/>
                </a:moveTo>
                <a:cubicBezTo>
                  <a:pt x="136" y="166"/>
                  <a:pt x="138" y="164"/>
                  <a:pt x="139" y="163"/>
                </a:cubicBezTo>
                <a:cubicBezTo>
                  <a:pt x="141" y="161"/>
                  <a:pt x="143" y="159"/>
                  <a:pt x="145" y="159"/>
                </a:cubicBezTo>
                <a:cubicBezTo>
                  <a:pt x="146" y="158"/>
                  <a:pt x="148" y="157"/>
                  <a:pt x="150" y="155"/>
                </a:cubicBezTo>
                <a:cubicBezTo>
                  <a:pt x="152" y="154"/>
                  <a:pt x="154" y="153"/>
                  <a:pt x="156" y="152"/>
                </a:cubicBezTo>
                <a:cubicBezTo>
                  <a:pt x="156" y="151"/>
                  <a:pt x="156" y="150"/>
                  <a:pt x="157" y="150"/>
                </a:cubicBezTo>
                <a:cubicBezTo>
                  <a:pt x="159" y="148"/>
                  <a:pt x="161" y="146"/>
                  <a:pt x="164" y="145"/>
                </a:cubicBezTo>
                <a:cubicBezTo>
                  <a:pt x="166" y="143"/>
                  <a:pt x="169" y="142"/>
                  <a:pt x="170" y="142"/>
                </a:cubicBezTo>
                <a:cubicBezTo>
                  <a:pt x="171" y="141"/>
                  <a:pt x="171" y="140"/>
                  <a:pt x="172" y="139"/>
                </a:cubicBezTo>
                <a:cubicBezTo>
                  <a:pt x="174" y="138"/>
                  <a:pt x="175" y="137"/>
                  <a:pt x="176" y="136"/>
                </a:cubicBezTo>
                <a:cubicBezTo>
                  <a:pt x="178" y="134"/>
                  <a:pt x="179" y="133"/>
                  <a:pt x="180" y="132"/>
                </a:cubicBezTo>
                <a:cubicBezTo>
                  <a:pt x="181" y="131"/>
                  <a:pt x="182" y="130"/>
                  <a:pt x="182" y="129"/>
                </a:cubicBezTo>
                <a:cubicBezTo>
                  <a:pt x="174" y="135"/>
                  <a:pt x="166" y="142"/>
                  <a:pt x="158" y="148"/>
                </a:cubicBezTo>
                <a:cubicBezTo>
                  <a:pt x="150" y="154"/>
                  <a:pt x="141" y="160"/>
                  <a:pt x="134" y="167"/>
                </a:cubicBezTo>
                <a:close/>
                <a:moveTo>
                  <a:pt x="134" y="150"/>
                </a:moveTo>
                <a:cubicBezTo>
                  <a:pt x="135" y="149"/>
                  <a:pt x="136" y="148"/>
                  <a:pt x="137" y="148"/>
                </a:cubicBezTo>
                <a:cubicBezTo>
                  <a:pt x="138" y="147"/>
                  <a:pt x="139" y="146"/>
                  <a:pt x="140" y="145"/>
                </a:cubicBezTo>
                <a:cubicBezTo>
                  <a:pt x="137" y="146"/>
                  <a:pt x="135" y="147"/>
                  <a:pt x="134" y="150"/>
                </a:cubicBezTo>
                <a:close/>
                <a:moveTo>
                  <a:pt x="134" y="131"/>
                </a:moveTo>
                <a:cubicBezTo>
                  <a:pt x="135" y="130"/>
                  <a:pt x="136" y="130"/>
                  <a:pt x="137" y="129"/>
                </a:cubicBezTo>
                <a:cubicBezTo>
                  <a:pt x="138" y="128"/>
                  <a:pt x="138" y="128"/>
                  <a:pt x="139" y="127"/>
                </a:cubicBezTo>
                <a:cubicBezTo>
                  <a:pt x="137" y="127"/>
                  <a:pt x="136" y="128"/>
                  <a:pt x="136" y="128"/>
                </a:cubicBezTo>
                <a:cubicBezTo>
                  <a:pt x="136" y="129"/>
                  <a:pt x="135" y="130"/>
                  <a:pt x="134" y="131"/>
                </a:cubicBezTo>
                <a:close/>
                <a:moveTo>
                  <a:pt x="143" y="91"/>
                </a:moveTo>
                <a:cubicBezTo>
                  <a:pt x="142" y="93"/>
                  <a:pt x="140" y="94"/>
                  <a:pt x="138" y="95"/>
                </a:cubicBezTo>
                <a:cubicBezTo>
                  <a:pt x="136" y="97"/>
                  <a:pt x="135" y="98"/>
                  <a:pt x="136" y="100"/>
                </a:cubicBezTo>
                <a:cubicBezTo>
                  <a:pt x="139" y="99"/>
                  <a:pt x="142" y="97"/>
                  <a:pt x="144" y="94"/>
                </a:cubicBezTo>
                <a:cubicBezTo>
                  <a:pt x="146" y="92"/>
                  <a:pt x="149" y="90"/>
                  <a:pt x="153" y="89"/>
                </a:cubicBezTo>
                <a:cubicBezTo>
                  <a:pt x="153" y="87"/>
                  <a:pt x="154" y="86"/>
                  <a:pt x="155" y="85"/>
                </a:cubicBezTo>
                <a:cubicBezTo>
                  <a:pt x="157" y="84"/>
                  <a:pt x="158" y="84"/>
                  <a:pt x="160" y="85"/>
                </a:cubicBezTo>
                <a:cubicBezTo>
                  <a:pt x="161" y="83"/>
                  <a:pt x="162" y="82"/>
                  <a:pt x="163" y="81"/>
                </a:cubicBezTo>
                <a:cubicBezTo>
                  <a:pt x="164" y="79"/>
                  <a:pt x="165" y="78"/>
                  <a:pt x="167" y="78"/>
                </a:cubicBezTo>
                <a:cubicBezTo>
                  <a:pt x="168" y="77"/>
                  <a:pt x="170" y="76"/>
                  <a:pt x="171" y="75"/>
                </a:cubicBezTo>
                <a:cubicBezTo>
                  <a:pt x="172" y="74"/>
                  <a:pt x="174" y="73"/>
                  <a:pt x="174" y="71"/>
                </a:cubicBezTo>
                <a:cubicBezTo>
                  <a:pt x="174" y="70"/>
                  <a:pt x="174" y="69"/>
                  <a:pt x="174" y="68"/>
                </a:cubicBezTo>
                <a:cubicBezTo>
                  <a:pt x="169" y="72"/>
                  <a:pt x="164" y="76"/>
                  <a:pt x="158" y="80"/>
                </a:cubicBezTo>
                <a:cubicBezTo>
                  <a:pt x="153" y="84"/>
                  <a:pt x="148" y="88"/>
                  <a:pt x="143" y="91"/>
                </a:cubicBezTo>
                <a:close/>
                <a:moveTo>
                  <a:pt x="138" y="106"/>
                </a:moveTo>
                <a:cubicBezTo>
                  <a:pt x="138" y="107"/>
                  <a:pt x="138" y="107"/>
                  <a:pt x="138" y="108"/>
                </a:cubicBezTo>
                <a:cubicBezTo>
                  <a:pt x="139" y="108"/>
                  <a:pt x="140" y="109"/>
                  <a:pt x="140" y="109"/>
                </a:cubicBezTo>
                <a:cubicBezTo>
                  <a:pt x="141" y="106"/>
                  <a:pt x="143" y="105"/>
                  <a:pt x="145" y="105"/>
                </a:cubicBezTo>
                <a:cubicBezTo>
                  <a:pt x="146" y="103"/>
                  <a:pt x="148" y="102"/>
                  <a:pt x="149" y="101"/>
                </a:cubicBezTo>
                <a:cubicBezTo>
                  <a:pt x="150" y="100"/>
                  <a:pt x="151" y="100"/>
                  <a:pt x="153" y="100"/>
                </a:cubicBezTo>
                <a:cubicBezTo>
                  <a:pt x="154" y="99"/>
                  <a:pt x="154" y="98"/>
                  <a:pt x="155" y="97"/>
                </a:cubicBezTo>
                <a:cubicBezTo>
                  <a:pt x="155" y="96"/>
                  <a:pt x="156" y="96"/>
                  <a:pt x="158" y="95"/>
                </a:cubicBezTo>
                <a:cubicBezTo>
                  <a:pt x="159" y="92"/>
                  <a:pt x="161" y="90"/>
                  <a:pt x="163" y="90"/>
                </a:cubicBezTo>
                <a:cubicBezTo>
                  <a:pt x="165" y="89"/>
                  <a:pt x="167" y="88"/>
                  <a:pt x="169" y="86"/>
                </a:cubicBezTo>
                <a:cubicBezTo>
                  <a:pt x="169" y="85"/>
                  <a:pt x="169" y="85"/>
                  <a:pt x="169" y="85"/>
                </a:cubicBezTo>
                <a:cubicBezTo>
                  <a:pt x="171" y="85"/>
                  <a:pt x="171" y="85"/>
                  <a:pt x="171" y="85"/>
                </a:cubicBezTo>
                <a:cubicBezTo>
                  <a:pt x="171" y="84"/>
                  <a:pt x="172" y="84"/>
                  <a:pt x="172" y="83"/>
                </a:cubicBezTo>
                <a:cubicBezTo>
                  <a:pt x="172" y="83"/>
                  <a:pt x="172" y="82"/>
                  <a:pt x="172" y="82"/>
                </a:cubicBezTo>
                <a:cubicBezTo>
                  <a:pt x="173" y="81"/>
                  <a:pt x="174" y="80"/>
                  <a:pt x="175" y="80"/>
                </a:cubicBezTo>
                <a:cubicBezTo>
                  <a:pt x="176" y="80"/>
                  <a:pt x="176" y="79"/>
                  <a:pt x="177" y="78"/>
                </a:cubicBezTo>
                <a:cubicBezTo>
                  <a:pt x="176" y="78"/>
                  <a:pt x="176" y="78"/>
                  <a:pt x="176" y="77"/>
                </a:cubicBezTo>
                <a:cubicBezTo>
                  <a:pt x="177" y="77"/>
                  <a:pt x="177" y="76"/>
                  <a:pt x="176" y="76"/>
                </a:cubicBezTo>
                <a:cubicBezTo>
                  <a:pt x="170" y="82"/>
                  <a:pt x="163" y="86"/>
                  <a:pt x="156" y="91"/>
                </a:cubicBezTo>
                <a:cubicBezTo>
                  <a:pt x="149" y="95"/>
                  <a:pt x="143" y="100"/>
                  <a:pt x="138" y="106"/>
                </a:cubicBezTo>
                <a:close/>
                <a:moveTo>
                  <a:pt x="138" y="220"/>
                </a:moveTo>
                <a:cubicBezTo>
                  <a:pt x="138" y="221"/>
                  <a:pt x="138" y="222"/>
                  <a:pt x="138" y="222"/>
                </a:cubicBezTo>
                <a:cubicBezTo>
                  <a:pt x="138" y="223"/>
                  <a:pt x="138" y="224"/>
                  <a:pt x="139" y="224"/>
                </a:cubicBezTo>
                <a:cubicBezTo>
                  <a:pt x="140" y="225"/>
                  <a:pt x="140" y="224"/>
                  <a:pt x="141" y="224"/>
                </a:cubicBezTo>
                <a:cubicBezTo>
                  <a:pt x="141" y="224"/>
                  <a:pt x="142" y="223"/>
                  <a:pt x="142" y="223"/>
                </a:cubicBezTo>
                <a:cubicBezTo>
                  <a:pt x="142" y="222"/>
                  <a:pt x="143" y="222"/>
                  <a:pt x="143" y="222"/>
                </a:cubicBezTo>
                <a:cubicBezTo>
                  <a:pt x="143" y="222"/>
                  <a:pt x="144" y="222"/>
                  <a:pt x="145" y="222"/>
                </a:cubicBezTo>
                <a:cubicBezTo>
                  <a:pt x="145" y="220"/>
                  <a:pt x="145" y="220"/>
                  <a:pt x="145" y="220"/>
                </a:cubicBezTo>
                <a:cubicBezTo>
                  <a:pt x="144" y="219"/>
                  <a:pt x="143" y="219"/>
                  <a:pt x="142" y="220"/>
                </a:cubicBezTo>
                <a:cubicBezTo>
                  <a:pt x="141" y="221"/>
                  <a:pt x="139" y="221"/>
                  <a:pt x="138" y="220"/>
                </a:cubicBezTo>
                <a:close/>
                <a:moveTo>
                  <a:pt x="145" y="248"/>
                </a:moveTo>
                <a:cubicBezTo>
                  <a:pt x="147" y="246"/>
                  <a:pt x="149" y="245"/>
                  <a:pt x="151" y="244"/>
                </a:cubicBezTo>
                <a:cubicBezTo>
                  <a:pt x="153" y="243"/>
                  <a:pt x="154" y="241"/>
                  <a:pt x="155" y="239"/>
                </a:cubicBezTo>
                <a:cubicBezTo>
                  <a:pt x="158" y="239"/>
                  <a:pt x="160" y="238"/>
                  <a:pt x="162" y="236"/>
                </a:cubicBezTo>
                <a:cubicBezTo>
                  <a:pt x="164" y="234"/>
                  <a:pt x="166" y="233"/>
                  <a:pt x="168" y="233"/>
                </a:cubicBezTo>
                <a:cubicBezTo>
                  <a:pt x="167" y="233"/>
                  <a:pt x="167" y="233"/>
                  <a:pt x="167" y="234"/>
                </a:cubicBezTo>
                <a:cubicBezTo>
                  <a:pt x="167" y="234"/>
                  <a:pt x="167" y="234"/>
                  <a:pt x="168" y="234"/>
                </a:cubicBezTo>
                <a:cubicBezTo>
                  <a:pt x="169" y="234"/>
                  <a:pt x="170" y="233"/>
                  <a:pt x="170" y="232"/>
                </a:cubicBezTo>
                <a:cubicBezTo>
                  <a:pt x="170" y="231"/>
                  <a:pt x="171" y="231"/>
                  <a:pt x="174" y="231"/>
                </a:cubicBezTo>
                <a:cubicBezTo>
                  <a:pt x="173" y="230"/>
                  <a:pt x="173" y="230"/>
                  <a:pt x="173" y="229"/>
                </a:cubicBezTo>
                <a:cubicBezTo>
                  <a:pt x="174" y="229"/>
                  <a:pt x="175" y="228"/>
                  <a:pt x="175" y="228"/>
                </a:cubicBezTo>
                <a:cubicBezTo>
                  <a:pt x="176" y="228"/>
                  <a:pt x="177" y="227"/>
                  <a:pt x="177" y="227"/>
                </a:cubicBezTo>
                <a:cubicBezTo>
                  <a:pt x="178" y="227"/>
                  <a:pt x="177" y="226"/>
                  <a:pt x="177" y="226"/>
                </a:cubicBezTo>
                <a:cubicBezTo>
                  <a:pt x="179" y="226"/>
                  <a:pt x="181" y="224"/>
                  <a:pt x="183" y="222"/>
                </a:cubicBezTo>
                <a:cubicBezTo>
                  <a:pt x="184" y="221"/>
                  <a:pt x="186" y="220"/>
                  <a:pt x="189" y="220"/>
                </a:cubicBezTo>
                <a:cubicBezTo>
                  <a:pt x="190" y="219"/>
                  <a:pt x="191" y="218"/>
                  <a:pt x="192" y="217"/>
                </a:cubicBezTo>
                <a:cubicBezTo>
                  <a:pt x="193" y="216"/>
                  <a:pt x="193" y="215"/>
                  <a:pt x="194" y="215"/>
                </a:cubicBezTo>
                <a:cubicBezTo>
                  <a:pt x="196" y="213"/>
                  <a:pt x="198" y="212"/>
                  <a:pt x="201" y="210"/>
                </a:cubicBezTo>
                <a:cubicBezTo>
                  <a:pt x="203" y="209"/>
                  <a:pt x="205" y="208"/>
                  <a:pt x="206" y="208"/>
                </a:cubicBezTo>
                <a:cubicBezTo>
                  <a:pt x="207" y="206"/>
                  <a:pt x="210" y="204"/>
                  <a:pt x="212" y="202"/>
                </a:cubicBezTo>
                <a:cubicBezTo>
                  <a:pt x="215" y="200"/>
                  <a:pt x="218" y="198"/>
                  <a:pt x="220" y="196"/>
                </a:cubicBezTo>
                <a:cubicBezTo>
                  <a:pt x="220" y="195"/>
                  <a:pt x="220" y="195"/>
                  <a:pt x="220" y="195"/>
                </a:cubicBezTo>
                <a:cubicBezTo>
                  <a:pt x="219" y="194"/>
                  <a:pt x="219" y="193"/>
                  <a:pt x="219" y="192"/>
                </a:cubicBezTo>
                <a:cubicBezTo>
                  <a:pt x="215" y="195"/>
                  <a:pt x="211" y="197"/>
                  <a:pt x="207" y="200"/>
                </a:cubicBezTo>
                <a:cubicBezTo>
                  <a:pt x="204" y="203"/>
                  <a:pt x="200" y="206"/>
                  <a:pt x="194" y="207"/>
                </a:cubicBezTo>
                <a:cubicBezTo>
                  <a:pt x="194" y="209"/>
                  <a:pt x="194" y="209"/>
                  <a:pt x="194" y="210"/>
                </a:cubicBezTo>
                <a:cubicBezTo>
                  <a:pt x="191" y="211"/>
                  <a:pt x="189" y="212"/>
                  <a:pt x="188" y="213"/>
                </a:cubicBezTo>
                <a:cubicBezTo>
                  <a:pt x="185" y="215"/>
                  <a:pt x="182" y="217"/>
                  <a:pt x="179" y="219"/>
                </a:cubicBezTo>
                <a:cubicBezTo>
                  <a:pt x="177" y="220"/>
                  <a:pt x="174" y="222"/>
                  <a:pt x="171" y="223"/>
                </a:cubicBezTo>
                <a:cubicBezTo>
                  <a:pt x="168" y="226"/>
                  <a:pt x="164" y="229"/>
                  <a:pt x="160" y="231"/>
                </a:cubicBezTo>
                <a:cubicBezTo>
                  <a:pt x="156" y="234"/>
                  <a:pt x="152" y="237"/>
                  <a:pt x="148" y="239"/>
                </a:cubicBezTo>
                <a:cubicBezTo>
                  <a:pt x="148" y="240"/>
                  <a:pt x="148" y="240"/>
                  <a:pt x="148" y="240"/>
                </a:cubicBezTo>
                <a:cubicBezTo>
                  <a:pt x="148" y="240"/>
                  <a:pt x="148" y="241"/>
                  <a:pt x="148" y="241"/>
                </a:cubicBezTo>
                <a:cubicBezTo>
                  <a:pt x="147" y="241"/>
                  <a:pt x="147" y="241"/>
                  <a:pt x="147" y="241"/>
                </a:cubicBezTo>
                <a:cubicBezTo>
                  <a:pt x="146" y="242"/>
                  <a:pt x="145" y="243"/>
                  <a:pt x="144" y="244"/>
                </a:cubicBezTo>
                <a:cubicBezTo>
                  <a:pt x="143" y="245"/>
                  <a:pt x="142" y="246"/>
                  <a:pt x="141" y="247"/>
                </a:cubicBezTo>
                <a:cubicBezTo>
                  <a:pt x="141" y="247"/>
                  <a:pt x="140" y="247"/>
                  <a:pt x="140" y="248"/>
                </a:cubicBezTo>
                <a:cubicBezTo>
                  <a:pt x="139" y="248"/>
                  <a:pt x="139" y="248"/>
                  <a:pt x="140" y="249"/>
                </a:cubicBezTo>
                <a:cubicBezTo>
                  <a:pt x="140" y="248"/>
                  <a:pt x="141" y="247"/>
                  <a:pt x="142" y="248"/>
                </a:cubicBezTo>
                <a:cubicBezTo>
                  <a:pt x="144" y="248"/>
                  <a:pt x="145" y="248"/>
                  <a:pt x="145" y="248"/>
                </a:cubicBezTo>
                <a:close/>
                <a:moveTo>
                  <a:pt x="183" y="214"/>
                </a:moveTo>
                <a:cubicBezTo>
                  <a:pt x="184" y="212"/>
                  <a:pt x="185" y="210"/>
                  <a:pt x="187" y="208"/>
                </a:cubicBezTo>
                <a:cubicBezTo>
                  <a:pt x="189" y="206"/>
                  <a:pt x="191" y="206"/>
                  <a:pt x="193" y="207"/>
                </a:cubicBezTo>
                <a:cubicBezTo>
                  <a:pt x="193" y="206"/>
                  <a:pt x="192" y="206"/>
                  <a:pt x="192" y="205"/>
                </a:cubicBezTo>
                <a:cubicBezTo>
                  <a:pt x="193" y="205"/>
                  <a:pt x="193" y="205"/>
                  <a:pt x="194" y="205"/>
                </a:cubicBezTo>
                <a:cubicBezTo>
                  <a:pt x="194" y="205"/>
                  <a:pt x="195" y="204"/>
                  <a:pt x="195" y="204"/>
                </a:cubicBezTo>
                <a:cubicBezTo>
                  <a:pt x="195" y="204"/>
                  <a:pt x="195" y="204"/>
                  <a:pt x="196" y="204"/>
                </a:cubicBezTo>
                <a:cubicBezTo>
                  <a:pt x="196" y="203"/>
                  <a:pt x="197" y="204"/>
                  <a:pt x="198" y="204"/>
                </a:cubicBezTo>
                <a:cubicBezTo>
                  <a:pt x="199" y="200"/>
                  <a:pt x="203" y="197"/>
                  <a:pt x="208" y="196"/>
                </a:cubicBezTo>
                <a:cubicBezTo>
                  <a:pt x="208" y="194"/>
                  <a:pt x="208" y="193"/>
                  <a:pt x="210" y="193"/>
                </a:cubicBezTo>
                <a:cubicBezTo>
                  <a:pt x="211" y="193"/>
                  <a:pt x="212" y="193"/>
                  <a:pt x="213" y="192"/>
                </a:cubicBezTo>
                <a:cubicBezTo>
                  <a:pt x="212" y="192"/>
                  <a:pt x="213" y="191"/>
                  <a:pt x="214" y="190"/>
                </a:cubicBezTo>
                <a:cubicBezTo>
                  <a:pt x="216" y="189"/>
                  <a:pt x="217" y="188"/>
                  <a:pt x="216" y="188"/>
                </a:cubicBezTo>
                <a:cubicBezTo>
                  <a:pt x="214" y="190"/>
                  <a:pt x="212" y="191"/>
                  <a:pt x="209" y="192"/>
                </a:cubicBezTo>
                <a:cubicBezTo>
                  <a:pt x="207" y="193"/>
                  <a:pt x="204" y="195"/>
                  <a:pt x="202" y="197"/>
                </a:cubicBezTo>
                <a:cubicBezTo>
                  <a:pt x="201" y="197"/>
                  <a:pt x="200" y="198"/>
                  <a:pt x="199" y="199"/>
                </a:cubicBezTo>
                <a:cubicBezTo>
                  <a:pt x="198" y="200"/>
                  <a:pt x="198" y="201"/>
                  <a:pt x="197" y="201"/>
                </a:cubicBezTo>
                <a:cubicBezTo>
                  <a:pt x="190" y="204"/>
                  <a:pt x="184" y="208"/>
                  <a:pt x="179" y="212"/>
                </a:cubicBezTo>
                <a:cubicBezTo>
                  <a:pt x="173" y="217"/>
                  <a:pt x="167" y="221"/>
                  <a:pt x="161" y="224"/>
                </a:cubicBezTo>
                <a:cubicBezTo>
                  <a:pt x="158" y="226"/>
                  <a:pt x="156" y="228"/>
                  <a:pt x="153" y="229"/>
                </a:cubicBezTo>
                <a:cubicBezTo>
                  <a:pt x="150" y="231"/>
                  <a:pt x="148" y="232"/>
                  <a:pt x="145" y="234"/>
                </a:cubicBezTo>
                <a:cubicBezTo>
                  <a:pt x="144" y="235"/>
                  <a:pt x="143" y="236"/>
                  <a:pt x="141" y="237"/>
                </a:cubicBezTo>
                <a:cubicBezTo>
                  <a:pt x="140" y="238"/>
                  <a:pt x="140" y="240"/>
                  <a:pt x="140" y="242"/>
                </a:cubicBezTo>
                <a:cubicBezTo>
                  <a:pt x="140" y="241"/>
                  <a:pt x="140" y="241"/>
                  <a:pt x="141" y="242"/>
                </a:cubicBezTo>
                <a:cubicBezTo>
                  <a:pt x="141" y="242"/>
                  <a:pt x="142" y="242"/>
                  <a:pt x="142" y="241"/>
                </a:cubicBezTo>
                <a:cubicBezTo>
                  <a:pt x="142" y="241"/>
                  <a:pt x="143" y="240"/>
                  <a:pt x="143" y="239"/>
                </a:cubicBezTo>
                <a:cubicBezTo>
                  <a:pt x="144" y="238"/>
                  <a:pt x="144" y="238"/>
                  <a:pt x="145" y="237"/>
                </a:cubicBezTo>
                <a:cubicBezTo>
                  <a:pt x="147" y="237"/>
                  <a:pt x="147" y="237"/>
                  <a:pt x="147" y="237"/>
                </a:cubicBezTo>
                <a:cubicBezTo>
                  <a:pt x="148" y="237"/>
                  <a:pt x="148" y="236"/>
                  <a:pt x="148" y="236"/>
                </a:cubicBezTo>
                <a:cubicBezTo>
                  <a:pt x="147" y="236"/>
                  <a:pt x="147" y="235"/>
                  <a:pt x="148" y="235"/>
                </a:cubicBezTo>
                <a:cubicBezTo>
                  <a:pt x="148" y="234"/>
                  <a:pt x="149" y="234"/>
                  <a:pt x="150" y="234"/>
                </a:cubicBezTo>
                <a:cubicBezTo>
                  <a:pt x="151" y="234"/>
                  <a:pt x="151" y="234"/>
                  <a:pt x="152" y="233"/>
                </a:cubicBezTo>
                <a:cubicBezTo>
                  <a:pt x="152" y="233"/>
                  <a:pt x="152" y="233"/>
                  <a:pt x="152" y="233"/>
                </a:cubicBezTo>
                <a:cubicBezTo>
                  <a:pt x="152" y="232"/>
                  <a:pt x="152" y="232"/>
                  <a:pt x="153" y="233"/>
                </a:cubicBezTo>
                <a:cubicBezTo>
                  <a:pt x="153" y="232"/>
                  <a:pt x="154" y="231"/>
                  <a:pt x="155" y="230"/>
                </a:cubicBezTo>
                <a:cubicBezTo>
                  <a:pt x="156" y="230"/>
                  <a:pt x="157" y="229"/>
                  <a:pt x="158" y="228"/>
                </a:cubicBezTo>
                <a:cubicBezTo>
                  <a:pt x="159" y="228"/>
                  <a:pt x="159" y="227"/>
                  <a:pt x="160" y="226"/>
                </a:cubicBezTo>
                <a:cubicBezTo>
                  <a:pt x="160" y="226"/>
                  <a:pt x="161" y="226"/>
                  <a:pt x="161" y="225"/>
                </a:cubicBezTo>
                <a:cubicBezTo>
                  <a:pt x="162" y="225"/>
                  <a:pt x="163" y="225"/>
                  <a:pt x="164" y="225"/>
                </a:cubicBezTo>
                <a:cubicBezTo>
                  <a:pt x="165" y="224"/>
                  <a:pt x="166" y="224"/>
                  <a:pt x="168" y="224"/>
                </a:cubicBezTo>
                <a:cubicBezTo>
                  <a:pt x="168" y="222"/>
                  <a:pt x="169" y="220"/>
                  <a:pt x="171" y="219"/>
                </a:cubicBezTo>
                <a:cubicBezTo>
                  <a:pt x="173" y="218"/>
                  <a:pt x="174" y="218"/>
                  <a:pt x="176" y="218"/>
                </a:cubicBezTo>
                <a:cubicBezTo>
                  <a:pt x="176" y="218"/>
                  <a:pt x="175" y="218"/>
                  <a:pt x="175" y="217"/>
                </a:cubicBezTo>
                <a:cubicBezTo>
                  <a:pt x="174" y="217"/>
                  <a:pt x="174" y="217"/>
                  <a:pt x="174" y="217"/>
                </a:cubicBezTo>
                <a:cubicBezTo>
                  <a:pt x="174" y="217"/>
                  <a:pt x="175" y="217"/>
                  <a:pt x="175" y="217"/>
                </a:cubicBezTo>
                <a:cubicBezTo>
                  <a:pt x="175" y="218"/>
                  <a:pt x="176" y="218"/>
                  <a:pt x="177" y="218"/>
                </a:cubicBezTo>
                <a:cubicBezTo>
                  <a:pt x="177" y="217"/>
                  <a:pt x="176" y="217"/>
                  <a:pt x="176" y="217"/>
                </a:cubicBezTo>
                <a:cubicBezTo>
                  <a:pt x="175" y="216"/>
                  <a:pt x="175" y="216"/>
                  <a:pt x="175" y="216"/>
                </a:cubicBezTo>
                <a:cubicBezTo>
                  <a:pt x="176" y="216"/>
                  <a:pt x="177" y="216"/>
                  <a:pt x="178" y="215"/>
                </a:cubicBezTo>
                <a:cubicBezTo>
                  <a:pt x="178" y="214"/>
                  <a:pt x="179" y="214"/>
                  <a:pt x="180" y="216"/>
                </a:cubicBezTo>
                <a:cubicBezTo>
                  <a:pt x="180" y="215"/>
                  <a:pt x="180" y="215"/>
                  <a:pt x="180" y="215"/>
                </a:cubicBezTo>
                <a:cubicBezTo>
                  <a:pt x="179" y="214"/>
                  <a:pt x="179" y="214"/>
                  <a:pt x="179" y="213"/>
                </a:cubicBezTo>
                <a:cubicBezTo>
                  <a:pt x="180" y="213"/>
                  <a:pt x="180" y="213"/>
                  <a:pt x="181" y="213"/>
                </a:cubicBezTo>
                <a:cubicBezTo>
                  <a:pt x="181" y="213"/>
                  <a:pt x="181" y="212"/>
                  <a:pt x="182" y="212"/>
                </a:cubicBezTo>
                <a:cubicBezTo>
                  <a:pt x="182" y="212"/>
                  <a:pt x="182" y="212"/>
                  <a:pt x="183" y="212"/>
                </a:cubicBezTo>
                <a:cubicBezTo>
                  <a:pt x="183" y="211"/>
                  <a:pt x="183" y="212"/>
                  <a:pt x="183" y="212"/>
                </a:cubicBezTo>
                <a:cubicBezTo>
                  <a:pt x="183" y="212"/>
                  <a:pt x="182" y="212"/>
                  <a:pt x="182" y="213"/>
                </a:cubicBezTo>
                <a:cubicBezTo>
                  <a:pt x="182" y="214"/>
                  <a:pt x="182" y="214"/>
                  <a:pt x="183" y="214"/>
                </a:cubicBezTo>
                <a:close/>
                <a:moveTo>
                  <a:pt x="140" y="113"/>
                </a:moveTo>
                <a:cubicBezTo>
                  <a:pt x="141" y="113"/>
                  <a:pt x="141" y="114"/>
                  <a:pt x="141" y="115"/>
                </a:cubicBezTo>
                <a:cubicBezTo>
                  <a:pt x="141" y="116"/>
                  <a:pt x="142" y="116"/>
                  <a:pt x="143" y="116"/>
                </a:cubicBezTo>
                <a:cubicBezTo>
                  <a:pt x="144" y="115"/>
                  <a:pt x="145" y="114"/>
                  <a:pt x="146" y="114"/>
                </a:cubicBezTo>
                <a:cubicBezTo>
                  <a:pt x="147" y="113"/>
                  <a:pt x="148" y="113"/>
                  <a:pt x="149" y="113"/>
                </a:cubicBezTo>
                <a:cubicBezTo>
                  <a:pt x="149" y="111"/>
                  <a:pt x="150" y="110"/>
                  <a:pt x="151" y="109"/>
                </a:cubicBezTo>
                <a:cubicBezTo>
                  <a:pt x="153" y="107"/>
                  <a:pt x="154" y="107"/>
                  <a:pt x="155" y="106"/>
                </a:cubicBezTo>
                <a:cubicBezTo>
                  <a:pt x="156" y="105"/>
                  <a:pt x="157" y="104"/>
                  <a:pt x="158" y="104"/>
                </a:cubicBezTo>
                <a:cubicBezTo>
                  <a:pt x="159" y="103"/>
                  <a:pt x="160" y="103"/>
                  <a:pt x="161" y="102"/>
                </a:cubicBezTo>
                <a:cubicBezTo>
                  <a:pt x="164" y="99"/>
                  <a:pt x="167" y="97"/>
                  <a:pt x="171" y="95"/>
                </a:cubicBezTo>
                <a:cubicBezTo>
                  <a:pt x="174" y="92"/>
                  <a:pt x="177" y="90"/>
                  <a:pt x="181" y="88"/>
                </a:cubicBezTo>
                <a:cubicBezTo>
                  <a:pt x="181" y="87"/>
                  <a:pt x="180" y="86"/>
                  <a:pt x="180" y="85"/>
                </a:cubicBezTo>
                <a:cubicBezTo>
                  <a:pt x="179" y="85"/>
                  <a:pt x="179" y="84"/>
                  <a:pt x="178" y="84"/>
                </a:cubicBezTo>
                <a:cubicBezTo>
                  <a:pt x="172" y="89"/>
                  <a:pt x="166" y="94"/>
                  <a:pt x="159" y="98"/>
                </a:cubicBezTo>
                <a:cubicBezTo>
                  <a:pt x="153" y="103"/>
                  <a:pt x="146" y="108"/>
                  <a:pt x="140" y="113"/>
                </a:cubicBezTo>
                <a:close/>
                <a:moveTo>
                  <a:pt x="158" y="223"/>
                </a:moveTo>
                <a:cubicBezTo>
                  <a:pt x="158" y="222"/>
                  <a:pt x="158" y="221"/>
                  <a:pt x="159" y="221"/>
                </a:cubicBezTo>
                <a:cubicBezTo>
                  <a:pt x="159" y="221"/>
                  <a:pt x="160" y="221"/>
                  <a:pt x="161" y="222"/>
                </a:cubicBezTo>
                <a:cubicBezTo>
                  <a:pt x="160" y="221"/>
                  <a:pt x="161" y="220"/>
                  <a:pt x="161" y="219"/>
                </a:cubicBezTo>
                <a:cubicBezTo>
                  <a:pt x="162" y="219"/>
                  <a:pt x="163" y="219"/>
                  <a:pt x="163" y="219"/>
                </a:cubicBezTo>
                <a:cubicBezTo>
                  <a:pt x="164" y="218"/>
                  <a:pt x="165" y="218"/>
                  <a:pt x="166" y="217"/>
                </a:cubicBezTo>
                <a:cubicBezTo>
                  <a:pt x="166" y="217"/>
                  <a:pt x="167" y="216"/>
                  <a:pt x="166" y="215"/>
                </a:cubicBezTo>
                <a:cubicBezTo>
                  <a:pt x="166" y="215"/>
                  <a:pt x="165" y="216"/>
                  <a:pt x="163" y="216"/>
                </a:cubicBezTo>
                <a:cubicBezTo>
                  <a:pt x="162" y="216"/>
                  <a:pt x="160" y="217"/>
                  <a:pt x="159" y="217"/>
                </a:cubicBezTo>
                <a:cubicBezTo>
                  <a:pt x="157" y="217"/>
                  <a:pt x="156" y="217"/>
                  <a:pt x="155" y="218"/>
                </a:cubicBezTo>
                <a:cubicBezTo>
                  <a:pt x="154" y="218"/>
                  <a:pt x="154" y="219"/>
                  <a:pt x="154" y="220"/>
                </a:cubicBezTo>
                <a:cubicBezTo>
                  <a:pt x="152" y="220"/>
                  <a:pt x="149" y="221"/>
                  <a:pt x="147" y="223"/>
                </a:cubicBezTo>
                <a:cubicBezTo>
                  <a:pt x="145" y="225"/>
                  <a:pt x="142" y="227"/>
                  <a:pt x="140" y="228"/>
                </a:cubicBezTo>
                <a:cubicBezTo>
                  <a:pt x="141" y="229"/>
                  <a:pt x="141" y="230"/>
                  <a:pt x="140" y="231"/>
                </a:cubicBezTo>
                <a:cubicBezTo>
                  <a:pt x="140" y="232"/>
                  <a:pt x="140" y="233"/>
                  <a:pt x="141" y="233"/>
                </a:cubicBezTo>
                <a:cubicBezTo>
                  <a:pt x="142" y="233"/>
                  <a:pt x="143" y="232"/>
                  <a:pt x="143" y="231"/>
                </a:cubicBezTo>
                <a:cubicBezTo>
                  <a:pt x="143" y="230"/>
                  <a:pt x="144" y="230"/>
                  <a:pt x="145" y="231"/>
                </a:cubicBezTo>
                <a:cubicBezTo>
                  <a:pt x="145" y="229"/>
                  <a:pt x="145" y="228"/>
                  <a:pt x="146" y="229"/>
                </a:cubicBezTo>
                <a:cubicBezTo>
                  <a:pt x="147" y="229"/>
                  <a:pt x="148" y="229"/>
                  <a:pt x="149" y="228"/>
                </a:cubicBezTo>
                <a:cubicBezTo>
                  <a:pt x="150" y="227"/>
                  <a:pt x="151" y="227"/>
                  <a:pt x="151" y="228"/>
                </a:cubicBezTo>
                <a:cubicBezTo>
                  <a:pt x="151" y="228"/>
                  <a:pt x="151" y="228"/>
                  <a:pt x="152" y="228"/>
                </a:cubicBezTo>
                <a:cubicBezTo>
                  <a:pt x="152" y="227"/>
                  <a:pt x="152" y="227"/>
                  <a:pt x="151" y="227"/>
                </a:cubicBezTo>
                <a:cubicBezTo>
                  <a:pt x="150" y="227"/>
                  <a:pt x="149" y="227"/>
                  <a:pt x="149" y="226"/>
                </a:cubicBezTo>
                <a:cubicBezTo>
                  <a:pt x="150" y="226"/>
                  <a:pt x="151" y="226"/>
                  <a:pt x="151" y="226"/>
                </a:cubicBezTo>
                <a:cubicBezTo>
                  <a:pt x="151" y="225"/>
                  <a:pt x="151" y="225"/>
                  <a:pt x="152" y="225"/>
                </a:cubicBezTo>
                <a:cubicBezTo>
                  <a:pt x="152" y="226"/>
                  <a:pt x="152" y="226"/>
                  <a:pt x="152" y="226"/>
                </a:cubicBezTo>
                <a:cubicBezTo>
                  <a:pt x="153" y="226"/>
                  <a:pt x="153" y="226"/>
                  <a:pt x="153" y="226"/>
                </a:cubicBezTo>
                <a:cubicBezTo>
                  <a:pt x="153" y="225"/>
                  <a:pt x="153" y="224"/>
                  <a:pt x="155" y="223"/>
                </a:cubicBezTo>
                <a:cubicBezTo>
                  <a:pt x="156" y="223"/>
                  <a:pt x="157" y="222"/>
                  <a:pt x="158" y="223"/>
                </a:cubicBezTo>
                <a:close/>
                <a:moveTo>
                  <a:pt x="166" y="161"/>
                </a:moveTo>
                <a:cubicBezTo>
                  <a:pt x="167" y="158"/>
                  <a:pt x="169" y="157"/>
                  <a:pt x="171" y="156"/>
                </a:cubicBezTo>
                <a:cubicBezTo>
                  <a:pt x="174" y="155"/>
                  <a:pt x="176" y="154"/>
                  <a:pt x="177" y="152"/>
                </a:cubicBezTo>
                <a:cubicBezTo>
                  <a:pt x="181" y="152"/>
                  <a:pt x="181" y="152"/>
                  <a:pt x="181" y="152"/>
                </a:cubicBezTo>
                <a:cubicBezTo>
                  <a:pt x="181" y="149"/>
                  <a:pt x="181" y="149"/>
                  <a:pt x="181" y="149"/>
                </a:cubicBezTo>
                <a:cubicBezTo>
                  <a:pt x="182" y="149"/>
                  <a:pt x="184" y="148"/>
                  <a:pt x="185" y="146"/>
                </a:cubicBezTo>
                <a:cubicBezTo>
                  <a:pt x="186" y="144"/>
                  <a:pt x="187" y="144"/>
                  <a:pt x="189" y="145"/>
                </a:cubicBezTo>
                <a:cubicBezTo>
                  <a:pt x="189" y="144"/>
                  <a:pt x="189" y="144"/>
                  <a:pt x="189" y="143"/>
                </a:cubicBezTo>
                <a:cubicBezTo>
                  <a:pt x="189" y="143"/>
                  <a:pt x="189" y="143"/>
                  <a:pt x="189" y="143"/>
                </a:cubicBezTo>
                <a:cubicBezTo>
                  <a:pt x="191" y="143"/>
                  <a:pt x="192" y="142"/>
                  <a:pt x="193" y="140"/>
                </a:cubicBezTo>
                <a:cubicBezTo>
                  <a:pt x="194" y="139"/>
                  <a:pt x="195" y="138"/>
                  <a:pt x="197" y="137"/>
                </a:cubicBezTo>
                <a:cubicBezTo>
                  <a:pt x="196" y="136"/>
                  <a:pt x="196" y="134"/>
                  <a:pt x="195" y="133"/>
                </a:cubicBezTo>
                <a:cubicBezTo>
                  <a:pt x="195" y="132"/>
                  <a:pt x="194" y="130"/>
                  <a:pt x="194" y="128"/>
                </a:cubicBezTo>
                <a:cubicBezTo>
                  <a:pt x="193" y="128"/>
                  <a:pt x="192" y="128"/>
                  <a:pt x="192" y="129"/>
                </a:cubicBezTo>
                <a:cubicBezTo>
                  <a:pt x="192" y="130"/>
                  <a:pt x="191" y="130"/>
                  <a:pt x="190" y="130"/>
                </a:cubicBezTo>
                <a:cubicBezTo>
                  <a:pt x="190" y="131"/>
                  <a:pt x="191" y="131"/>
                  <a:pt x="191" y="132"/>
                </a:cubicBezTo>
                <a:cubicBezTo>
                  <a:pt x="191" y="132"/>
                  <a:pt x="191" y="133"/>
                  <a:pt x="191" y="134"/>
                </a:cubicBezTo>
                <a:cubicBezTo>
                  <a:pt x="184" y="139"/>
                  <a:pt x="177" y="145"/>
                  <a:pt x="169" y="150"/>
                </a:cubicBezTo>
                <a:cubicBezTo>
                  <a:pt x="162" y="155"/>
                  <a:pt x="154" y="160"/>
                  <a:pt x="147" y="166"/>
                </a:cubicBezTo>
                <a:cubicBezTo>
                  <a:pt x="146" y="165"/>
                  <a:pt x="145" y="164"/>
                  <a:pt x="144" y="165"/>
                </a:cubicBezTo>
                <a:cubicBezTo>
                  <a:pt x="143" y="165"/>
                  <a:pt x="143" y="166"/>
                  <a:pt x="142" y="167"/>
                </a:cubicBezTo>
                <a:cubicBezTo>
                  <a:pt x="144" y="167"/>
                  <a:pt x="146" y="167"/>
                  <a:pt x="148" y="167"/>
                </a:cubicBezTo>
                <a:cubicBezTo>
                  <a:pt x="149" y="167"/>
                  <a:pt x="151" y="166"/>
                  <a:pt x="153" y="166"/>
                </a:cubicBezTo>
                <a:cubicBezTo>
                  <a:pt x="153" y="167"/>
                  <a:pt x="153" y="167"/>
                  <a:pt x="153" y="168"/>
                </a:cubicBezTo>
                <a:cubicBezTo>
                  <a:pt x="153" y="169"/>
                  <a:pt x="153" y="169"/>
                  <a:pt x="153" y="168"/>
                </a:cubicBezTo>
                <a:cubicBezTo>
                  <a:pt x="154" y="168"/>
                  <a:pt x="155" y="168"/>
                  <a:pt x="156" y="166"/>
                </a:cubicBezTo>
                <a:cubicBezTo>
                  <a:pt x="158" y="165"/>
                  <a:pt x="159" y="164"/>
                  <a:pt x="161" y="163"/>
                </a:cubicBezTo>
                <a:cubicBezTo>
                  <a:pt x="161" y="164"/>
                  <a:pt x="161" y="164"/>
                  <a:pt x="162" y="164"/>
                </a:cubicBezTo>
                <a:cubicBezTo>
                  <a:pt x="162" y="162"/>
                  <a:pt x="163" y="161"/>
                  <a:pt x="166" y="161"/>
                </a:cubicBezTo>
                <a:close/>
                <a:moveTo>
                  <a:pt x="150" y="118"/>
                </a:moveTo>
                <a:cubicBezTo>
                  <a:pt x="152" y="118"/>
                  <a:pt x="154" y="117"/>
                  <a:pt x="155" y="116"/>
                </a:cubicBezTo>
                <a:cubicBezTo>
                  <a:pt x="156" y="114"/>
                  <a:pt x="158" y="114"/>
                  <a:pt x="160" y="113"/>
                </a:cubicBezTo>
                <a:cubicBezTo>
                  <a:pt x="161" y="110"/>
                  <a:pt x="163" y="108"/>
                  <a:pt x="165" y="107"/>
                </a:cubicBezTo>
                <a:cubicBezTo>
                  <a:pt x="168" y="106"/>
                  <a:pt x="170" y="105"/>
                  <a:pt x="171" y="103"/>
                </a:cubicBezTo>
                <a:cubicBezTo>
                  <a:pt x="171" y="104"/>
                  <a:pt x="171" y="104"/>
                  <a:pt x="171" y="103"/>
                </a:cubicBezTo>
                <a:cubicBezTo>
                  <a:pt x="172" y="102"/>
                  <a:pt x="172" y="102"/>
                  <a:pt x="174" y="103"/>
                </a:cubicBezTo>
                <a:cubicBezTo>
                  <a:pt x="174" y="101"/>
                  <a:pt x="174" y="100"/>
                  <a:pt x="175" y="99"/>
                </a:cubicBezTo>
                <a:cubicBezTo>
                  <a:pt x="176" y="98"/>
                  <a:pt x="177" y="98"/>
                  <a:pt x="178" y="97"/>
                </a:cubicBezTo>
                <a:cubicBezTo>
                  <a:pt x="179" y="96"/>
                  <a:pt x="180" y="96"/>
                  <a:pt x="181" y="95"/>
                </a:cubicBezTo>
                <a:cubicBezTo>
                  <a:pt x="181" y="94"/>
                  <a:pt x="182" y="93"/>
                  <a:pt x="181" y="92"/>
                </a:cubicBezTo>
                <a:cubicBezTo>
                  <a:pt x="178" y="95"/>
                  <a:pt x="174" y="98"/>
                  <a:pt x="170" y="100"/>
                </a:cubicBezTo>
                <a:cubicBezTo>
                  <a:pt x="166" y="103"/>
                  <a:pt x="162" y="106"/>
                  <a:pt x="158" y="108"/>
                </a:cubicBezTo>
                <a:cubicBezTo>
                  <a:pt x="158" y="109"/>
                  <a:pt x="158" y="110"/>
                  <a:pt x="157" y="111"/>
                </a:cubicBezTo>
                <a:cubicBezTo>
                  <a:pt x="154" y="112"/>
                  <a:pt x="152" y="114"/>
                  <a:pt x="149" y="115"/>
                </a:cubicBezTo>
                <a:cubicBezTo>
                  <a:pt x="147" y="117"/>
                  <a:pt x="145" y="119"/>
                  <a:pt x="145" y="121"/>
                </a:cubicBezTo>
                <a:cubicBezTo>
                  <a:pt x="146" y="122"/>
                  <a:pt x="147" y="122"/>
                  <a:pt x="148" y="121"/>
                </a:cubicBezTo>
                <a:cubicBezTo>
                  <a:pt x="149" y="120"/>
                  <a:pt x="150" y="119"/>
                  <a:pt x="150" y="118"/>
                </a:cubicBezTo>
                <a:close/>
                <a:moveTo>
                  <a:pt x="145" y="220"/>
                </a:moveTo>
                <a:cubicBezTo>
                  <a:pt x="145" y="221"/>
                  <a:pt x="145" y="221"/>
                  <a:pt x="146" y="221"/>
                </a:cubicBezTo>
                <a:cubicBezTo>
                  <a:pt x="147" y="220"/>
                  <a:pt x="147" y="220"/>
                  <a:pt x="148" y="220"/>
                </a:cubicBezTo>
                <a:cubicBezTo>
                  <a:pt x="148" y="219"/>
                  <a:pt x="148" y="219"/>
                  <a:pt x="149" y="219"/>
                </a:cubicBezTo>
                <a:cubicBezTo>
                  <a:pt x="149" y="219"/>
                  <a:pt x="149" y="219"/>
                  <a:pt x="148" y="220"/>
                </a:cubicBezTo>
                <a:cubicBezTo>
                  <a:pt x="147" y="220"/>
                  <a:pt x="147" y="219"/>
                  <a:pt x="146" y="219"/>
                </a:cubicBezTo>
                <a:cubicBezTo>
                  <a:pt x="145" y="219"/>
                  <a:pt x="145" y="219"/>
                  <a:pt x="145" y="220"/>
                </a:cubicBezTo>
                <a:close/>
                <a:moveTo>
                  <a:pt x="152" y="33"/>
                </a:moveTo>
                <a:cubicBezTo>
                  <a:pt x="150" y="34"/>
                  <a:pt x="150" y="34"/>
                  <a:pt x="150" y="34"/>
                </a:cubicBezTo>
                <a:cubicBezTo>
                  <a:pt x="151" y="35"/>
                  <a:pt x="151" y="34"/>
                  <a:pt x="152" y="33"/>
                </a:cubicBezTo>
                <a:close/>
                <a:moveTo>
                  <a:pt x="154" y="50"/>
                </a:moveTo>
                <a:cubicBezTo>
                  <a:pt x="154" y="49"/>
                  <a:pt x="155" y="49"/>
                  <a:pt x="155" y="49"/>
                </a:cubicBezTo>
                <a:cubicBezTo>
                  <a:pt x="156" y="49"/>
                  <a:pt x="156" y="49"/>
                  <a:pt x="155" y="48"/>
                </a:cubicBezTo>
                <a:cubicBezTo>
                  <a:pt x="155" y="48"/>
                  <a:pt x="154" y="48"/>
                  <a:pt x="154" y="49"/>
                </a:cubicBezTo>
                <a:cubicBezTo>
                  <a:pt x="153" y="49"/>
                  <a:pt x="153" y="50"/>
                  <a:pt x="154" y="50"/>
                </a:cubicBezTo>
                <a:close/>
                <a:moveTo>
                  <a:pt x="181" y="162"/>
                </a:moveTo>
                <a:cubicBezTo>
                  <a:pt x="181" y="161"/>
                  <a:pt x="181" y="161"/>
                  <a:pt x="181" y="160"/>
                </a:cubicBezTo>
                <a:cubicBezTo>
                  <a:pt x="181" y="160"/>
                  <a:pt x="181" y="159"/>
                  <a:pt x="182" y="159"/>
                </a:cubicBezTo>
                <a:cubicBezTo>
                  <a:pt x="182" y="159"/>
                  <a:pt x="182" y="159"/>
                  <a:pt x="183" y="159"/>
                </a:cubicBezTo>
                <a:cubicBezTo>
                  <a:pt x="183" y="159"/>
                  <a:pt x="184" y="159"/>
                  <a:pt x="184" y="160"/>
                </a:cubicBezTo>
                <a:cubicBezTo>
                  <a:pt x="186" y="157"/>
                  <a:pt x="188" y="154"/>
                  <a:pt x="192" y="152"/>
                </a:cubicBezTo>
                <a:cubicBezTo>
                  <a:pt x="195" y="150"/>
                  <a:pt x="197" y="148"/>
                  <a:pt x="200" y="147"/>
                </a:cubicBezTo>
                <a:cubicBezTo>
                  <a:pt x="200" y="145"/>
                  <a:pt x="200" y="144"/>
                  <a:pt x="199" y="144"/>
                </a:cubicBezTo>
                <a:cubicBezTo>
                  <a:pt x="199" y="143"/>
                  <a:pt x="199" y="143"/>
                  <a:pt x="198" y="142"/>
                </a:cubicBezTo>
                <a:cubicBezTo>
                  <a:pt x="191" y="147"/>
                  <a:pt x="184" y="152"/>
                  <a:pt x="176" y="157"/>
                </a:cubicBezTo>
                <a:cubicBezTo>
                  <a:pt x="169" y="162"/>
                  <a:pt x="162" y="168"/>
                  <a:pt x="154" y="173"/>
                </a:cubicBezTo>
                <a:cubicBezTo>
                  <a:pt x="155" y="174"/>
                  <a:pt x="156" y="175"/>
                  <a:pt x="156" y="176"/>
                </a:cubicBezTo>
                <a:cubicBezTo>
                  <a:pt x="159" y="175"/>
                  <a:pt x="161" y="174"/>
                  <a:pt x="163" y="172"/>
                </a:cubicBezTo>
                <a:cubicBezTo>
                  <a:pt x="165" y="170"/>
                  <a:pt x="167" y="169"/>
                  <a:pt x="170" y="168"/>
                </a:cubicBezTo>
                <a:cubicBezTo>
                  <a:pt x="170" y="169"/>
                  <a:pt x="169" y="169"/>
                  <a:pt x="169" y="169"/>
                </a:cubicBezTo>
                <a:cubicBezTo>
                  <a:pt x="169" y="170"/>
                  <a:pt x="170" y="170"/>
                  <a:pt x="170" y="170"/>
                </a:cubicBezTo>
                <a:cubicBezTo>
                  <a:pt x="171" y="168"/>
                  <a:pt x="172" y="167"/>
                  <a:pt x="174" y="166"/>
                </a:cubicBezTo>
                <a:cubicBezTo>
                  <a:pt x="176" y="166"/>
                  <a:pt x="177" y="164"/>
                  <a:pt x="177" y="163"/>
                </a:cubicBezTo>
                <a:cubicBezTo>
                  <a:pt x="177" y="163"/>
                  <a:pt x="177" y="163"/>
                  <a:pt x="177" y="163"/>
                </a:cubicBezTo>
                <a:cubicBezTo>
                  <a:pt x="177" y="163"/>
                  <a:pt x="178" y="163"/>
                  <a:pt x="178" y="163"/>
                </a:cubicBezTo>
                <a:cubicBezTo>
                  <a:pt x="178" y="162"/>
                  <a:pt x="179" y="161"/>
                  <a:pt x="179" y="161"/>
                </a:cubicBezTo>
                <a:cubicBezTo>
                  <a:pt x="180" y="162"/>
                  <a:pt x="181" y="162"/>
                  <a:pt x="181" y="162"/>
                </a:cubicBezTo>
                <a:close/>
                <a:moveTo>
                  <a:pt x="154" y="225"/>
                </a:moveTo>
                <a:cubicBezTo>
                  <a:pt x="156" y="225"/>
                  <a:pt x="156" y="225"/>
                  <a:pt x="156" y="225"/>
                </a:cubicBezTo>
                <a:cubicBezTo>
                  <a:pt x="156" y="224"/>
                  <a:pt x="156" y="223"/>
                  <a:pt x="157" y="223"/>
                </a:cubicBezTo>
                <a:cubicBezTo>
                  <a:pt x="156" y="223"/>
                  <a:pt x="155" y="223"/>
                  <a:pt x="155" y="224"/>
                </a:cubicBezTo>
                <a:cubicBezTo>
                  <a:pt x="155" y="224"/>
                  <a:pt x="155" y="225"/>
                  <a:pt x="154" y="225"/>
                </a:cubicBezTo>
                <a:close/>
                <a:moveTo>
                  <a:pt x="158" y="131"/>
                </a:moveTo>
                <a:cubicBezTo>
                  <a:pt x="158" y="131"/>
                  <a:pt x="158" y="130"/>
                  <a:pt x="159" y="129"/>
                </a:cubicBezTo>
                <a:cubicBezTo>
                  <a:pt x="160" y="129"/>
                  <a:pt x="160" y="128"/>
                  <a:pt x="160" y="127"/>
                </a:cubicBezTo>
                <a:cubicBezTo>
                  <a:pt x="160" y="128"/>
                  <a:pt x="159" y="129"/>
                  <a:pt x="158" y="129"/>
                </a:cubicBezTo>
                <a:cubicBezTo>
                  <a:pt x="157" y="130"/>
                  <a:pt x="156" y="131"/>
                  <a:pt x="158" y="131"/>
                </a:cubicBezTo>
                <a:close/>
                <a:moveTo>
                  <a:pt x="158" y="180"/>
                </a:moveTo>
                <a:cubicBezTo>
                  <a:pt x="158" y="182"/>
                  <a:pt x="158" y="182"/>
                  <a:pt x="158" y="183"/>
                </a:cubicBezTo>
                <a:cubicBezTo>
                  <a:pt x="159" y="183"/>
                  <a:pt x="159" y="183"/>
                  <a:pt x="160" y="184"/>
                </a:cubicBezTo>
                <a:cubicBezTo>
                  <a:pt x="162" y="183"/>
                  <a:pt x="163" y="182"/>
                  <a:pt x="165" y="180"/>
                </a:cubicBezTo>
                <a:cubicBezTo>
                  <a:pt x="166" y="179"/>
                  <a:pt x="168" y="178"/>
                  <a:pt x="171" y="179"/>
                </a:cubicBezTo>
                <a:cubicBezTo>
                  <a:pt x="171" y="177"/>
                  <a:pt x="171" y="176"/>
                  <a:pt x="173" y="175"/>
                </a:cubicBezTo>
                <a:cubicBezTo>
                  <a:pt x="174" y="174"/>
                  <a:pt x="176" y="174"/>
                  <a:pt x="177" y="175"/>
                </a:cubicBezTo>
                <a:cubicBezTo>
                  <a:pt x="179" y="173"/>
                  <a:pt x="180" y="171"/>
                  <a:pt x="182" y="170"/>
                </a:cubicBezTo>
                <a:cubicBezTo>
                  <a:pt x="184" y="168"/>
                  <a:pt x="185" y="167"/>
                  <a:pt x="187" y="167"/>
                </a:cubicBezTo>
                <a:cubicBezTo>
                  <a:pt x="189" y="164"/>
                  <a:pt x="192" y="162"/>
                  <a:pt x="195" y="161"/>
                </a:cubicBezTo>
                <a:cubicBezTo>
                  <a:pt x="196" y="159"/>
                  <a:pt x="197" y="158"/>
                  <a:pt x="199" y="157"/>
                </a:cubicBezTo>
                <a:cubicBezTo>
                  <a:pt x="201" y="157"/>
                  <a:pt x="202" y="155"/>
                  <a:pt x="203" y="154"/>
                </a:cubicBezTo>
                <a:cubicBezTo>
                  <a:pt x="202" y="153"/>
                  <a:pt x="202" y="153"/>
                  <a:pt x="202" y="152"/>
                </a:cubicBezTo>
                <a:cubicBezTo>
                  <a:pt x="202" y="151"/>
                  <a:pt x="202" y="150"/>
                  <a:pt x="201" y="150"/>
                </a:cubicBezTo>
                <a:cubicBezTo>
                  <a:pt x="194" y="156"/>
                  <a:pt x="187" y="161"/>
                  <a:pt x="180" y="166"/>
                </a:cubicBezTo>
                <a:cubicBezTo>
                  <a:pt x="173" y="171"/>
                  <a:pt x="166" y="176"/>
                  <a:pt x="158" y="180"/>
                </a:cubicBezTo>
                <a:close/>
                <a:moveTo>
                  <a:pt x="160" y="45"/>
                </a:moveTo>
                <a:cubicBezTo>
                  <a:pt x="161" y="46"/>
                  <a:pt x="162" y="45"/>
                  <a:pt x="162" y="44"/>
                </a:cubicBezTo>
                <a:cubicBezTo>
                  <a:pt x="162" y="44"/>
                  <a:pt x="162" y="43"/>
                  <a:pt x="162" y="43"/>
                </a:cubicBezTo>
                <a:cubicBezTo>
                  <a:pt x="162" y="44"/>
                  <a:pt x="161" y="44"/>
                  <a:pt x="161" y="44"/>
                </a:cubicBezTo>
                <a:cubicBezTo>
                  <a:pt x="160" y="44"/>
                  <a:pt x="160" y="44"/>
                  <a:pt x="160" y="45"/>
                </a:cubicBezTo>
                <a:close/>
                <a:moveTo>
                  <a:pt x="162" y="127"/>
                </a:moveTo>
                <a:cubicBezTo>
                  <a:pt x="162" y="127"/>
                  <a:pt x="163" y="126"/>
                  <a:pt x="164" y="125"/>
                </a:cubicBezTo>
                <a:cubicBezTo>
                  <a:pt x="166" y="125"/>
                  <a:pt x="166" y="124"/>
                  <a:pt x="166" y="123"/>
                </a:cubicBezTo>
                <a:cubicBezTo>
                  <a:pt x="165" y="124"/>
                  <a:pt x="164" y="125"/>
                  <a:pt x="163" y="125"/>
                </a:cubicBezTo>
                <a:cubicBezTo>
                  <a:pt x="162" y="126"/>
                  <a:pt x="161" y="127"/>
                  <a:pt x="162" y="127"/>
                </a:cubicBezTo>
                <a:close/>
                <a:moveTo>
                  <a:pt x="174" y="180"/>
                </a:moveTo>
                <a:cubicBezTo>
                  <a:pt x="170" y="182"/>
                  <a:pt x="167" y="184"/>
                  <a:pt x="165" y="185"/>
                </a:cubicBezTo>
                <a:cubicBezTo>
                  <a:pt x="163" y="186"/>
                  <a:pt x="162" y="189"/>
                  <a:pt x="162" y="192"/>
                </a:cubicBezTo>
                <a:cubicBezTo>
                  <a:pt x="163" y="192"/>
                  <a:pt x="164" y="192"/>
                  <a:pt x="164" y="191"/>
                </a:cubicBezTo>
                <a:cubicBezTo>
                  <a:pt x="164" y="190"/>
                  <a:pt x="165" y="189"/>
                  <a:pt x="166" y="190"/>
                </a:cubicBezTo>
                <a:cubicBezTo>
                  <a:pt x="167" y="189"/>
                  <a:pt x="167" y="189"/>
                  <a:pt x="167" y="188"/>
                </a:cubicBezTo>
                <a:cubicBezTo>
                  <a:pt x="167" y="188"/>
                  <a:pt x="168" y="188"/>
                  <a:pt x="169" y="188"/>
                </a:cubicBezTo>
                <a:cubicBezTo>
                  <a:pt x="171" y="186"/>
                  <a:pt x="173" y="185"/>
                  <a:pt x="175" y="183"/>
                </a:cubicBezTo>
                <a:cubicBezTo>
                  <a:pt x="177" y="181"/>
                  <a:pt x="180" y="180"/>
                  <a:pt x="183" y="179"/>
                </a:cubicBezTo>
                <a:cubicBezTo>
                  <a:pt x="184" y="177"/>
                  <a:pt x="186" y="175"/>
                  <a:pt x="188" y="174"/>
                </a:cubicBezTo>
                <a:cubicBezTo>
                  <a:pt x="190" y="174"/>
                  <a:pt x="192" y="172"/>
                  <a:pt x="194" y="171"/>
                </a:cubicBezTo>
                <a:cubicBezTo>
                  <a:pt x="195" y="171"/>
                  <a:pt x="196" y="170"/>
                  <a:pt x="196" y="169"/>
                </a:cubicBezTo>
                <a:cubicBezTo>
                  <a:pt x="196" y="168"/>
                  <a:pt x="196" y="168"/>
                  <a:pt x="198" y="169"/>
                </a:cubicBezTo>
                <a:cubicBezTo>
                  <a:pt x="198" y="167"/>
                  <a:pt x="199" y="166"/>
                  <a:pt x="201" y="165"/>
                </a:cubicBezTo>
                <a:cubicBezTo>
                  <a:pt x="203" y="164"/>
                  <a:pt x="204" y="163"/>
                  <a:pt x="206" y="161"/>
                </a:cubicBezTo>
                <a:cubicBezTo>
                  <a:pt x="206" y="161"/>
                  <a:pt x="205" y="161"/>
                  <a:pt x="205" y="160"/>
                </a:cubicBezTo>
                <a:cubicBezTo>
                  <a:pt x="205" y="160"/>
                  <a:pt x="205" y="160"/>
                  <a:pt x="205" y="160"/>
                </a:cubicBezTo>
                <a:cubicBezTo>
                  <a:pt x="205" y="159"/>
                  <a:pt x="205" y="159"/>
                  <a:pt x="205" y="159"/>
                </a:cubicBezTo>
                <a:cubicBezTo>
                  <a:pt x="200" y="163"/>
                  <a:pt x="195" y="166"/>
                  <a:pt x="189" y="170"/>
                </a:cubicBezTo>
                <a:cubicBezTo>
                  <a:pt x="184" y="174"/>
                  <a:pt x="178" y="177"/>
                  <a:pt x="174" y="180"/>
                </a:cubicBezTo>
                <a:close/>
                <a:moveTo>
                  <a:pt x="174" y="189"/>
                </a:moveTo>
                <a:cubicBezTo>
                  <a:pt x="173" y="190"/>
                  <a:pt x="171" y="191"/>
                  <a:pt x="169" y="192"/>
                </a:cubicBezTo>
                <a:cubicBezTo>
                  <a:pt x="167" y="194"/>
                  <a:pt x="165" y="195"/>
                  <a:pt x="165" y="197"/>
                </a:cubicBezTo>
                <a:cubicBezTo>
                  <a:pt x="166" y="195"/>
                  <a:pt x="169" y="194"/>
                  <a:pt x="172" y="193"/>
                </a:cubicBezTo>
                <a:cubicBezTo>
                  <a:pt x="173" y="192"/>
                  <a:pt x="173" y="192"/>
                  <a:pt x="173" y="192"/>
                </a:cubicBezTo>
                <a:cubicBezTo>
                  <a:pt x="173" y="191"/>
                  <a:pt x="174" y="191"/>
                  <a:pt x="174" y="191"/>
                </a:cubicBezTo>
                <a:cubicBezTo>
                  <a:pt x="179" y="188"/>
                  <a:pt x="183" y="185"/>
                  <a:pt x="186" y="182"/>
                </a:cubicBezTo>
                <a:cubicBezTo>
                  <a:pt x="190" y="179"/>
                  <a:pt x="194" y="176"/>
                  <a:pt x="199" y="174"/>
                </a:cubicBezTo>
                <a:cubicBezTo>
                  <a:pt x="200" y="172"/>
                  <a:pt x="201" y="171"/>
                  <a:pt x="203" y="170"/>
                </a:cubicBezTo>
                <a:cubicBezTo>
                  <a:pt x="205" y="170"/>
                  <a:pt x="207" y="168"/>
                  <a:pt x="208" y="167"/>
                </a:cubicBezTo>
                <a:cubicBezTo>
                  <a:pt x="202" y="170"/>
                  <a:pt x="196" y="174"/>
                  <a:pt x="191" y="178"/>
                </a:cubicBezTo>
                <a:cubicBezTo>
                  <a:pt x="185" y="182"/>
                  <a:pt x="180" y="186"/>
                  <a:pt x="174" y="189"/>
                </a:cubicBezTo>
                <a:close/>
                <a:moveTo>
                  <a:pt x="166" y="40"/>
                </a:moveTo>
                <a:cubicBezTo>
                  <a:pt x="166" y="40"/>
                  <a:pt x="167" y="40"/>
                  <a:pt x="168" y="40"/>
                </a:cubicBezTo>
                <a:cubicBezTo>
                  <a:pt x="168" y="40"/>
                  <a:pt x="169" y="39"/>
                  <a:pt x="169" y="39"/>
                </a:cubicBezTo>
                <a:cubicBezTo>
                  <a:pt x="167" y="39"/>
                  <a:pt x="167" y="39"/>
                  <a:pt x="167" y="39"/>
                </a:cubicBezTo>
                <a:cubicBezTo>
                  <a:pt x="167" y="40"/>
                  <a:pt x="167" y="40"/>
                  <a:pt x="166" y="40"/>
                </a:cubicBezTo>
                <a:close/>
                <a:moveTo>
                  <a:pt x="166" y="248"/>
                </a:moveTo>
                <a:cubicBezTo>
                  <a:pt x="171" y="248"/>
                  <a:pt x="171" y="248"/>
                  <a:pt x="171" y="248"/>
                </a:cubicBezTo>
                <a:cubicBezTo>
                  <a:pt x="170" y="246"/>
                  <a:pt x="170" y="246"/>
                  <a:pt x="171" y="245"/>
                </a:cubicBezTo>
                <a:cubicBezTo>
                  <a:pt x="172" y="245"/>
                  <a:pt x="172" y="244"/>
                  <a:pt x="171" y="243"/>
                </a:cubicBezTo>
                <a:cubicBezTo>
                  <a:pt x="172" y="244"/>
                  <a:pt x="173" y="244"/>
                  <a:pt x="174" y="243"/>
                </a:cubicBezTo>
                <a:cubicBezTo>
                  <a:pt x="174" y="242"/>
                  <a:pt x="175" y="242"/>
                  <a:pt x="177" y="242"/>
                </a:cubicBezTo>
                <a:cubicBezTo>
                  <a:pt x="180" y="238"/>
                  <a:pt x="184" y="235"/>
                  <a:pt x="188" y="233"/>
                </a:cubicBezTo>
                <a:cubicBezTo>
                  <a:pt x="192" y="231"/>
                  <a:pt x="196" y="228"/>
                  <a:pt x="200" y="225"/>
                </a:cubicBezTo>
                <a:cubicBezTo>
                  <a:pt x="204" y="223"/>
                  <a:pt x="208" y="220"/>
                  <a:pt x="212" y="217"/>
                </a:cubicBezTo>
                <a:cubicBezTo>
                  <a:pt x="216" y="215"/>
                  <a:pt x="220" y="212"/>
                  <a:pt x="223" y="210"/>
                </a:cubicBezTo>
                <a:cubicBezTo>
                  <a:pt x="213" y="215"/>
                  <a:pt x="203" y="221"/>
                  <a:pt x="193" y="228"/>
                </a:cubicBezTo>
                <a:cubicBezTo>
                  <a:pt x="184" y="235"/>
                  <a:pt x="175" y="241"/>
                  <a:pt x="166" y="248"/>
                </a:cubicBezTo>
                <a:close/>
                <a:moveTo>
                  <a:pt x="166" y="22"/>
                </a:moveTo>
                <a:cubicBezTo>
                  <a:pt x="167" y="22"/>
                  <a:pt x="167" y="21"/>
                  <a:pt x="168" y="20"/>
                </a:cubicBezTo>
                <a:cubicBezTo>
                  <a:pt x="168" y="19"/>
                  <a:pt x="168" y="19"/>
                  <a:pt x="167" y="20"/>
                </a:cubicBezTo>
                <a:cubicBezTo>
                  <a:pt x="167" y="21"/>
                  <a:pt x="167" y="21"/>
                  <a:pt x="166" y="22"/>
                </a:cubicBezTo>
                <a:cubicBezTo>
                  <a:pt x="166" y="23"/>
                  <a:pt x="166" y="23"/>
                  <a:pt x="166" y="22"/>
                </a:cubicBezTo>
                <a:close/>
                <a:moveTo>
                  <a:pt x="167" y="216"/>
                </a:moveTo>
                <a:cubicBezTo>
                  <a:pt x="168" y="216"/>
                  <a:pt x="169" y="216"/>
                  <a:pt x="169" y="215"/>
                </a:cubicBezTo>
                <a:cubicBezTo>
                  <a:pt x="169" y="215"/>
                  <a:pt x="170" y="214"/>
                  <a:pt x="170" y="214"/>
                </a:cubicBezTo>
                <a:cubicBezTo>
                  <a:pt x="169" y="214"/>
                  <a:pt x="168" y="214"/>
                  <a:pt x="167" y="216"/>
                </a:cubicBezTo>
                <a:close/>
                <a:moveTo>
                  <a:pt x="208" y="173"/>
                </a:moveTo>
                <a:cubicBezTo>
                  <a:pt x="206" y="175"/>
                  <a:pt x="205" y="176"/>
                  <a:pt x="203" y="177"/>
                </a:cubicBezTo>
                <a:cubicBezTo>
                  <a:pt x="201" y="179"/>
                  <a:pt x="198" y="180"/>
                  <a:pt x="196" y="181"/>
                </a:cubicBezTo>
                <a:cubicBezTo>
                  <a:pt x="189" y="187"/>
                  <a:pt x="182" y="192"/>
                  <a:pt x="175" y="196"/>
                </a:cubicBezTo>
                <a:cubicBezTo>
                  <a:pt x="174" y="197"/>
                  <a:pt x="174" y="197"/>
                  <a:pt x="173" y="197"/>
                </a:cubicBezTo>
                <a:cubicBezTo>
                  <a:pt x="172" y="198"/>
                  <a:pt x="171" y="198"/>
                  <a:pt x="170" y="199"/>
                </a:cubicBezTo>
                <a:cubicBezTo>
                  <a:pt x="169" y="200"/>
                  <a:pt x="168" y="200"/>
                  <a:pt x="167" y="201"/>
                </a:cubicBezTo>
                <a:cubicBezTo>
                  <a:pt x="167" y="202"/>
                  <a:pt x="167" y="203"/>
                  <a:pt x="168" y="204"/>
                </a:cubicBezTo>
                <a:cubicBezTo>
                  <a:pt x="170" y="202"/>
                  <a:pt x="173" y="200"/>
                  <a:pt x="176" y="198"/>
                </a:cubicBezTo>
                <a:cubicBezTo>
                  <a:pt x="179" y="196"/>
                  <a:pt x="182" y="193"/>
                  <a:pt x="185" y="191"/>
                </a:cubicBezTo>
                <a:cubicBezTo>
                  <a:pt x="185" y="190"/>
                  <a:pt x="186" y="190"/>
                  <a:pt x="186" y="190"/>
                </a:cubicBezTo>
                <a:cubicBezTo>
                  <a:pt x="187" y="190"/>
                  <a:pt x="188" y="190"/>
                  <a:pt x="189" y="190"/>
                </a:cubicBezTo>
                <a:cubicBezTo>
                  <a:pt x="191" y="188"/>
                  <a:pt x="194" y="186"/>
                  <a:pt x="197" y="183"/>
                </a:cubicBezTo>
                <a:cubicBezTo>
                  <a:pt x="199" y="181"/>
                  <a:pt x="202" y="179"/>
                  <a:pt x="205" y="177"/>
                </a:cubicBezTo>
                <a:cubicBezTo>
                  <a:pt x="206" y="177"/>
                  <a:pt x="207" y="176"/>
                  <a:pt x="208" y="176"/>
                </a:cubicBezTo>
                <a:cubicBezTo>
                  <a:pt x="210" y="175"/>
                  <a:pt x="210" y="174"/>
                  <a:pt x="210" y="173"/>
                </a:cubicBezTo>
                <a:lnTo>
                  <a:pt x="208" y="173"/>
                </a:lnTo>
                <a:close/>
                <a:moveTo>
                  <a:pt x="184" y="108"/>
                </a:moveTo>
                <a:cubicBezTo>
                  <a:pt x="182" y="111"/>
                  <a:pt x="179" y="113"/>
                  <a:pt x="176" y="115"/>
                </a:cubicBezTo>
                <a:cubicBezTo>
                  <a:pt x="173" y="117"/>
                  <a:pt x="170" y="119"/>
                  <a:pt x="168" y="122"/>
                </a:cubicBezTo>
                <a:cubicBezTo>
                  <a:pt x="167" y="122"/>
                  <a:pt x="167" y="123"/>
                  <a:pt x="167" y="123"/>
                </a:cubicBezTo>
                <a:cubicBezTo>
                  <a:pt x="167" y="122"/>
                  <a:pt x="168" y="122"/>
                  <a:pt x="168" y="122"/>
                </a:cubicBezTo>
                <a:cubicBezTo>
                  <a:pt x="169" y="122"/>
                  <a:pt x="169" y="121"/>
                  <a:pt x="170" y="121"/>
                </a:cubicBezTo>
                <a:cubicBezTo>
                  <a:pt x="170" y="120"/>
                  <a:pt x="171" y="120"/>
                  <a:pt x="171" y="120"/>
                </a:cubicBezTo>
                <a:cubicBezTo>
                  <a:pt x="173" y="119"/>
                  <a:pt x="175" y="117"/>
                  <a:pt x="176" y="116"/>
                </a:cubicBezTo>
                <a:cubicBezTo>
                  <a:pt x="178" y="114"/>
                  <a:pt x="180" y="113"/>
                  <a:pt x="181" y="111"/>
                </a:cubicBezTo>
                <a:cubicBezTo>
                  <a:pt x="183" y="111"/>
                  <a:pt x="184" y="110"/>
                  <a:pt x="185" y="109"/>
                </a:cubicBezTo>
                <a:cubicBezTo>
                  <a:pt x="187" y="109"/>
                  <a:pt x="187" y="108"/>
                  <a:pt x="187" y="106"/>
                </a:cubicBezTo>
                <a:cubicBezTo>
                  <a:pt x="186" y="105"/>
                  <a:pt x="186" y="106"/>
                  <a:pt x="185" y="106"/>
                </a:cubicBezTo>
                <a:cubicBezTo>
                  <a:pt x="185" y="107"/>
                  <a:pt x="184" y="108"/>
                  <a:pt x="184" y="108"/>
                </a:cubicBezTo>
                <a:close/>
                <a:moveTo>
                  <a:pt x="171" y="59"/>
                </a:moveTo>
                <a:cubicBezTo>
                  <a:pt x="171" y="59"/>
                  <a:pt x="171" y="59"/>
                  <a:pt x="172" y="58"/>
                </a:cubicBezTo>
                <a:cubicBezTo>
                  <a:pt x="172" y="58"/>
                  <a:pt x="172" y="58"/>
                  <a:pt x="171" y="58"/>
                </a:cubicBezTo>
                <a:cubicBezTo>
                  <a:pt x="171" y="58"/>
                  <a:pt x="171" y="58"/>
                  <a:pt x="170" y="59"/>
                </a:cubicBezTo>
                <a:cubicBezTo>
                  <a:pt x="169" y="59"/>
                  <a:pt x="170" y="59"/>
                  <a:pt x="171" y="59"/>
                </a:cubicBezTo>
                <a:close/>
                <a:moveTo>
                  <a:pt x="195" y="197"/>
                </a:moveTo>
                <a:cubicBezTo>
                  <a:pt x="194" y="197"/>
                  <a:pt x="194" y="197"/>
                  <a:pt x="195" y="196"/>
                </a:cubicBezTo>
                <a:cubicBezTo>
                  <a:pt x="196" y="195"/>
                  <a:pt x="197" y="195"/>
                  <a:pt x="198" y="194"/>
                </a:cubicBezTo>
                <a:cubicBezTo>
                  <a:pt x="200" y="192"/>
                  <a:pt x="203" y="191"/>
                  <a:pt x="206" y="188"/>
                </a:cubicBezTo>
                <a:cubicBezTo>
                  <a:pt x="209" y="186"/>
                  <a:pt x="212" y="185"/>
                  <a:pt x="214" y="184"/>
                </a:cubicBezTo>
                <a:cubicBezTo>
                  <a:pt x="214" y="183"/>
                  <a:pt x="214" y="182"/>
                  <a:pt x="214" y="181"/>
                </a:cubicBezTo>
                <a:cubicBezTo>
                  <a:pt x="214" y="180"/>
                  <a:pt x="213" y="180"/>
                  <a:pt x="213" y="179"/>
                </a:cubicBezTo>
                <a:cubicBezTo>
                  <a:pt x="207" y="182"/>
                  <a:pt x="202" y="186"/>
                  <a:pt x="196" y="190"/>
                </a:cubicBezTo>
                <a:cubicBezTo>
                  <a:pt x="191" y="194"/>
                  <a:pt x="185" y="198"/>
                  <a:pt x="180" y="201"/>
                </a:cubicBezTo>
                <a:cubicBezTo>
                  <a:pt x="178" y="202"/>
                  <a:pt x="177" y="203"/>
                  <a:pt x="175" y="204"/>
                </a:cubicBezTo>
                <a:cubicBezTo>
                  <a:pt x="173" y="205"/>
                  <a:pt x="171" y="206"/>
                  <a:pt x="171" y="208"/>
                </a:cubicBezTo>
                <a:cubicBezTo>
                  <a:pt x="172" y="208"/>
                  <a:pt x="172" y="207"/>
                  <a:pt x="173" y="207"/>
                </a:cubicBezTo>
                <a:cubicBezTo>
                  <a:pt x="172" y="208"/>
                  <a:pt x="171" y="209"/>
                  <a:pt x="171" y="211"/>
                </a:cubicBezTo>
                <a:cubicBezTo>
                  <a:pt x="171" y="212"/>
                  <a:pt x="171" y="213"/>
                  <a:pt x="171" y="213"/>
                </a:cubicBezTo>
                <a:cubicBezTo>
                  <a:pt x="174" y="211"/>
                  <a:pt x="178" y="209"/>
                  <a:pt x="182" y="205"/>
                </a:cubicBezTo>
                <a:cubicBezTo>
                  <a:pt x="187" y="202"/>
                  <a:pt x="191" y="199"/>
                  <a:pt x="195" y="197"/>
                </a:cubicBezTo>
                <a:close/>
                <a:moveTo>
                  <a:pt x="190" y="240"/>
                </a:moveTo>
                <a:cubicBezTo>
                  <a:pt x="191" y="238"/>
                  <a:pt x="193" y="236"/>
                  <a:pt x="195" y="236"/>
                </a:cubicBezTo>
                <a:cubicBezTo>
                  <a:pt x="197" y="235"/>
                  <a:pt x="199" y="234"/>
                  <a:pt x="200" y="232"/>
                </a:cubicBezTo>
                <a:cubicBezTo>
                  <a:pt x="205" y="230"/>
                  <a:pt x="209" y="228"/>
                  <a:pt x="213" y="224"/>
                </a:cubicBezTo>
                <a:cubicBezTo>
                  <a:pt x="217" y="221"/>
                  <a:pt x="221" y="218"/>
                  <a:pt x="226" y="216"/>
                </a:cubicBezTo>
                <a:cubicBezTo>
                  <a:pt x="226" y="214"/>
                  <a:pt x="225" y="214"/>
                  <a:pt x="225" y="215"/>
                </a:cubicBezTo>
                <a:cubicBezTo>
                  <a:pt x="217" y="220"/>
                  <a:pt x="208" y="225"/>
                  <a:pt x="200" y="231"/>
                </a:cubicBezTo>
                <a:cubicBezTo>
                  <a:pt x="191" y="236"/>
                  <a:pt x="183" y="241"/>
                  <a:pt x="176" y="248"/>
                </a:cubicBezTo>
                <a:cubicBezTo>
                  <a:pt x="178" y="248"/>
                  <a:pt x="179" y="248"/>
                  <a:pt x="181" y="247"/>
                </a:cubicBezTo>
                <a:cubicBezTo>
                  <a:pt x="182" y="246"/>
                  <a:pt x="183" y="245"/>
                  <a:pt x="183" y="244"/>
                </a:cubicBezTo>
                <a:cubicBezTo>
                  <a:pt x="184" y="244"/>
                  <a:pt x="185" y="243"/>
                  <a:pt x="186" y="242"/>
                </a:cubicBezTo>
                <a:cubicBezTo>
                  <a:pt x="187" y="241"/>
                  <a:pt x="189" y="240"/>
                  <a:pt x="190" y="240"/>
                </a:cubicBezTo>
                <a:close/>
                <a:moveTo>
                  <a:pt x="181" y="45"/>
                </a:moveTo>
                <a:cubicBezTo>
                  <a:pt x="186" y="45"/>
                  <a:pt x="189" y="44"/>
                  <a:pt x="192" y="41"/>
                </a:cubicBezTo>
                <a:cubicBezTo>
                  <a:pt x="195" y="39"/>
                  <a:pt x="197" y="37"/>
                  <a:pt x="200" y="35"/>
                </a:cubicBezTo>
                <a:cubicBezTo>
                  <a:pt x="200" y="31"/>
                  <a:pt x="200" y="31"/>
                  <a:pt x="200" y="31"/>
                </a:cubicBezTo>
                <a:cubicBezTo>
                  <a:pt x="199" y="31"/>
                  <a:pt x="199" y="31"/>
                  <a:pt x="199" y="31"/>
                </a:cubicBezTo>
                <a:cubicBezTo>
                  <a:pt x="200" y="31"/>
                  <a:pt x="200" y="30"/>
                  <a:pt x="199" y="30"/>
                </a:cubicBezTo>
                <a:cubicBezTo>
                  <a:pt x="196" y="33"/>
                  <a:pt x="193" y="35"/>
                  <a:pt x="190" y="37"/>
                </a:cubicBezTo>
                <a:cubicBezTo>
                  <a:pt x="187" y="40"/>
                  <a:pt x="184" y="42"/>
                  <a:pt x="181" y="45"/>
                </a:cubicBezTo>
                <a:close/>
                <a:moveTo>
                  <a:pt x="184" y="129"/>
                </a:moveTo>
                <a:cubicBezTo>
                  <a:pt x="184" y="128"/>
                  <a:pt x="185" y="128"/>
                  <a:pt x="186" y="128"/>
                </a:cubicBezTo>
                <a:cubicBezTo>
                  <a:pt x="187" y="128"/>
                  <a:pt x="187" y="127"/>
                  <a:pt x="186" y="127"/>
                </a:cubicBezTo>
                <a:cubicBezTo>
                  <a:pt x="186" y="127"/>
                  <a:pt x="186" y="128"/>
                  <a:pt x="184" y="128"/>
                </a:cubicBezTo>
                <a:cubicBezTo>
                  <a:pt x="183" y="128"/>
                  <a:pt x="183" y="128"/>
                  <a:pt x="184" y="129"/>
                </a:cubicBezTo>
                <a:close/>
                <a:moveTo>
                  <a:pt x="207" y="239"/>
                </a:moveTo>
                <a:cubicBezTo>
                  <a:pt x="207" y="237"/>
                  <a:pt x="207" y="237"/>
                  <a:pt x="207" y="236"/>
                </a:cubicBezTo>
                <a:cubicBezTo>
                  <a:pt x="208" y="236"/>
                  <a:pt x="208" y="235"/>
                  <a:pt x="209" y="235"/>
                </a:cubicBezTo>
                <a:cubicBezTo>
                  <a:pt x="214" y="233"/>
                  <a:pt x="219" y="230"/>
                  <a:pt x="223" y="226"/>
                </a:cubicBezTo>
                <a:cubicBezTo>
                  <a:pt x="227" y="223"/>
                  <a:pt x="231" y="220"/>
                  <a:pt x="236" y="216"/>
                </a:cubicBezTo>
                <a:cubicBezTo>
                  <a:pt x="236" y="216"/>
                  <a:pt x="236" y="216"/>
                  <a:pt x="235" y="215"/>
                </a:cubicBezTo>
                <a:cubicBezTo>
                  <a:pt x="235" y="215"/>
                  <a:pt x="235" y="215"/>
                  <a:pt x="235" y="216"/>
                </a:cubicBezTo>
                <a:cubicBezTo>
                  <a:pt x="231" y="218"/>
                  <a:pt x="227" y="221"/>
                  <a:pt x="223" y="223"/>
                </a:cubicBezTo>
                <a:cubicBezTo>
                  <a:pt x="219" y="226"/>
                  <a:pt x="215" y="228"/>
                  <a:pt x="211" y="231"/>
                </a:cubicBezTo>
                <a:cubicBezTo>
                  <a:pt x="207" y="233"/>
                  <a:pt x="203" y="236"/>
                  <a:pt x="199" y="239"/>
                </a:cubicBezTo>
                <a:cubicBezTo>
                  <a:pt x="195" y="241"/>
                  <a:pt x="191" y="244"/>
                  <a:pt x="188" y="248"/>
                </a:cubicBezTo>
                <a:cubicBezTo>
                  <a:pt x="190" y="247"/>
                  <a:pt x="192" y="247"/>
                  <a:pt x="193" y="246"/>
                </a:cubicBezTo>
                <a:cubicBezTo>
                  <a:pt x="195" y="245"/>
                  <a:pt x="196" y="244"/>
                  <a:pt x="197" y="243"/>
                </a:cubicBezTo>
                <a:cubicBezTo>
                  <a:pt x="199" y="242"/>
                  <a:pt x="200" y="241"/>
                  <a:pt x="202" y="240"/>
                </a:cubicBezTo>
                <a:cubicBezTo>
                  <a:pt x="203" y="239"/>
                  <a:pt x="205" y="239"/>
                  <a:pt x="207" y="239"/>
                </a:cubicBezTo>
                <a:close/>
                <a:moveTo>
                  <a:pt x="191" y="123"/>
                </a:moveTo>
                <a:cubicBezTo>
                  <a:pt x="191" y="123"/>
                  <a:pt x="192" y="123"/>
                  <a:pt x="192" y="122"/>
                </a:cubicBezTo>
                <a:cubicBezTo>
                  <a:pt x="193" y="122"/>
                  <a:pt x="193" y="121"/>
                  <a:pt x="192" y="121"/>
                </a:cubicBezTo>
                <a:cubicBezTo>
                  <a:pt x="192" y="122"/>
                  <a:pt x="192" y="122"/>
                  <a:pt x="191" y="123"/>
                </a:cubicBezTo>
                <a:cubicBezTo>
                  <a:pt x="190" y="123"/>
                  <a:pt x="190" y="123"/>
                  <a:pt x="191" y="123"/>
                </a:cubicBezTo>
                <a:close/>
                <a:moveTo>
                  <a:pt x="196" y="43"/>
                </a:moveTo>
                <a:cubicBezTo>
                  <a:pt x="197" y="44"/>
                  <a:pt x="197" y="44"/>
                  <a:pt x="198" y="44"/>
                </a:cubicBezTo>
                <a:cubicBezTo>
                  <a:pt x="198" y="44"/>
                  <a:pt x="199" y="44"/>
                  <a:pt x="200" y="44"/>
                </a:cubicBezTo>
                <a:cubicBezTo>
                  <a:pt x="200" y="41"/>
                  <a:pt x="200" y="41"/>
                  <a:pt x="200" y="41"/>
                </a:cubicBezTo>
                <a:cubicBezTo>
                  <a:pt x="198" y="42"/>
                  <a:pt x="197" y="42"/>
                  <a:pt x="196" y="43"/>
                </a:cubicBezTo>
                <a:close/>
                <a:moveTo>
                  <a:pt x="209" y="241"/>
                </a:moveTo>
                <a:cubicBezTo>
                  <a:pt x="210" y="241"/>
                  <a:pt x="210" y="240"/>
                  <a:pt x="212" y="239"/>
                </a:cubicBezTo>
                <a:cubicBezTo>
                  <a:pt x="213" y="238"/>
                  <a:pt x="213" y="238"/>
                  <a:pt x="213" y="237"/>
                </a:cubicBezTo>
                <a:cubicBezTo>
                  <a:pt x="212" y="238"/>
                  <a:pt x="211" y="239"/>
                  <a:pt x="210" y="239"/>
                </a:cubicBezTo>
                <a:cubicBezTo>
                  <a:pt x="209" y="239"/>
                  <a:pt x="209" y="240"/>
                  <a:pt x="209" y="241"/>
                </a:cubicBezTo>
                <a:close/>
                <a:moveTo>
                  <a:pt x="247" y="220"/>
                </a:moveTo>
                <a:cubicBezTo>
                  <a:pt x="241" y="225"/>
                  <a:pt x="235" y="229"/>
                  <a:pt x="228" y="233"/>
                </a:cubicBezTo>
                <a:cubicBezTo>
                  <a:pt x="222" y="237"/>
                  <a:pt x="216" y="242"/>
                  <a:pt x="210" y="246"/>
                </a:cubicBezTo>
                <a:cubicBezTo>
                  <a:pt x="211" y="247"/>
                  <a:pt x="212" y="247"/>
                  <a:pt x="213" y="246"/>
                </a:cubicBezTo>
                <a:cubicBezTo>
                  <a:pt x="213" y="245"/>
                  <a:pt x="213" y="244"/>
                  <a:pt x="214" y="243"/>
                </a:cubicBezTo>
                <a:cubicBezTo>
                  <a:pt x="216" y="243"/>
                  <a:pt x="217" y="242"/>
                  <a:pt x="219" y="241"/>
                </a:cubicBezTo>
                <a:cubicBezTo>
                  <a:pt x="220" y="241"/>
                  <a:pt x="221" y="240"/>
                  <a:pt x="222" y="239"/>
                </a:cubicBezTo>
                <a:cubicBezTo>
                  <a:pt x="225" y="239"/>
                  <a:pt x="225" y="239"/>
                  <a:pt x="225" y="239"/>
                </a:cubicBezTo>
                <a:cubicBezTo>
                  <a:pt x="226" y="238"/>
                  <a:pt x="226" y="237"/>
                  <a:pt x="226" y="237"/>
                </a:cubicBezTo>
                <a:cubicBezTo>
                  <a:pt x="227" y="236"/>
                  <a:pt x="227" y="235"/>
                  <a:pt x="228" y="235"/>
                </a:cubicBezTo>
                <a:cubicBezTo>
                  <a:pt x="228" y="235"/>
                  <a:pt x="228" y="235"/>
                  <a:pt x="229" y="234"/>
                </a:cubicBezTo>
                <a:cubicBezTo>
                  <a:pt x="229" y="234"/>
                  <a:pt x="229" y="234"/>
                  <a:pt x="230" y="234"/>
                </a:cubicBezTo>
                <a:cubicBezTo>
                  <a:pt x="230" y="234"/>
                  <a:pt x="230" y="234"/>
                  <a:pt x="230" y="233"/>
                </a:cubicBezTo>
                <a:cubicBezTo>
                  <a:pt x="232" y="232"/>
                  <a:pt x="234" y="231"/>
                  <a:pt x="236" y="230"/>
                </a:cubicBezTo>
                <a:cubicBezTo>
                  <a:pt x="238" y="230"/>
                  <a:pt x="240" y="229"/>
                  <a:pt x="242" y="228"/>
                </a:cubicBezTo>
                <a:cubicBezTo>
                  <a:pt x="243" y="227"/>
                  <a:pt x="244" y="226"/>
                  <a:pt x="246" y="225"/>
                </a:cubicBezTo>
                <a:cubicBezTo>
                  <a:pt x="247" y="224"/>
                  <a:pt x="248" y="223"/>
                  <a:pt x="249" y="222"/>
                </a:cubicBezTo>
                <a:cubicBezTo>
                  <a:pt x="249" y="221"/>
                  <a:pt x="249" y="221"/>
                  <a:pt x="249" y="220"/>
                </a:cubicBezTo>
                <a:cubicBezTo>
                  <a:pt x="248" y="220"/>
                  <a:pt x="248" y="220"/>
                  <a:pt x="247" y="220"/>
                </a:cubicBezTo>
                <a:close/>
                <a:moveTo>
                  <a:pt x="242" y="232"/>
                </a:moveTo>
                <a:cubicBezTo>
                  <a:pt x="238" y="234"/>
                  <a:pt x="235" y="236"/>
                  <a:pt x="231" y="239"/>
                </a:cubicBezTo>
                <a:cubicBezTo>
                  <a:pt x="227" y="242"/>
                  <a:pt x="224" y="244"/>
                  <a:pt x="221" y="246"/>
                </a:cubicBezTo>
                <a:cubicBezTo>
                  <a:pt x="222" y="246"/>
                  <a:pt x="223" y="246"/>
                  <a:pt x="224" y="245"/>
                </a:cubicBezTo>
                <a:cubicBezTo>
                  <a:pt x="225" y="245"/>
                  <a:pt x="227" y="245"/>
                  <a:pt x="229" y="246"/>
                </a:cubicBezTo>
                <a:cubicBezTo>
                  <a:pt x="227" y="246"/>
                  <a:pt x="226" y="246"/>
                  <a:pt x="226" y="247"/>
                </a:cubicBezTo>
                <a:cubicBezTo>
                  <a:pt x="227" y="247"/>
                  <a:pt x="228" y="246"/>
                  <a:pt x="228" y="246"/>
                </a:cubicBezTo>
                <a:cubicBezTo>
                  <a:pt x="229" y="246"/>
                  <a:pt x="230" y="246"/>
                  <a:pt x="231" y="246"/>
                </a:cubicBezTo>
                <a:cubicBezTo>
                  <a:pt x="233" y="242"/>
                  <a:pt x="236" y="239"/>
                  <a:pt x="239" y="237"/>
                </a:cubicBezTo>
                <a:cubicBezTo>
                  <a:pt x="242" y="236"/>
                  <a:pt x="245" y="233"/>
                  <a:pt x="248" y="230"/>
                </a:cubicBezTo>
                <a:cubicBezTo>
                  <a:pt x="247" y="230"/>
                  <a:pt x="246" y="230"/>
                  <a:pt x="245" y="231"/>
                </a:cubicBezTo>
                <a:cubicBezTo>
                  <a:pt x="244" y="231"/>
                  <a:pt x="243" y="232"/>
                  <a:pt x="242" y="232"/>
                </a:cubicBezTo>
                <a:close/>
                <a:moveTo>
                  <a:pt x="228" y="228"/>
                </a:moveTo>
                <a:cubicBezTo>
                  <a:pt x="229" y="228"/>
                  <a:pt x="230" y="227"/>
                  <a:pt x="232" y="226"/>
                </a:cubicBezTo>
                <a:cubicBezTo>
                  <a:pt x="234" y="224"/>
                  <a:pt x="234" y="224"/>
                  <a:pt x="234" y="224"/>
                </a:cubicBezTo>
                <a:cubicBezTo>
                  <a:pt x="233" y="224"/>
                  <a:pt x="231" y="225"/>
                  <a:pt x="230" y="226"/>
                </a:cubicBezTo>
                <a:cubicBezTo>
                  <a:pt x="229" y="227"/>
                  <a:pt x="228" y="228"/>
                  <a:pt x="228" y="228"/>
                </a:cubicBezTo>
                <a:close/>
                <a:moveTo>
                  <a:pt x="237" y="222"/>
                </a:moveTo>
                <a:cubicBezTo>
                  <a:pt x="237" y="221"/>
                  <a:pt x="238" y="221"/>
                  <a:pt x="239" y="221"/>
                </a:cubicBezTo>
                <a:cubicBezTo>
                  <a:pt x="240" y="220"/>
                  <a:pt x="240" y="220"/>
                  <a:pt x="239" y="220"/>
                </a:cubicBezTo>
                <a:cubicBezTo>
                  <a:pt x="239" y="220"/>
                  <a:pt x="238" y="220"/>
                  <a:pt x="237" y="221"/>
                </a:cubicBezTo>
                <a:cubicBezTo>
                  <a:pt x="236" y="221"/>
                  <a:pt x="236" y="221"/>
                  <a:pt x="237" y="222"/>
                </a:cubicBezTo>
                <a:close/>
                <a:moveTo>
                  <a:pt x="242" y="218"/>
                </a:moveTo>
                <a:cubicBezTo>
                  <a:pt x="241" y="219"/>
                  <a:pt x="240" y="219"/>
                  <a:pt x="240" y="219"/>
                </a:cubicBezTo>
                <a:cubicBezTo>
                  <a:pt x="240" y="219"/>
                  <a:pt x="241" y="219"/>
                  <a:pt x="241" y="219"/>
                </a:cubicBezTo>
                <a:cubicBezTo>
                  <a:pt x="241" y="218"/>
                  <a:pt x="242" y="218"/>
                  <a:pt x="242" y="218"/>
                </a:cubicBezTo>
                <a:cubicBezTo>
                  <a:pt x="242" y="218"/>
                  <a:pt x="242" y="218"/>
                  <a:pt x="242" y="218"/>
                </a:cubicBezTo>
                <a:close/>
                <a:moveTo>
                  <a:pt x="242" y="241"/>
                </a:moveTo>
                <a:cubicBezTo>
                  <a:pt x="242" y="243"/>
                  <a:pt x="242" y="244"/>
                  <a:pt x="242" y="244"/>
                </a:cubicBezTo>
                <a:cubicBezTo>
                  <a:pt x="242" y="245"/>
                  <a:pt x="241" y="245"/>
                  <a:pt x="241" y="246"/>
                </a:cubicBezTo>
                <a:cubicBezTo>
                  <a:pt x="243" y="245"/>
                  <a:pt x="244" y="244"/>
                  <a:pt x="245" y="242"/>
                </a:cubicBezTo>
                <a:cubicBezTo>
                  <a:pt x="246" y="241"/>
                  <a:pt x="248" y="240"/>
                  <a:pt x="249" y="239"/>
                </a:cubicBezTo>
                <a:cubicBezTo>
                  <a:pt x="250" y="238"/>
                  <a:pt x="250" y="238"/>
                  <a:pt x="251" y="238"/>
                </a:cubicBezTo>
                <a:cubicBezTo>
                  <a:pt x="252" y="237"/>
                  <a:pt x="252" y="237"/>
                  <a:pt x="252" y="235"/>
                </a:cubicBezTo>
                <a:cubicBezTo>
                  <a:pt x="250" y="236"/>
                  <a:pt x="248" y="237"/>
                  <a:pt x="247" y="238"/>
                </a:cubicBezTo>
                <a:cubicBezTo>
                  <a:pt x="245" y="239"/>
                  <a:pt x="243" y="240"/>
                  <a:pt x="242" y="241"/>
                </a:cubicBezTo>
                <a:close/>
              </a:path>
            </a:pathLst>
          </a:custGeom>
          <a:solidFill>
            <a:schemeClr val="tx1">
              <a:lumMod val="65000"/>
              <a:lumOff val="3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72" name="Freeform 33"/>
          <p:cNvSpPr>
            <a:spLocks/>
          </p:cNvSpPr>
          <p:nvPr/>
        </p:nvSpPr>
        <p:spPr bwMode="auto">
          <a:xfrm>
            <a:off x="5445340" y="3407563"/>
            <a:ext cx="1295861" cy="1841186"/>
          </a:xfrm>
          <a:custGeom>
            <a:avLst/>
            <a:gdLst>
              <a:gd name="T0" fmla="*/ 930 w 930"/>
              <a:gd name="T1" fmla="*/ 1546 h 1546"/>
              <a:gd name="T2" fmla="*/ 465 w 930"/>
              <a:gd name="T3" fmla="*/ 1382 h 1546"/>
              <a:gd name="T4" fmla="*/ 0 w 930"/>
              <a:gd name="T5" fmla="*/ 1546 h 1546"/>
              <a:gd name="T6" fmla="*/ 0 w 930"/>
              <a:gd name="T7" fmla="*/ 0 h 1546"/>
              <a:gd name="T8" fmla="*/ 930 w 930"/>
              <a:gd name="T9" fmla="*/ 0 h 1546"/>
              <a:gd name="T10" fmla="*/ 930 w 930"/>
              <a:gd name="T11" fmla="*/ 1546 h 1546"/>
            </a:gdLst>
            <a:ahLst/>
            <a:cxnLst>
              <a:cxn ang="0">
                <a:pos x="T0" y="T1"/>
              </a:cxn>
              <a:cxn ang="0">
                <a:pos x="T2" y="T3"/>
              </a:cxn>
              <a:cxn ang="0">
                <a:pos x="T4" y="T5"/>
              </a:cxn>
              <a:cxn ang="0">
                <a:pos x="T6" y="T7"/>
              </a:cxn>
              <a:cxn ang="0">
                <a:pos x="T8" y="T9"/>
              </a:cxn>
              <a:cxn ang="0">
                <a:pos x="T10" y="T11"/>
              </a:cxn>
            </a:cxnLst>
            <a:rect l="0" t="0" r="r" b="b"/>
            <a:pathLst>
              <a:path w="930" h="1546">
                <a:moveTo>
                  <a:pt x="930" y="1546"/>
                </a:moveTo>
                <a:lnTo>
                  <a:pt x="465" y="1382"/>
                </a:lnTo>
                <a:lnTo>
                  <a:pt x="0" y="1546"/>
                </a:lnTo>
                <a:lnTo>
                  <a:pt x="0" y="0"/>
                </a:lnTo>
                <a:lnTo>
                  <a:pt x="930" y="0"/>
                </a:lnTo>
                <a:lnTo>
                  <a:pt x="930" y="1546"/>
                </a:lnTo>
                <a:close/>
              </a:path>
            </a:pathLst>
          </a:custGeom>
          <a:solidFill>
            <a:schemeClr val="accent3"/>
          </a:solidFill>
          <a:ln>
            <a:noFill/>
          </a:ln>
        </p:spPr>
        <p:txBody>
          <a:bodyPr vert="horz" wrap="square" lIns="68598" tIns="34299" rIns="68598" bIns="34299" numCol="1" anchor="t" anchorCtr="0" compatLnSpc="1">
            <a:prstTxWarp prst="textNoShape">
              <a:avLst/>
            </a:prstTxWarp>
          </a:bodyPr>
          <a:lstStyle/>
          <a:p>
            <a:endParaRPr lang="en-US"/>
          </a:p>
        </p:txBody>
      </p:sp>
      <p:sp>
        <p:nvSpPr>
          <p:cNvPr id="73" name="Freeform 34"/>
          <p:cNvSpPr>
            <a:spLocks/>
          </p:cNvSpPr>
          <p:nvPr/>
        </p:nvSpPr>
        <p:spPr bwMode="auto">
          <a:xfrm>
            <a:off x="5680996" y="3319434"/>
            <a:ext cx="818173" cy="911066"/>
          </a:xfrm>
          <a:custGeom>
            <a:avLst/>
            <a:gdLst>
              <a:gd name="T0" fmla="*/ 687 w 687"/>
              <a:gd name="T1" fmla="*/ 506 h 765"/>
              <a:gd name="T2" fmla="*/ 344 w 687"/>
              <a:gd name="T3" fmla="*/ 765 h 765"/>
              <a:gd name="T4" fmla="*/ 0 w 687"/>
              <a:gd name="T5" fmla="*/ 506 h 765"/>
              <a:gd name="T6" fmla="*/ 0 w 687"/>
              <a:gd name="T7" fmla="*/ 0 h 765"/>
              <a:gd name="T8" fmla="*/ 687 w 687"/>
              <a:gd name="T9" fmla="*/ 0 h 765"/>
              <a:gd name="T10" fmla="*/ 687 w 687"/>
              <a:gd name="T11" fmla="*/ 506 h 765"/>
            </a:gdLst>
            <a:ahLst/>
            <a:cxnLst>
              <a:cxn ang="0">
                <a:pos x="T0" y="T1"/>
              </a:cxn>
              <a:cxn ang="0">
                <a:pos x="T2" y="T3"/>
              </a:cxn>
              <a:cxn ang="0">
                <a:pos x="T4" y="T5"/>
              </a:cxn>
              <a:cxn ang="0">
                <a:pos x="T6" y="T7"/>
              </a:cxn>
              <a:cxn ang="0">
                <a:pos x="T8" y="T9"/>
              </a:cxn>
              <a:cxn ang="0">
                <a:pos x="T10" y="T11"/>
              </a:cxn>
            </a:cxnLst>
            <a:rect l="0" t="0" r="r" b="b"/>
            <a:pathLst>
              <a:path w="687" h="765">
                <a:moveTo>
                  <a:pt x="687" y="506"/>
                </a:moveTo>
                <a:lnTo>
                  <a:pt x="344" y="765"/>
                </a:lnTo>
                <a:lnTo>
                  <a:pt x="0" y="506"/>
                </a:lnTo>
                <a:lnTo>
                  <a:pt x="0" y="0"/>
                </a:lnTo>
                <a:lnTo>
                  <a:pt x="687" y="0"/>
                </a:lnTo>
                <a:lnTo>
                  <a:pt x="687" y="506"/>
                </a:lnTo>
                <a:close/>
              </a:path>
            </a:pathLst>
          </a:custGeom>
          <a:solidFill>
            <a:schemeClr val="accent3">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74" name="Freeform 35"/>
          <p:cNvSpPr>
            <a:spLocks/>
          </p:cNvSpPr>
          <p:nvPr/>
        </p:nvSpPr>
        <p:spPr bwMode="auto">
          <a:xfrm>
            <a:off x="6356791" y="3319435"/>
            <a:ext cx="387115" cy="88130"/>
          </a:xfrm>
          <a:custGeom>
            <a:avLst/>
            <a:gdLst>
              <a:gd name="T0" fmla="*/ 26 w 104"/>
              <a:gd name="T1" fmla="*/ 0 h 74"/>
              <a:gd name="T2" fmla="*/ 104 w 104"/>
              <a:gd name="T3" fmla="*/ 74 h 74"/>
              <a:gd name="T4" fmla="*/ 0 w 104"/>
              <a:gd name="T5" fmla="*/ 74 h 74"/>
              <a:gd name="T6" fmla="*/ 26 w 104"/>
              <a:gd name="T7" fmla="*/ 0 h 74"/>
            </a:gdLst>
            <a:ahLst/>
            <a:cxnLst>
              <a:cxn ang="0">
                <a:pos x="T0" y="T1"/>
              </a:cxn>
              <a:cxn ang="0">
                <a:pos x="T2" y="T3"/>
              </a:cxn>
              <a:cxn ang="0">
                <a:pos x="T4" y="T5"/>
              </a:cxn>
              <a:cxn ang="0">
                <a:pos x="T6" y="T7"/>
              </a:cxn>
            </a:cxnLst>
            <a:rect l="0" t="0" r="r" b="b"/>
            <a:pathLst>
              <a:path w="104" h="74">
                <a:moveTo>
                  <a:pt x="26" y="0"/>
                </a:moveTo>
                <a:lnTo>
                  <a:pt x="104" y="74"/>
                </a:lnTo>
                <a:lnTo>
                  <a:pt x="0" y="74"/>
                </a:lnTo>
                <a:lnTo>
                  <a:pt x="26" y="0"/>
                </a:lnTo>
                <a:close/>
              </a:path>
            </a:pathLst>
          </a:custGeom>
          <a:solidFill>
            <a:schemeClr val="accent3">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4" name="TextBox 83"/>
          <p:cNvSpPr txBox="1"/>
          <p:nvPr/>
        </p:nvSpPr>
        <p:spPr>
          <a:xfrm>
            <a:off x="5480643" y="4339123"/>
            <a:ext cx="1261884" cy="300082"/>
          </a:xfrm>
          <a:prstGeom prst="rect">
            <a:avLst/>
          </a:prstGeom>
          <a:noFill/>
        </p:spPr>
        <p:txBody>
          <a:bodyPr wrap="none" rtlCol="0">
            <a:spAutoFit/>
          </a:bodyPr>
          <a:lstStyle/>
          <a:p>
            <a:r>
              <a:rPr lang="en-US" sz="135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ATTAINABLE</a:t>
            </a:r>
          </a:p>
        </p:txBody>
      </p:sp>
      <p:sp>
        <p:nvSpPr>
          <p:cNvPr id="38" name="Freeform 25"/>
          <p:cNvSpPr>
            <a:spLocks noEditPoints="1"/>
          </p:cNvSpPr>
          <p:nvPr/>
        </p:nvSpPr>
        <p:spPr bwMode="auto">
          <a:xfrm>
            <a:off x="7361576" y="2038740"/>
            <a:ext cx="988240" cy="992187"/>
          </a:xfrm>
          <a:custGeom>
            <a:avLst/>
            <a:gdLst>
              <a:gd name="T0" fmla="*/ 4 w 259"/>
              <a:gd name="T1" fmla="*/ 218 h 260"/>
              <a:gd name="T2" fmla="*/ 18 w 259"/>
              <a:gd name="T3" fmla="*/ 54 h 260"/>
              <a:gd name="T4" fmla="*/ 215 w 259"/>
              <a:gd name="T5" fmla="*/ 31 h 260"/>
              <a:gd name="T6" fmla="*/ 227 w 259"/>
              <a:gd name="T7" fmla="*/ 253 h 260"/>
              <a:gd name="T8" fmla="*/ 107 w 259"/>
              <a:gd name="T9" fmla="*/ 163 h 260"/>
              <a:gd name="T10" fmla="*/ 31 w 259"/>
              <a:gd name="T11" fmla="*/ 255 h 260"/>
              <a:gd name="T12" fmla="*/ 102 w 259"/>
              <a:gd name="T13" fmla="*/ 202 h 260"/>
              <a:gd name="T14" fmla="*/ 11 w 259"/>
              <a:gd name="T15" fmla="*/ 6 h 260"/>
              <a:gd name="T16" fmla="*/ 21 w 259"/>
              <a:gd name="T17" fmla="*/ 43 h 260"/>
              <a:gd name="T18" fmla="*/ 43 w 259"/>
              <a:gd name="T19" fmla="*/ 32 h 260"/>
              <a:gd name="T20" fmla="*/ 12 w 259"/>
              <a:gd name="T21" fmla="*/ 236 h 260"/>
              <a:gd name="T22" fmla="*/ 15 w 259"/>
              <a:gd name="T23" fmla="*/ 19 h 260"/>
              <a:gd name="T24" fmla="*/ 75 w 259"/>
              <a:gd name="T25" fmla="*/ 23 h 260"/>
              <a:gd name="T26" fmla="*/ 46 w 259"/>
              <a:gd name="T27" fmla="*/ 240 h 260"/>
              <a:gd name="T28" fmla="*/ 40 w 259"/>
              <a:gd name="T29" fmla="*/ 8 h 260"/>
              <a:gd name="T30" fmla="*/ 99 w 259"/>
              <a:gd name="T31" fmla="*/ 18 h 260"/>
              <a:gd name="T32" fmla="*/ 73 w 259"/>
              <a:gd name="T33" fmla="*/ 108 h 260"/>
              <a:gd name="T34" fmla="*/ 141 w 259"/>
              <a:gd name="T35" fmla="*/ 12 h 260"/>
              <a:gd name="T36" fmla="*/ 76 w 259"/>
              <a:gd name="T37" fmla="*/ 42 h 260"/>
              <a:gd name="T38" fmla="*/ 202 w 259"/>
              <a:gd name="T39" fmla="*/ 85 h 260"/>
              <a:gd name="T40" fmla="*/ 71 w 259"/>
              <a:gd name="T41" fmla="*/ 149 h 260"/>
              <a:gd name="T42" fmla="*/ 51 w 259"/>
              <a:gd name="T43" fmla="*/ 100 h 260"/>
              <a:gd name="T44" fmla="*/ 79 w 259"/>
              <a:gd name="T45" fmla="*/ 153 h 260"/>
              <a:gd name="T46" fmla="*/ 187 w 259"/>
              <a:gd name="T47" fmla="*/ 98 h 260"/>
              <a:gd name="T48" fmla="*/ 46 w 259"/>
              <a:gd name="T49" fmla="*/ 168 h 260"/>
              <a:gd name="T50" fmla="*/ 48 w 259"/>
              <a:gd name="T51" fmla="*/ 149 h 260"/>
              <a:gd name="T52" fmla="*/ 117 w 259"/>
              <a:gd name="T53" fmla="*/ 113 h 260"/>
              <a:gd name="T54" fmla="*/ 45 w 259"/>
              <a:gd name="T55" fmla="*/ 143 h 260"/>
              <a:gd name="T56" fmla="*/ 89 w 259"/>
              <a:gd name="T57" fmla="*/ 53 h 260"/>
              <a:gd name="T58" fmla="*/ 102 w 259"/>
              <a:gd name="T59" fmla="*/ 39 h 260"/>
              <a:gd name="T60" fmla="*/ 103 w 259"/>
              <a:gd name="T61" fmla="*/ 33 h 260"/>
              <a:gd name="T62" fmla="*/ 51 w 259"/>
              <a:gd name="T63" fmla="*/ 171 h 260"/>
              <a:gd name="T64" fmla="*/ 47 w 259"/>
              <a:gd name="T65" fmla="*/ 92 h 260"/>
              <a:gd name="T66" fmla="*/ 84 w 259"/>
              <a:gd name="T67" fmla="*/ 164 h 260"/>
              <a:gd name="T68" fmla="*/ 66 w 259"/>
              <a:gd name="T69" fmla="*/ 241 h 260"/>
              <a:gd name="T70" fmla="*/ 61 w 259"/>
              <a:gd name="T71" fmla="*/ 215 h 260"/>
              <a:gd name="T72" fmla="*/ 86 w 259"/>
              <a:gd name="T73" fmla="*/ 247 h 260"/>
              <a:gd name="T74" fmla="*/ 102 w 259"/>
              <a:gd name="T75" fmla="*/ 243 h 260"/>
              <a:gd name="T76" fmla="*/ 145 w 259"/>
              <a:gd name="T77" fmla="*/ 98 h 260"/>
              <a:gd name="T78" fmla="*/ 108 w 259"/>
              <a:gd name="T79" fmla="*/ 247 h 260"/>
              <a:gd name="T80" fmla="*/ 123 w 259"/>
              <a:gd name="T81" fmla="*/ 230 h 260"/>
              <a:gd name="T82" fmla="*/ 153 w 259"/>
              <a:gd name="T83" fmla="*/ 126 h 260"/>
              <a:gd name="T84" fmla="*/ 128 w 259"/>
              <a:gd name="T85" fmla="*/ 111 h 260"/>
              <a:gd name="T86" fmla="*/ 170 w 259"/>
              <a:gd name="T87" fmla="*/ 132 h 260"/>
              <a:gd name="T88" fmla="*/ 148 w 259"/>
              <a:gd name="T89" fmla="*/ 148 h 260"/>
              <a:gd name="T90" fmla="*/ 142 w 259"/>
              <a:gd name="T91" fmla="*/ 103 h 260"/>
              <a:gd name="T92" fmla="*/ 162 w 259"/>
              <a:gd name="T93" fmla="*/ 167 h 260"/>
              <a:gd name="T94" fmla="*/ 196 w 259"/>
              <a:gd name="T95" fmla="*/ 159 h 260"/>
              <a:gd name="T96" fmla="*/ 208 w 259"/>
              <a:gd name="T97" fmla="*/ 176 h 260"/>
              <a:gd name="T98" fmla="*/ 200 w 259"/>
              <a:gd name="T99" fmla="*/ 199 h 260"/>
              <a:gd name="T100" fmla="*/ 189 w 259"/>
              <a:gd name="T101" fmla="*/ 81 h 260"/>
              <a:gd name="T102" fmla="*/ 173 w 259"/>
              <a:gd name="T103" fmla="*/ 223 h 260"/>
              <a:gd name="T104" fmla="*/ 219 w 259"/>
              <a:gd name="T105" fmla="*/ 61 h 260"/>
              <a:gd name="T106" fmla="*/ 176 w 259"/>
              <a:gd name="T107" fmla="*/ 229 h 260"/>
              <a:gd name="T108" fmla="*/ 177 w 259"/>
              <a:gd name="T109" fmla="*/ 112 h 260"/>
              <a:gd name="T110" fmla="*/ 203 w 259"/>
              <a:gd name="T111" fmla="*/ 54 h 260"/>
              <a:gd name="T112" fmla="*/ 189 w 259"/>
              <a:gd name="T113" fmla="*/ 247 h 260"/>
              <a:gd name="T114" fmla="*/ 190 w 259"/>
              <a:gd name="T115" fmla="*/ 195 h 260"/>
              <a:gd name="T116" fmla="*/ 228 w 259"/>
              <a:gd name="T117" fmla="*/ 83 h 260"/>
              <a:gd name="T118" fmla="*/ 211 w 259"/>
              <a:gd name="T119" fmla="*/ 227 h 260"/>
              <a:gd name="T120" fmla="*/ 224 w 259"/>
              <a:gd name="T121" fmla="*/ 2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260">
                <a:moveTo>
                  <a:pt x="54" y="219"/>
                </a:moveTo>
                <a:cubicBezTo>
                  <a:pt x="54" y="219"/>
                  <a:pt x="53" y="219"/>
                  <a:pt x="53" y="219"/>
                </a:cubicBezTo>
                <a:cubicBezTo>
                  <a:pt x="52" y="219"/>
                  <a:pt x="51" y="219"/>
                  <a:pt x="50" y="220"/>
                </a:cubicBezTo>
                <a:cubicBezTo>
                  <a:pt x="49" y="220"/>
                  <a:pt x="49" y="221"/>
                  <a:pt x="48" y="221"/>
                </a:cubicBezTo>
                <a:cubicBezTo>
                  <a:pt x="47" y="222"/>
                  <a:pt x="47" y="222"/>
                  <a:pt x="47" y="222"/>
                </a:cubicBezTo>
                <a:cubicBezTo>
                  <a:pt x="46" y="222"/>
                  <a:pt x="46" y="222"/>
                  <a:pt x="46" y="222"/>
                </a:cubicBezTo>
                <a:cubicBezTo>
                  <a:pt x="45" y="222"/>
                  <a:pt x="45" y="222"/>
                  <a:pt x="45" y="221"/>
                </a:cubicBezTo>
                <a:cubicBezTo>
                  <a:pt x="45" y="223"/>
                  <a:pt x="45" y="223"/>
                  <a:pt x="43" y="224"/>
                </a:cubicBezTo>
                <a:cubicBezTo>
                  <a:pt x="42" y="224"/>
                  <a:pt x="42" y="224"/>
                  <a:pt x="42" y="225"/>
                </a:cubicBezTo>
                <a:cubicBezTo>
                  <a:pt x="38" y="227"/>
                  <a:pt x="34" y="228"/>
                  <a:pt x="32" y="230"/>
                </a:cubicBezTo>
                <a:cubicBezTo>
                  <a:pt x="29" y="232"/>
                  <a:pt x="26" y="234"/>
                  <a:pt x="22" y="235"/>
                </a:cubicBezTo>
                <a:cubicBezTo>
                  <a:pt x="21" y="236"/>
                  <a:pt x="20" y="237"/>
                  <a:pt x="18" y="238"/>
                </a:cubicBezTo>
                <a:cubicBezTo>
                  <a:pt x="16" y="238"/>
                  <a:pt x="14" y="239"/>
                  <a:pt x="13" y="240"/>
                </a:cubicBezTo>
                <a:cubicBezTo>
                  <a:pt x="13" y="247"/>
                  <a:pt x="13" y="247"/>
                  <a:pt x="13" y="247"/>
                </a:cubicBezTo>
                <a:cubicBezTo>
                  <a:pt x="12" y="248"/>
                  <a:pt x="12" y="247"/>
                  <a:pt x="11" y="246"/>
                </a:cubicBezTo>
                <a:cubicBezTo>
                  <a:pt x="10" y="245"/>
                  <a:pt x="10" y="244"/>
                  <a:pt x="9" y="244"/>
                </a:cubicBezTo>
                <a:cubicBezTo>
                  <a:pt x="8" y="244"/>
                  <a:pt x="7" y="244"/>
                  <a:pt x="7" y="244"/>
                </a:cubicBezTo>
                <a:cubicBezTo>
                  <a:pt x="6" y="244"/>
                  <a:pt x="5" y="244"/>
                  <a:pt x="4" y="244"/>
                </a:cubicBezTo>
                <a:cubicBezTo>
                  <a:pt x="4" y="243"/>
                  <a:pt x="4" y="243"/>
                  <a:pt x="4" y="243"/>
                </a:cubicBezTo>
                <a:cubicBezTo>
                  <a:pt x="4" y="241"/>
                  <a:pt x="4" y="240"/>
                  <a:pt x="5" y="239"/>
                </a:cubicBezTo>
                <a:cubicBezTo>
                  <a:pt x="5" y="238"/>
                  <a:pt x="6" y="237"/>
                  <a:pt x="5" y="236"/>
                </a:cubicBezTo>
                <a:cubicBezTo>
                  <a:pt x="5" y="235"/>
                  <a:pt x="5" y="235"/>
                  <a:pt x="5" y="235"/>
                </a:cubicBezTo>
                <a:cubicBezTo>
                  <a:pt x="4" y="235"/>
                  <a:pt x="4" y="235"/>
                  <a:pt x="3" y="235"/>
                </a:cubicBezTo>
                <a:cubicBezTo>
                  <a:pt x="3" y="235"/>
                  <a:pt x="2" y="236"/>
                  <a:pt x="2" y="236"/>
                </a:cubicBezTo>
                <a:cubicBezTo>
                  <a:pt x="1" y="236"/>
                  <a:pt x="1" y="235"/>
                  <a:pt x="0" y="235"/>
                </a:cubicBezTo>
                <a:cubicBezTo>
                  <a:pt x="0" y="233"/>
                  <a:pt x="0" y="231"/>
                  <a:pt x="2" y="231"/>
                </a:cubicBezTo>
                <a:cubicBezTo>
                  <a:pt x="3" y="230"/>
                  <a:pt x="4" y="229"/>
                  <a:pt x="4" y="228"/>
                </a:cubicBezTo>
                <a:cubicBezTo>
                  <a:pt x="4" y="224"/>
                  <a:pt x="4" y="221"/>
                  <a:pt x="4" y="218"/>
                </a:cubicBezTo>
                <a:cubicBezTo>
                  <a:pt x="4" y="216"/>
                  <a:pt x="6" y="213"/>
                  <a:pt x="8" y="211"/>
                </a:cubicBezTo>
                <a:cubicBezTo>
                  <a:pt x="10" y="212"/>
                  <a:pt x="12" y="212"/>
                  <a:pt x="13" y="211"/>
                </a:cubicBezTo>
                <a:cubicBezTo>
                  <a:pt x="13" y="212"/>
                  <a:pt x="13" y="212"/>
                  <a:pt x="14" y="212"/>
                </a:cubicBezTo>
                <a:cubicBezTo>
                  <a:pt x="15" y="213"/>
                  <a:pt x="15" y="213"/>
                  <a:pt x="15" y="213"/>
                </a:cubicBezTo>
                <a:cubicBezTo>
                  <a:pt x="17" y="212"/>
                  <a:pt x="19" y="212"/>
                  <a:pt x="21" y="212"/>
                </a:cubicBezTo>
                <a:cubicBezTo>
                  <a:pt x="23" y="212"/>
                  <a:pt x="25" y="212"/>
                  <a:pt x="27" y="211"/>
                </a:cubicBezTo>
                <a:cubicBezTo>
                  <a:pt x="30" y="211"/>
                  <a:pt x="33" y="211"/>
                  <a:pt x="35" y="210"/>
                </a:cubicBezTo>
                <a:cubicBezTo>
                  <a:pt x="38" y="210"/>
                  <a:pt x="40" y="210"/>
                  <a:pt x="42" y="210"/>
                </a:cubicBezTo>
                <a:cubicBezTo>
                  <a:pt x="41" y="209"/>
                  <a:pt x="40" y="207"/>
                  <a:pt x="40" y="205"/>
                </a:cubicBezTo>
                <a:cubicBezTo>
                  <a:pt x="40" y="202"/>
                  <a:pt x="40" y="200"/>
                  <a:pt x="40" y="197"/>
                </a:cubicBezTo>
                <a:cubicBezTo>
                  <a:pt x="40" y="195"/>
                  <a:pt x="40" y="192"/>
                  <a:pt x="40" y="190"/>
                </a:cubicBezTo>
                <a:cubicBezTo>
                  <a:pt x="40" y="187"/>
                  <a:pt x="40" y="185"/>
                  <a:pt x="39" y="184"/>
                </a:cubicBezTo>
                <a:cubicBezTo>
                  <a:pt x="39" y="183"/>
                  <a:pt x="39" y="183"/>
                  <a:pt x="40" y="182"/>
                </a:cubicBezTo>
                <a:cubicBezTo>
                  <a:pt x="40" y="182"/>
                  <a:pt x="40" y="181"/>
                  <a:pt x="40" y="180"/>
                </a:cubicBezTo>
                <a:cubicBezTo>
                  <a:pt x="40" y="176"/>
                  <a:pt x="39" y="171"/>
                  <a:pt x="39" y="166"/>
                </a:cubicBezTo>
                <a:cubicBezTo>
                  <a:pt x="38" y="162"/>
                  <a:pt x="38" y="157"/>
                  <a:pt x="38" y="152"/>
                </a:cubicBezTo>
                <a:cubicBezTo>
                  <a:pt x="38" y="149"/>
                  <a:pt x="38" y="145"/>
                  <a:pt x="38" y="142"/>
                </a:cubicBezTo>
                <a:cubicBezTo>
                  <a:pt x="39" y="138"/>
                  <a:pt x="39" y="134"/>
                  <a:pt x="40" y="131"/>
                </a:cubicBezTo>
                <a:cubicBezTo>
                  <a:pt x="41" y="111"/>
                  <a:pt x="41" y="93"/>
                  <a:pt x="40" y="75"/>
                </a:cubicBezTo>
                <a:cubicBezTo>
                  <a:pt x="40" y="71"/>
                  <a:pt x="39" y="67"/>
                  <a:pt x="39" y="64"/>
                </a:cubicBezTo>
                <a:cubicBezTo>
                  <a:pt x="38" y="60"/>
                  <a:pt x="38" y="56"/>
                  <a:pt x="40" y="53"/>
                </a:cubicBezTo>
                <a:cubicBezTo>
                  <a:pt x="38" y="53"/>
                  <a:pt x="35" y="54"/>
                  <a:pt x="32" y="55"/>
                </a:cubicBezTo>
                <a:cubicBezTo>
                  <a:pt x="30" y="55"/>
                  <a:pt x="27" y="56"/>
                  <a:pt x="25" y="57"/>
                </a:cubicBezTo>
                <a:cubicBezTo>
                  <a:pt x="24" y="57"/>
                  <a:pt x="24" y="57"/>
                  <a:pt x="24" y="57"/>
                </a:cubicBezTo>
                <a:cubicBezTo>
                  <a:pt x="24" y="57"/>
                  <a:pt x="24" y="56"/>
                  <a:pt x="24" y="56"/>
                </a:cubicBezTo>
                <a:cubicBezTo>
                  <a:pt x="24" y="56"/>
                  <a:pt x="24" y="55"/>
                  <a:pt x="24" y="55"/>
                </a:cubicBezTo>
                <a:cubicBezTo>
                  <a:pt x="25" y="54"/>
                  <a:pt x="24" y="53"/>
                  <a:pt x="24" y="53"/>
                </a:cubicBezTo>
                <a:cubicBezTo>
                  <a:pt x="22" y="53"/>
                  <a:pt x="20" y="53"/>
                  <a:pt x="18" y="54"/>
                </a:cubicBezTo>
                <a:cubicBezTo>
                  <a:pt x="16" y="55"/>
                  <a:pt x="14" y="56"/>
                  <a:pt x="12" y="56"/>
                </a:cubicBezTo>
                <a:cubicBezTo>
                  <a:pt x="9" y="54"/>
                  <a:pt x="8" y="51"/>
                  <a:pt x="8" y="46"/>
                </a:cubicBezTo>
                <a:cubicBezTo>
                  <a:pt x="7" y="41"/>
                  <a:pt x="7" y="36"/>
                  <a:pt x="6" y="31"/>
                </a:cubicBezTo>
                <a:cubicBezTo>
                  <a:pt x="6" y="27"/>
                  <a:pt x="6" y="22"/>
                  <a:pt x="6" y="17"/>
                </a:cubicBezTo>
                <a:cubicBezTo>
                  <a:pt x="6" y="13"/>
                  <a:pt x="6" y="9"/>
                  <a:pt x="6" y="7"/>
                </a:cubicBezTo>
                <a:cubicBezTo>
                  <a:pt x="7" y="6"/>
                  <a:pt x="8" y="5"/>
                  <a:pt x="9" y="5"/>
                </a:cubicBezTo>
                <a:cubicBezTo>
                  <a:pt x="10" y="4"/>
                  <a:pt x="11" y="3"/>
                  <a:pt x="12" y="3"/>
                </a:cubicBezTo>
                <a:cubicBezTo>
                  <a:pt x="18" y="3"/>
                  <a:pt x="24" y="3"/>
                  <a:pt x="31" y="3"/>
                </a:cubicBezTo>
                <a:cubicBezTo>
                  <a:pt x="38" y="3"/>
                  <a:pt x="45" y="3"/>
                  <a:pt x="53" y="3"/>
                </a:cubicBezTo>
                <a:cubicBezTo>
                  <a:pt x="60" y="3"/>
                  <a:pt x="67" y="3"/>
                  <a:pt x="74" y="3"/>
                </a:cubicBezTo>
                <a:cubicBezTo>
                  <a:pt x="81" y="2"/>
                  <a:pt x="88" y="2"/>
                  <a:pt x="94" y="0"/>
                </a:cubicBezTo>
                <a:cubicBezTo>
                  <a:pt x="95" y="1"/>
                  <a:pt x="96" y="1"/>
                  <a:pt x="97" y="1"/>
                </a:cubicBezTo>
                <a:cubicBezTo>
                  <a:pt x="98" y="2"/>
                  <a:pt x="98" y="2"/>
                  <a:pt x="99" y="3"/>
                </a:cubicBezTo>
                <a:cubicBezTo>
                  <a:pt x="103" y="2"/>
                  <a:pt x="108" y="1"/>
                  <a:pt x="113" y="1"/>
                </a:cubicBezTo>
                <a:cubicBezTo>
                  <a:pt x="119" y="1"/>
                  <a:pt x="124" y="0"/>
                  <a:pt x="128" y="0"/>
                </a:cubicBezTo>
                <a:cubicBezTo>
                  <a:pt x="133" y="0"/>
                  <a:pt x="140" y="0"/>
                  <a:pt x="146" y="0"/>
                </a:cubicBezTo>
                <a:cubicBezTo>
                  <a:pt x="153" y="0"/>
                  <a:pt x="159" y="0"/>
                  <a:pt x="165" y="0"/>
                </a:cubicBezTo>
                <a:cubicBezTo>
                  <a:pt x="166" y="0"/>
                  <a:pt x="167" y="0"/>
                  <a:pt x="169" y="1"/>
                </a:cubicBezTo>
                <a:cubicBezTo>
                  <a:pt x="170" y="1"/>
                  <a:pt x="171" y="1"/>
                  <a:pt x="173" y="1"/>
                </a:cubicBezTo>
                <a:cubicBezTo>
                  <a:pt x="174" y="3"/>
                  <a:pt x="174" y="3"/>
                  <a:pt x="174" y="3"/>
                </a:cubicBezTo>
                <a:cubicBezTo>
                  <a:pt x="174" y="2"/>
                  <a:pt x="174" y="2"/>
                  <a:pt x="174" y="2"/>
                </a:cubicBezTo>
                <a:cubicBezTo>
                  <a:pt x="175" y="2"/>
                  <a:pt x="175" y="1"/>
                  <a:pt x="176" y="1"/>
                </a:cubicBezTo>
                <a:cubicBezTo>
                  <a:pt x="177" y="2"/>
                  <a:pt x="178" y="3"/>
                  <a:pt x="179" y="4"/>
                </a:cubicBezTo>
                <a:cubicBezTo>
                  <a:pt x="180" y="5"/>
                  <a:pt x="181" y="6"/>
                  <a:pt x="183" y="6"/>
                </a:cubicBezTo>
                <a:cubicBezTo>
                  <a:pt x="184" y="7"/>
                  <a:pt x="186" y="8"/>
                  <a:pt x="189" y="9"/>
                </a:cubicBezTo>
                <a:cubicBezTo>
                  <a:pt x="191" y="9"/>
                  <a:pt x="193" y="10"/>
                  <a:pt x="195" y="12"/>
                </a:cubicBezTo>
                <a:cubicBezTo>
                  <a:pt x="199" y="14"/>
                  <a:pt x="203" y="17"/>
                  <a:pt x="206" y="20"/>
                </a:cubicBezTo>
                <a:cubicBezTo>
                  <a:pt x="209" y="24"/>
                  <a:pt x="212" y="27"/>
                  <a:pt x="215" y="31"/>
                </a:cubicBezTo>
                <a:cubicBezTo>
                  <a:pt x="217" y="33"/>
                  <a:pt x="218" y="36"/>
                  <a:pt x="219" y="39"/>
                </a:cubicBezTo>
                <a:cubicBezTo>
                  <a:pt x="221" y="41"/>
                  <a:pt x="222" y="43"/>
                  <a:pt x="224" y="46"/>
                </a:cubicBezTo>
                <a:cubicBezTo>
                  <a:pt x="226" y="49"/>
                  <a:pt x="228" y="53"/>
                  <a:pt x="229" y="58"/>
                </a:cubicBezTo>
                <a:cubicBezTo>
                  <a:pt x="231" y="62"/>
                  <a:pt x="233" y="66"/>
                  <a:pt x="235" y="71"/>
                </a:cubicBezTo>
                <a:cubicBezTo>
                  <a:pt x="235" y="75"/>
                  <a:pt x="235" y="78"/>
                  <a:pt x="235" y="80"/>
                </a:cubicBezTo>
                <a:cubicBezTo>
                  <a:pt x="235" y="83"/>
                  <a:pt x="235" y="85"/>
                  <a:pt x="236" y="86"/>
                </a:cubicBezTo>
                <a:cubicBezTo>
                  <a:pt x="235" y="89"/>
                  <a:pt x="234" y="91"/>
                  <a:pt x="234" y="93"/>
                </a:cubicBezTo>
                <a:cubicBezTo>
                  <a:pt x="234" y="96"/>
                  <a:pt x="233" y="98"/>
                  <a:pt x="232" y="100"/>
                </a:cubicBezTo>
                <a:cubicBezTo>
                  <a:pt x="232" y="101"/>
                  <a:pt x="232" y="102"/>
                  <a:pt x="233" y="103"/>
                </a:cubicBezTo>
                <a:cubicBezTo>
                  <a:pt x="231" y="105"/>
                  <a:pt x="230" y="107"/>
                  <a:pt x="228" y="107"/>
                </a:cubicBezTo>
                <a:cubicBezTo>
                  <a:pt x="225" y="111"/>
                  <a:pt x="222" y="116"/>
                  <a:pt x="218" y="120"/>
                </a:cubicBezTo>
                <a:cubicBezTo>
                  <a:pt x="215" y="125"/>
                  <a:pt x="211" y="128"/>
                  <a:pt x="206" y="131"/>
                </a:cubicBezTo>
                <a:cubicBezTo>
                  <a:pt x="206" y="132"/>
                  <a:pt x="206" y="132"/>
                  <a:pt x="206" y="133"/>
                </a:cubicBezTo>
                <a:cubicBezTo>
                  <a:pt x="205" y="133"/>
                  <a:pt x="205" y="134"/>
                  <a:pt x="205" y="135"/>
                </a:cubicBezTo>
                <a:cubicBezTo>
                  <a:pt x="204" y="135"/>
                  <a:pt x="203" y="136"/>
                  <a:pt x="202" y="136"/>
                </a:cubicBezTo>
                <a:cubicBezTo>
                  <a:pt x="200" y="137"/>
                  <a:pt x="199" y="137"/>
                  <a:pt x="198" y="138"/>
                </a:cubicBezTo>
                <a:cubicBezTo>
                  <a:pt x="202" y="143"/>
                  <a:pt x="206" y="149"/>
                  <a:pt x="210" y="155"/>
                </a:cubicBezTo>
                <a:cubicBezTo>
                  <a:pt x="213" y="161"/>
                  <a:pt x="216" y="168"/>
                  <a:pt x="220" y="174"/>
                </a:cubicBezTo>
                <a:cubicBezTo>
                  <a:pt x="223" y="180"/>
                  <a:pt x="226" y="186"/>
                  <a:pt x="230" y="192"/>
                </a:cubicBezTo>
                <a:cubicBezTo>
                  <a:pt x="233" y="198"/>
                  <a:pt x="237" y="204"/>
                  <a:pt x="242" y="209"/>
                </a:cubicBezTo>
                <a:cubicBezTo>
                  <a:pt x="243" y="209"/>
                  <a:pt x="244" y="208"/>
                  <a:pt x="245" y="208"/>
                </a:cubicBezTo>
                <a:cubicBezTo>
                  <a:pt x="246" y="207"/>
                  <a:pt x="248" y="207"/>
                  <a:pt x="250" y="207"/>
                </a:cubicBezTo>
                <a:cubicBezTo>
                  <a:pt x="251" y="208"/>
                  <a:pt x="253" y="209"/>
                  <a:pt x="254" y="210"/>
                </a:cubicBezTo>
                <a:cubicBezTo>
                  <a:pt x="255" y="211"/>
                  <a:pt x="257" y="212"/>
                  <a:pt x="259" y="213"/>
                </a:cubicBezTo>
                <a:cubicBezTo>
                  <a:pt x="258" y="223"/>
                  <a:pt x="258" y="230"/>
                  <a:pt x="258" y="236"/>
                </a:cubicBezTo>
                <a:cubicBezTo>
                  <a:pt x="258" y="242"/>
                  <a:pt x="257" y="248"/>
                  <a:pt x="256" y="253"/>
                </a:cubicBezTo>
                <a:cubicBezTo>
                  <a:pt x="250" y="254"/>
                  <a:pt x="245" y="254"/>
                  <a:pt x="241" y="253"/>
                </a:cubicBezTo>
                <a:cubicBezTo>
                  <a:pt x="236" y="253"/>
                  <a:pt x="231" y="253"/>
                  <a:pt x="227" y="253"/>
                </a:cubicBezTo>
                <a:cubicBezTo>
                  <a:pt x="223" y="254"/>
                  <a:pt x="219" y="254"/>
                  <a:pt x="215" y="254"/>
                </a:cubicBezTo>
                <a:cubicBezTo>
                  <a:pt x="212" y="254"/>
                  <a:pt x="210" y="254"/>
                  <a:pt x="207" y="253"/>
                </a:cubicBezTo>
                <a:cubicBezTo>
                  <a:pt x="205" y="253"/>
                  <a:pt x="203" y="254"/>
                  <a:pt x="200" y="255"/>
                </a:cubicBezTo>
                <a:cubicBezTo>
                  <a:pt x="199" y="254"/>
                  <a:pt x="198" y="254"/>
                  <a:pt x="197" y="254"/>
                </a:cubicBezTo>
                <a:cubicBezTo>
                  <a:pt x="196" y="253"/>
                  <a:pt x="195" y="253"/>
                  <a:pt x="194" y="254"/>
                </a:cubicBezTo>
                <a:cubicBezTo>
                  <a:pt x="193" y="254"/>
                  <a:pt x="193" y="254"/>
                  <a:pt x="194" y="256"/>
                </a:cubicBezTo>
                <a:cubicBezTo>
                  <a:pt x="194" y="257"/>
                  <a:pt x="194" y="258"/>
                  <a:pt x="193" y="258"/>
                </a:cubicBezTo>
                <a:cubicBezTo>
                  <a:pt x="192" y="257"/>
                  <a:pt x="191" y="257"/>
                  <a:pt x="190" y="257"/>
                </a:cubicBezTo>
                <a:cubicBezTo>
                  <a:pt x="190" y="257"/>
                  <a:pt x="190" y="257"/>
                  <a:pt x="191" y="258"/>
                </a:cubicBezTo>
                <a:cubicBezTo>
                  <a:pt x="191" y="259"/>
                  <a:pt x="191" y="260"/>
                  <a:pt x="189" y="260"/>
                </a:cubicBezTo>
                <a:cubicBezTo>
                  <a:pt x="189" y="258"/>
                  <a:pt x="189" y="258"/>
                  <a:pt x="189" y="258"/>
                </a:cubicBezTo>
                <a:cubicBezTo>
                  <a:pt x="189" y="260"/>
                  <a:pt x="189" y="260"/>
                  <a:pt x="188" y="259"/>
                </a:cubicBezTo>
                <a:cubicBezTo>
                  <a:pt x="187" y="258"/>
                  <a:pt x="187" y="258"/>
                  <a:pt x="187" y="257"/>
                </a:cubicBezTo>
                <a:cubicBezTo>
                  <a:pt x="186" y="257"/>
                  <a:pt x="186" y="257"/>
                  <a:pt x="185" y="257"/>
                </a:cubicBezTo>
                <a:cubicBezTo>
                  <a:pt x="185" y="256"/>
                  <a:pt x="184" y="256"/>
                  <a:pt x="184" y="256"/>
                </a:cubicBezTo>
                <a:cubicBezTo>
                  <a:pt x="184" y="254"/>
                  <a:pt x="183" y="253"/>
                  <a:pt x="182" y="252"/>
                </a:cubicBezTo>
                <a:cubicBezTo>
                  <a:pt x="181" y="252"/>
                  <a:pt x="180" y="251"/>
                  <a:pt x="179" y="251"/>
                </a:cubicBezTo>
                <a:cubicBezTo>
                  <a:pt x="177" y="246"/>
                  <a:pt x="175" y="241"/>
                  <a:pt x="172" y="236"/>
                </a:cubicBezTo>
                <a:cubicBezTo>
                  <a:pt x="170" y="232"/>
                  <a:pt x="167" y="227"/>
                  <a:pt x="165" y="222"/>
                </a:cubicBezTo>
                <a:cubicBezTo>
                  <a:pt x="165" y="221"/>
                  <a:pt x="164" y="221"/>
                  <a:pt x="163" y="220"/>
                </a:cubicBezTo>
                <a:cubicBezTo>
                  <a:pt x="163" y="220"/>
                  <a:pt x="162" y="220"/>
                  <a:pt x="161" y="219"/>
                </a:cubicBezTo>
                <a:cubicBezTo>
                  <a:pt x="159" y="213"/>
                  <a:pt x="156" y="206"/>
                  <a:pt x="154" y="200"/>
                </a:cubicBezTo>
                <a:cubicBezTo>
                  <a:pt x="151" y="194"/>
                  <a:pt x="148" y="188"/>
                  <a:pt x="146" y="181"/>
                </a:cubicBezTo>
                <a:cubicBezTo>
                  <a:pt x="143" y="175"/>
                  <a:pt x="140" y="169"/>
                  <a:pt x="136" y="164"/>
                </a:cubicBezTo>
                <a:cubicBezTo>
                  <a:pt x="133" y="159"/>
                  <a:pt x="129" y="154"/>
                  <a:pt x="126" y="148"/>
                </a:cubicBezTo>
                <a:cubicBezTo>
                  <a:pt x="123" y="148"/>
                  <a:pt x="120" y="148"/>
                  <a:pt x="117" y="148"/>
                </a:cubicBezTo>
                <a:cubicBezTo>
                  <a:pt x="114" y="148"/>
                  <a:pt x="111" y="149"/>
                  <a:pt x="108" y="149"/>
                </a:cubicBezTo>
                <a:cubicBezTo>
                  <a:pt x="108" y="154"/>
                  <a:pt x="108" y="159"/>
                  <a:pt x="107" y="163"/>
                </a:cubicBezTo>
                <a:cubicBezTo>
                  <a:pt x="107" y="167"/>
                  <a:pt x="107" y="172"/>
                  <a:pt x="107" y="176"/>
                </a:cubicBezTo>
                <a:cubicBezTo>
                  <a:pt x="107" y="177"/>
                  <a:pt x="107" y="179"/>
                  <a:pt x="108" y="181"/>
                </a:cubicBezTo>
                <a:cubicBezTo>
                  <a:pt x="108" y="182"/>
                  <a:pt x="109" y="184"/>
                  <a:pt x="109" y="186"/>
                </a:cubicBezTo>
                <a:cubicBezTo>
                  <a:pt x="109" y="188"/>
                  <a:pt x="109" y="190"/>
                  <a:pt x="108" y="193"/>
                </a:cubicBezTo>
                <a:cubicBezTo>
                  <a:pt x="107" y="196"/>
                  <a:pt x="108" y="199"/>
                  <a:pt x="109" y="201"/>
                </a:cubicBezTo>
                <a:cubicBezTo>
                  <a:pt x="108" y="202"/>
                  <a:pt x="108" y="203"/>
                  <a:pt x="108" y="204"/>
                </a:cubicBezTo>
                <a:cubicBezTo>
                  <a:pt x="108" y="205"/>
                  <a:pt x="108" y="205"/>
                  <a:pt x="108" y="206"/>
                </a:cubicBezTo>
                <a:cubicBezTo>
                  <a:pt x="110" y="206"/>
                  <a:pt x="113" y="207"/>
                  <a:pt x="115" y="206"/>
                </a:cubicBezTo>
                <a:cubicBezTo>
                  <a:pt x="118" y="206"/>
                  <a:pt x="120" y="206"/>
                  <a:pt x="122" y="206"/>
                </a:cubicBezTo>
                <a:cubicBezTo>
                  <a:pt x="125" y="206"/>
                  <a:pt x="127" y="206"/>
                  <a:pt x="129" y="206"/>
                </a:cubicBezTo>
                <a:cubicBezTo>
                  <a:pt x="131" y="206"/>
                  <a:pt x="133" y="206"/>
                  <a:pt x="134" y="207"/>
                </a:cubicBezTo>
                <a:cubicBezTo>
                  <a:pt x="135" y="208"/>
                  <a:pt x="135" y="209"/>
                  <a:pt x="134" y="209"/>
                </a:cubicBezTo>
                <a:cubicBezTo>
                  <a:pt x="132" y="209"/>
                  <a:pt x="132" y="210"/>
                  <a:pt x="131" y="210"/>
                </a:cubicBezTo>
                <a:cubicBezTo>
                  <a:pt x="132" y="211"/>
                  <a:pt x="132" y="212"/>
                  <a:pt x="133" y="213"/>
                </a:cubicBezTo>
                <a:cubicBezTo>
                  <a:pt x="134" y="213"/>
                  <a:pt x="134" y="214"/>
                  <a:pt x="134" y="215"/>
                </a:cubicBezTo>
                <a:cubicBezTo>
                  <a:pt x="133" y="216"/>
                  <a:pt x="133" y="218"/>
                  <a:pt x="132" y="220"/>
                </a:cubicBezTo>
                <a:cubicBezTo>
                  <a:pt x="132" y="222"/>
                  <a:pt x="132" y="224"/>
                  <a:pt x="132" y="227"/>
                </a:cubicBezTo>
                <a:cubicBezTo>
                  <a:pt x="133" y="229"/>
                  <a:pt x="133" y="231"/>
                  <a:pt x="133" y="233"/>
                </a:cubicBezTo>
                <a:cubicBezTo>
                  <a:pt x="134" y="236"/>
                  <a:pt x="134" y="238"/>
                  <a:pt x="134" y="239"/>
                </a:cubicBezTo>
                <a:cubicBezTo>
                  <a:pt x="133" y="241"/>
                  <a:pt x="133" y="243"/>
                  <a:pt x="133" y="245"/>
                </a:cubicBezTo>
                <a:cubicBezTo>
                  <a:pt x="133" y="246"/>
                  <a:pt x="133" y="249"/>
                  <a:pt x="133" y="252"/>
                </a:cubicBezTo>
                <a:cubicBezTo>
                  <a:pt x="131" y="254"/>
                  <a:pt x="129" y="255"/>
                  <a:pt x="126" y="254"/>
                </a:cubicBezTo>
                <a:cubicBezTo>
                  <a:pt x="123" y="254"/>
                  <a:pt x="119" y="253"/>
                  <a:pt x="116" y="253"/>
                </a:cubicBezTo>
                <a:cubicBezTo>
                  <a:pt x="109" y="253"/>
                  <a:pt x="101" y="253"/>
                  <a:pt x="93" y="253"/>
                </a:cubicBezTo>
                <a:cubicBezTo>
                  <a:pt x="85" y="254"/>
                  <a:pt x="77" y="254"/>
                  <a:pt x="70" y="254"/>
                </a:cubicBezTo>
                <a:cubicBezTo>
                  <a:pt x="67" y="254"/>
                  <a:pt x="63" y="254"/>
                  <a:pt x="58" y="254"/>
                </a:cubicBezTo>
                <a:cubicBezTo>
                  <a:pt x="54" y="255"/>
                  <a:pt x="49" y="255"/>
                  <a:pt x="45" y="255"/>
                </a:cubicBezTo>
                <a:cubicBezTo>
                  <a:pt x="40" y="255"/>
                  <a:pt x="35" y="255"/>
                  <a:pt x="31" y="255"/>
                </a:cubicBezTo>
                <a:cubicBezTo>
                  <a:pt x="26" y="255"/>
                  <a:pt x="21" y="255"/>
                  <a:pt x="17" y="254"/>
                </a:cubicBezTo>
                <a:cubicBezTo>
                  <a:pt x="17" y="253"/>
                  <a:pt x="18" y="253"/>
                  <a:pt x="18" y="252"/>
                </a:cubicBezTo>
                <a:cubicBezTo>
                  <a:pt x="18" y="252"/>
                  <a:pt x="18" y="251"/>
                  <a:pt x="18" y="249"/>
                </a:cubicBezTo>
                <a:cubicBezTo>
                  <a:pt x="19" y="249"/>
                  <a:pt x="21" y="249"/>
                  <a:pt x="23" y="249"/>
                </a:cubicBezTo>
                <a:cubicBezTo>
                  <a:pt x="23" y="248"/>
                  <a:pt x="23" y="247"/>
                  <a:pt x="24" y="247"/>
                </a:cubicBezTo>
                <a:cubicBezTo>
                  <a:pt x="25" y="246"/>
                  <a:pt x="26" y="245"/>
                  <a:pt x="27" y="245"/>
                </a:cubicBezTo>
                <a:cubicBezTo>
                  <a:pt x="28" y="244"/>
                  <a:pt x="29" y="244"/>
                  <a:pt x="30" y="243"/>
                </a:cubicBezTo>
                <a:cubicBezTo>
                  <a:pt x="31" y="243"/>
                  <a:pt x="32" y="242"/>
                  <a:pt x="32" y="240"/>
                </a:cubicBezTo>
                <a:cubicBezTo>
                  <a:pt x="33" y="240"/>
                  <a:pt x="34" y="241"/>
                  <a:pt x="34" y="241"/>
                </a:cubicBezTo>
                <a:cubicBezTo>
                  <a:pt x="34" y="241"/>
                  <a:pt x="35" y="242"/>
                  <a:pt x="36" y="242"/>
                </a:cubicBezTo>
                <a:cubicBezTo>
                  <a:pt x="38" y="242"/>
                  <a:pt x="38" y="241"/>
                  <a:pt x="37" y="240"/>
                </a:cubicBezTo>
                <a:cubicBezTo>
                  <a:pt x="36" y="240"/>
                  <a:pt x="36" y="239"/>
                  <a:pt x="38" y="239"/>
                </a:cubicBezTo>
                <a:cubicBezTo>
                  <a:pt x="40" y="239"/>
                  <a:pt x="41" y="239"/>
                  <a:pt x="42" y="237"/>
                </a:cubicBezTo>
                <a:cubicBezTo>
                  <a:pt x="43" y="236"/>
                  <a:pt x="44" y="235"/>
                  <a:pt x="47" y="236"/>
                </a:cubicBezTo>
                <a:cubicBezTo>
                  <a:pt x="48" y="236"/>
                  <a:pt x="48" y="235"/>
                  <a:pt x="48" y="234"/>
                </a:cubicBezTo>
                <a:cubicBezTo>
                  <a:pt x="48" y="233"/>
                  <a:pt x="49" y="233"/>
                  <a:pt x="50" y="234"/>
                </a:cubicBezTo>
                <a:cubicBezTo>
                  <a:pt x="49" y="234"/>
                  <a:pt x="49" y="234"/>
                  <a:pt x="49" y="234"/>
                </a:cubicBezTo>
                <a:cubicBezTo>
                  <a:pt x="49" y="235"/>
                  <a:pt x="49" y="235"/>
                  <a:pt x="50" y="235"/>
                </a:cubicBezTo>
                <a:cubicBezTo>
                  <a:pt x="51" y="234"/>
                  <a:pt x="52" y="232"/>
                  <a:pt x="53" y="231"/>
                </a:cubicBezTo>
                <a:cubicBezTo>
                  <a:pt x="53" y="231"/>
                  <a:pt x="55" y="230"/>
                  <a:pt x="56" y="229"/>
                </a:cubicBezTo>
                <a:cubicBezTo>
                  <a:pt x="57" y="229"/>
                  <a:pt x="58" y="229"/>
                  <a:pt x="59" y="228"/>
                </a:cubicBezTo>
                <a:cubicBezTo>
                  <a:pt x="60" y="228"/>
                  <a:pt x="60" y="228"/>
                  <a:pt x="61" y="228"/>
                </a:cubicBezTo>
                <a:cubicBezTo>
                  <a:pt x="62" y="228"/>
                  <a:pt x="63" y="227"/>
                  <a:pt x="64" y="226"/>
                </a:cubicBezTo>
                <a:cubicBezTo>
                  <a:pt x="65" y="224"/>
                  <a:pt x="67" y="224"/>
                  <a:pt x="69" y="224"/>
                </a:cubicBezTo>
                <a:cubicBezTo>
                  <a:pt x="70" y="222"/>
                  <a:pt x="72" y="221"/>
                  <a:pt x="74" y="220"/>
                </a:cubicBezTo>
                <a:cubicBezTo>
                  <a:pt x="76" y="218"/>
                  <a:pt x="79" y="218"/>
                  <a:pt x="81" y="217"/>
                </a:cubicBezTo>
                <a:cubicBezTo>
                  <a:pt x="84" y="215"/>
                  <a:pt x="87" y="212"/>
                  <a:pt x="91" y="210"/>
                </a:cubicBezTo>
                <a:cubicBezTo>
                  <a:pt x="95" y="208"/>
                  <a:pt x="99" y="205"/>
                  <a:pt x="102" y="202"/>
                </a:cubicBezTo>
                <a:cubicBezTo>
                  <a:pt x="102" y="201"/>
                  <a:pt x="101" y="200"/>
                  <a:pt x="102" y="200"/>
                </a:cubicBezTo>
                <a:cubicBezTo>
                  <a:pt x="102" y="199"/>
                  <a:pt x="102" y="198"/>
                  <a:pt x="101" y="196"/>
                </a:cubicBezTo>
                <a:cubicBezTo>
                  <a:pt x="101" y="196"/>
                  <a:pt x="100" y="197"/>
                  <a:pt x="100" y="197"/>
                </a:cubicBezTo>
                <a:cubicBezTo>
                  <a:pt x="99" y="198"/>
                  <a:pt x="98" y="199"/>
                  <a:pt x="98" y="200"/>
                </a:cubicBezTo>
                <a:cubicBezTo>
                  <a:pt x="89" y="205"/>
                  <a:pt x="81" y="209"/>
                  <a:pt x="72" y="214"/>
                </a:cubicBezTo>
                <a:cubicBezTo>
                  <a:pt x="64" y="218"/>
                  <a:pt x="55" y="223"/>
                  <a:pt x="47" y="228"/>
                </a:cubicBezTo>
                <a:cubicBezTo>
                  <a:pt x="43" y="230"/>
                  <a:pt x="40" y="233"/>
                  <a:pt x="36" y="235"/>
                </a:cubicBezTo>
                <a:cubicBezTo>
                  <a:pt x="32" y="237"/>
                  <a:pt x="28" y="240"/>
                  <a:pt x="24" y="243"/>
                </a:cubicBezTo>
                <a:cubicBezTo>
                  <a:pt x="23" y="244"/>
                  <a:pt x="22" y="245"/>
                  <a:pt x="20" y="246"/>
                </a:cubicBezTo>
                <a:cubicBezTo>
                  <a:pt x="19" y="247"/>
                  <a:pt x="17" y="247"/>
                  <a:pt x="16" y="245"/>
                </a:cubicBezTo>
                <a:cubicBezTo>
                  <a:pt x="16" y="242"/>
                  <a:pt x="17" y="240"/>
                  <a:pt x="20" y="240"/>
                </a:cubicBezTo>
                <a:cubicBezTo>
                  <a:pt x="22" y="239"/>
                  <a:pt x="24" y="238"/>
                  <a:pt x="26" y="236"/>
                </a:cubicBezTo>
                <a:cubicBezTo>
                  <a:pt x="28" y="234"/>
                  <a:pt x="30" y="233"/>
                  <a:pt x="33" y="232"/>
                </a:cubicBezTo>
                <a:cubicBezTo>
                  <a:pt x="36" y="231"/>
                  <a:pt x="38" y="229"/>
                  <a:pt x="40" y="227"/>
                </a:cubicBezTo>
                <a:cubicBezTo>
                  <a:pt x="43" y="227"/>
                  <a:pt x="43" y="227"/>
                  <a:pt x="43" y="227"/>
                </a:cubicBezTo>
                <a:cubicBezTo>
                  <a:pt x="42" y="226"/>
                  <a:pt x="43" y="225"/>
                  <a:pt x="45" y="224"/>
                </a:cubicBezTo>
                <a:cubicBezTo>
                  <a:pt x="47" y="224"/>
                  <a:pt x="49" y="223"/>
                  <a:pt x="51" y="221"/>
                </a:cubicBezTo>
                <a:cubicBezTo>
                  <a:pt x="51" y="221"/>
                  <a:pt x="52" y="220"/>
                  <a:pt x="52" y="220"/>
                </a:cubicBezTo>
                <a:cubicBezTo>
                  <a:pt x="52" y="219"/>
                  <a:pt x="53" y="219"/>
                  <a:pt x="54" y="219"/>
                </a:cubicBezTo>
                <a:close/>
                <a:moveTo>
                  <a:pt x="6" y="240"/>
                </a:moveTo>
                <a:cubicBezTo>
                  <a:pt x="5" y="240"/>
                  <a:pt x="4" y="240"/>
                  <a:pt x="4" y="240"/>
                </a:cubicBezTo>
                <a:cubicBezTo>
                  <a:pt x="4" y="240"/>
                  <a:pt x="4" y="241"/>
                  <a:pt x="4" y="241"/>
                </a:cubicBezTo>
                <a:cubicBezTo>
                  <a:pt x="4" y="241"/>
                  <a:pt x="5" y="241"/>
                  <a:pt x="5" y="241"/>
                </a:cubicBezTo>
                <a:cubicBezTo>
                  <a:pt x="6" y="241"/>
                  <a:pt x="6" y="241"/>
                  <a:pt x="6" y="240"/>
                </a:cubicBezTo>
                <a:close/>
                <a:moveTo>
                  <a:pt x="11" y="12"/>
                </a:moveTo>
                <a:cubicBezTo>
                  <a:pt x="12" y="11"/>
                  <a:pt x="13" y="10"/>
                  <a:pt x="14" y="10"/>
                </a:cubicBezTo>
                <a:cubicBezTo>
                  <a:pt x="16" y="9"/>
                  <a:pt x="17" y="8"/>
                  <a:pt x="17" y="6"/>
                </a:cubicBezTo>
                <a:cubicBezTo>
                  <a:pt x="11" y="6"/>
                  <a:pt x="11" y="6"/>
                  <a:pt x="11" y="6"/>
                </a:cubicBezTo>
                <a:lnTo>
                  <a:pt x="11" y="12"/>
                </a:lnTo>
                <a:close/>
                <a:moveTo>
                  <a:pt x="11" y="35"/>
                </a:moveTo>
                <a:cubicBezTo>
                  <a:pt x="16" y="33"/>
                  <a:pt x="20" y="31"/>
                  <a:pt x="24" y="28"/>
                </a:cubicBezTo>
                <a:cubicBezTo>
                  <a:pt x="27" y="25"/>
                  <a:pt x="31" y="22"/>
                  <a:pt x="35" y="19"/>
                </a:cubicBezTo>
                <a:cubicBezTo>
                  <a:pt x="37" y="19"/>
                  <a:pt x="38" y="19"/>
                  <a:pt x="38" y="18"/>
                </a:cubicBezTo>
                <a:cubicBezTo>
                  <a:pt x="38" y="18"/>
                  <a:pt x="38" y="17"/>
                  <a:pt x="40" y="17"/>
                </a:cubicBezTo>
                <a:cubicBezTo>
                  <a:pt x="40" y="16"/>
                  <a:pt x="41" y="15"/>
                  <a:pt x="43" y="14"/>
                </a:cubicBezTo>
                <a:cubicBezTo>
                  <a:pt x="44" y="14"/>
                  <a:pt x="46" y="12"/>
                  <a:pt x="47" y="10"/>
                </a:cubicBezTo>
                <a:cubicBezTo>
                  <a:pt x="40" y="15"/>
                  <a:pt x="33" y="19"/>
                  <a:pt x="27" y="23"/>
                </a:cubicBezTo>
                <a:cubicBezTo>
                  <a:pt x="22" y="26"/>
                  <a:pt x="16" y="31"/>
                  <a:pt x="11" y="35"/>
                </a:cubicBezTo>
                <a:close/>
                <a:moveTo>
                  <a:pt x="11" y="28"/>
                </a:moveTo>
                <a:cubicBezTo>
                  <a:pt x="12" y="28"/>
                  <a:pt x="13" y="28"/>
                  <a:pt x="13" y="28"/>
                </a:cubicBezTo>
                <a:cubicBezTo>
                  <a:pt x="13" y="27"/>
                  <a:pt x="14" y="27"/>
                  <a:pt x="14" y="26"/>
                </a:cubicBezTo>
                <a:cubicBezTo>
                  <a:pt x="14" y="27"/>
                  <a:pt x="13" y="27"/>
                  <a:pt x="12" y="27"/>
                </a:cubicBezTo>
                <a:cubicBezTo>
                  <a:pt x="11" y="27"/>
                  <a:pt x="11" y="27"/>
                  <a:pt x="11" y="28"/>
                </a:cubicBezTo>
                <a:close/>
                <a:moveTo>
                  <a:pt x="11" y="224"/>
                </a:moveTo>
                <a:cubicBezTo>
                  <a:pt x="12" y="223"/>
                  <a:pt x="14" y="222"/>
                  <a:pt x="16" y="221"/>
                </a:cubicBezTo>
                <a:cubicBezTo>
                  <a:pt x="17" y="220"/>
                  <a:pt x="19" y="219"/>
                  <a:pt x="21" y="218"/>
                </a:cubicBezTo>
                <a:cubicBezTo>
                  <a:pt x="18" y="219"/>
                  <a:pt x="17" y="219"/>
                  <a:pt x="16" y="219"/>
                </a:cubicBezTo>
                <a:cubicBezTo>
                  <a:pt x="15" y="219"/>
                  <a:pt x="13" y="219"/>
                  <a:pt x="11" y="218"/>
                </a:cubicBezTo>
                <a:lnTo>
                  <a:pt x="11" y="224"/>
                </a:lnTo>
                <a:close/>
                <a:moveTo>
                  <a:pt x="64" y="16"/>
                </a:moveTo>
                <a:cubicBezTo>
                  <a:pt x="62" y="18"/>
                  <a:pt x="60" y="19"/>
                  <a:pt x="58" y="20"/>
                </a:cubicBezTo>
                <a:cubicBezTo>
                  <a:pt x="56" y="21"/>
                  <a:pt x="54" y="23"/>
                  <a:pt x="52" y="24"/>
                </a:cubicBezTo>
                <a:cubicBezTo>
                  <a:pt x="47" y="26"/>
                  <a:pt x="43" y="29"/>
                  <a:pt x="39" y="31"/>
                </a:cubicBezTo>
                <a:cubicBezTo>
                  <a:pt x="35" y="33"/>
                  <a:pt x="31" y="36"/>
                  <a:pt x="29" y="37"/>
                </a:cubicBezTo>
                <a:cubicBezTo>
                  <a:pt x="28" y="38"/>
                  <a:pt x="27" y="39"/>
                  <a:pt x="25" y="40"/>
                </a:cubicBezTo>
                <a:cubicBezTo>
                  <a:pt x="24" y="41"/>
                  <a:pt x="23" y="43"/>
                  <a:pt x="21" y="43"/>
                </a:cubicBezTo>
                <a:cubicBezTo>
                  <a:pt x="20" y="44"/>
                  <a:pt x="19" y="45"/>
                  <a:pt x="17" y="45"/>
                </a:cubicBezTo>
                <a:cubicBezTo>
                  <a:pt x="16" y="45"/>
                  <a:pt x="15" y="44"/>
                  <a:pt x="14" y="42"/>
                </a:cubicBezTo>
                <a:cubicBezTo>
                  <a:pt x="16" y="41"/>
                  <a:pt x="18" y="40"/>
                  <a:pt x="20" y="39"/>
                </a:cubicBezTo>
                <a:cubicBezTo>
                  <a:pt x="22" y="37"/>
                  <a:pt x="23" y="36"/>
                  <a:pt x="25" y="35"/>
                </a:cubicBezTo>
                <a:cubicBezTo>
                  <a:pt x="26" y="34"/>
                  <a:pt x="28" y="33"/>
                  <a:pt x="30" y="32"/>
                </a:cubicBezTo>
                <a:cubicBezTo>
                  <a:pt x="32" y="30"/>
                  <a:pt x="34" y="30"/>
                  <a:pt x="36" y="30"/>
                </a:cubicBezTo>
                <a:cubicBezTo>
                  <a:pt x="36" y="28"/>
                  <a:pt x="37" y="27"/>
                  <a:pt x="38" y="27"/>
                </a:cubicBezTo>
                <a:cubicBezTo>
                  <a:pt x="43" y="24"/>
                  <a:pt x="48" y="21"/>
                  <a:pt x="53" y="18"/>
                </a:cubicBezTo>
                <a:cubicBezTo>
                  <a:pt x="58" y="15"/>
                  <a:pt x="62" y="11"/>
                  <a:pt x="66" y="7"/>
                </a:cubicBezTo>
                <a:cubicBezTo>
                  <a:pt x="60" y="7"/>
                  <a:pt x="60" y="7"/>
                  <a:pt x="60" y="7"/>
                </a:cubicBezTo>
                <a:cubicBezTo>
                  <a:pt x="60" y="8"/>
                  <a:pt x="59" y="9"/>
                  <a:pt x="58" y="10"/>
                </a:cubicBezTo>
                <a:cubicBezTo>
                  <a:pt x="51" y="14"/>
                  <a:pt x="45" y="18"/>
                  <a:pt x="40" y="22"/>
                </a:cubicBezTo>
                <a:cubicBezTo>
                  <a:pt x="34" y="26"/>
                  <a:pt x="28" y="30"/>
                  <a:pt x="22" y="34"/>
                </a:cubicBezTo>
                <a:cubicBezTo>
                  <a:pt x="20" y="33"/>
                  <a:pt x="20" y="33"/>
                  <a:pt x="20" y="33"/>
                </a:cubicBezTo>
                <a:cubicBezTo>
                  <a:pt x="19" y="34"/>
                  <a:pt x="19" y="34"/>
                  <a:pt x="18" y="34"/>
                </a:cubicBezTo>
                <a:cubicBezTo>
                  <a:pt x="18" y="36"/>
                  <a:pt x="17" y="37"/>
                  <a:pt x="16" y="37"/>
                </a:cubicBezTo>
                <a:cubicBezTo>
                  <a:pt x="14" y="37"/>
                  <a:pt x="12" y="37"/>
                  <a:pt x="12" y="39"/>
                </a:cubicBezTo>
                <a:cubicBezTo>
                  <a:pt x="13" y="40"/>
                  <a:pt x="13" y="41"/>
                  <a:pt x="13" y="42"/>
                </a:cubicBezTo>
                <a:cubicBezTo>
                  <a:pt x="13" y="44"/>
                  <a:pt x="14" y="45"/>
                  <a:pt x="15" y="46"/>
                </a:cubicBezTo>
                <a:cubicBezTo>
                  <a:pt x="16" y="46"/>
                  <a:pt x="17" y="46"/>
                  <a:pt x="17" y="47"/>
                </a:cubicBezTo>
                <a:cubicBezTo>
                  <a:pt x="18" y="47"/>
                  <a:pt x="18" y="48"/>
                  <a:pt x="20" y="48"/>
                </a:cubicBezTo>
                <a:cubicBezTo>
                  <a:pt x="21" y="48"/>
                  <a:pt x="21" y="47"/>
                  <a:pt x="21" y="46"/>
                </a:cubicBezTo>
                <a:cubicBezTo>
                  <a:pt x="21" y="45"/>
                  <a:pt x="22" y="44"/>
                  <a:pt x="23" y="44"/>
                </a:cubicBezTo>
                <a:cubicBezTo>
                  <a:pt x="26" y="43"/>
                  <a:pt x="28" y="41"/>
                  <a:pt x="30" y="39"/>
                </a:cubicBezTo>
                <a:cubicBezTo>
                  <a:pt x="32" y="38"/>
                  <a:pt x="35" y="36"/>
                  <a:pt x="39" y="35"/>
                </a:cubicBezTo>
                <a:cubicBezTo>
                  <a:pt x="37" y="35"/>
                  <a:pt x="37" y="35"/>
                  <a:pt x="38" y="34"/>
                </a:cubicBezTo>
                <a:cubicBezTo>
                  <a:pt x="39" y="34"/>
                  <a:pt x="39" y="34"/>
                  <a:pt x="40" y="34"/>
                </a:cubicBezTo>
                <a:cubicBezTo>
                  <a:pt x="41" y="34"/>
                  <a:pt x="43" y="33"/>
                  <a:pt x="43" y="32"/>
                </a:cubicBezTo>
                <a:cubicBezTo>
                  <a:pt x="44" y="30"/>
                  <a:pt x="46" y="30"/>
                  <a:pt x="48" y="31"/>
                </a:cubicBezTo>
                <a:cubicBezTo>
                  <a:pt x="48" y="30"/>
                  <a:pt x="48" y="30"/>
                  <a:pt x="48" y="29"/>
                </a:cubicBezTo>
                <a:cubicBezTo>
                  <a:pt x="48" y="29"/>
                  <a:pt x="48" y="28"/>
                  <a:pt x="49" y="28"/>
                </a:cubicBezTo>
                <a:cubicBezTo>
                  <a:pt x="51" y="28"/>
                  <a:pt x="52" y="27"/>
                  <a:pt x="54" y="26"/>
                </a:cubicBezTo>
                <a:cubicBezTo>
                  <a:pt x="55" y="24"/>
                  <a:pt x="56" y="24"/>
                  <a:pt x="59" y="24"/>
                </a:cubicBezTo>
                <a:cubicBezTo>
                  <a:pt x="59" y="23"/>
                  <a:pt x="60" y="23"/>
                  <a:pt x="60" y="22"/>
                </a:cubicBezTo>
                <a:cubicBezTo>
                  <a:pt x="60" y="22"/>
                  <a:pt x="60" y="21"/>
                  <a:pt x="61" y="21"/>
                </a:cubicBezTo>
                <a:cubicBezTo>
                  <a:pt x="61" y="20"/>
                  <a:pt x="62" y="20"/>
                  <a:pt x="63" y="20"/>
                </a:cubicBezTo>
                <a:cubicBezTo>
                  <a:pt x="63" y="20"/>
                  <a:pt x="64" y="21"/>
                  <a:pt x="64" y="21"/>
                </a:cubicBezTo>
                <a:cubicBezTo>
                  <a:pt x="66" y="18"/>
                  <a:pt x="68" y="16"/>
                  <a:pt x="71" y="15"/>
                </a:cubicBezTo>
                <a:cubicBezTo>
                  <a:pt x="74" y="13"/>
                  <a:pt x="76" y="12"/>
                  <a:pt x="79" y="10"/>
                </a:cubicBezTo>
                <a:cubicBezTo>
                  <a:pt x="79" y="10"/>
                  <a:pt x="80" y="9"/>
                  <a:pt x="81" y="9"/>
                </a:cubicBezTo>
                <a:cubicBezTo>
                  <a:pt x="83" y="8"/>
                  <a:pt x="83" y="8"/>
                  <a:pt x="83" y="7"/>
                </a:cubicBezTo>
                <a:cubicBezTo>
                  <a:pt x="82" y="8"/>
                  <a:pt x="81" y="8"/>
                  <a:pt x="79" y="8"/>
                </a:cubicBezTo>
                <a:cubicBezTo>
                  <a:pt x="77" y="7"/>
                  <a:pt x="75" y="7"/>
                  <a:pt x="74" y="7"/>
                </a:cubicBezTo>
                <a:cubicBezTo>
                  <a:pt x="75" y="9"/>
                  <a:pt x="75" y="11"/>
                  <a:pt x="72" y="12"/>
                </a:cubicBezTo>
                <a:cubicBezTo>
                  <a:pt x="70" y="14"/>
                  <a:pt x="67" y="15"/>
                  <a:pt x="64" y="16"/>
                </a:cubicBezTo>
                <a:close/>
                <a:moveTo>
                  <a:pt x="72" y="199"/>
                </a:moveTo>
                <a:cubicBezTo>
                  <a:pt x="69" y="201"/>
                  <a:pt x="66" y="202"/>
                  <a:pt x="64" y="204"/>
                </a:cubicBezTo>
                <a:cubicBezTo>
                  <a:pt x="61" y="206"/>
                  <a:pt x="58" y="207"/>
                  <a:pt x="55" y="207"/>
                </a:cubicBezTo>
                <a:cubicBezTo>
                  <a:pt x="53" y="209"/>
                  <a:pt x="51" y="211"/>
                  <a:pt x="49" y="212"/>
                </a:cubicBezTo>
                <a:cubicBezTo>
                  <a:pt x="46" y="212"/>
                  <a:pt x="44" y="214"/>
                  <a:pt x="43" y="217"/>
                </a:cubicBezTo>
                <a:cubicBezTo>
                  <a:pt x="42" y="217"/>
                  <a:pt x="41" y="217"/>
                  <a:pt x="41" y="217"/>
                </a:cubicBezTo>
                <a:cubicBezTo>
                  <a:pt x="41" y="216"/>
                  <a:pt x="40" y="216"/>
                  <a:pt x="40" y="216"/>
                </a:cubicBezTo>
                <a:cubicBezTo>
                  <a:pt x="35" y="218"/>
                  <a:pt x="30" y="220"/>
                  <a:pt x="25" y="222"/>
                </a:cubicBezTo>
                <a:cubicBezTo>
                  <a:pt x="21" y="224"/>
                  <a:pt x="16" y="226"/>
                  <a:pt x="12" y="229"/>
                </a:cubicBezTo>
                <a:cubicBezTo>
                  <a:pt x="12" y="231"/>
                  <a:pt x="12" y="231"/>
                  <a:pt x="12" y="232"/>
                </a:cubicBezTo>
                <a:cubicBezTo>
                  <a:pt x="13" y="233"/>
                  <a:pt x="12" y="234"/>
                  <a:pt x="12" y="236"/>
                </a:cubicBezTo>
                <a:cubicBezTo>
                  <a:pt x="14" y="235"/>
                  <a:pt x="16" y="234"/>
                  <a:pt x="17" y="233"/>
                </a:cubicBezTo>
                <a:cubicBezTo>
                  <a:pt x="18" y="232"/>
                  <a:pt x="20" y="231"/>
                  <a:pt x="22" y="230"/>
                </a:cubicBezTo>
                <a:cubicBezTo>
                  <a:pt x="22" y="230"/>
                  <a:pt x="23" y="230"/>
                  <a:pt x="23" y="229"/>
                </a:cubicBezTo>
                <a:cubicBezTo>
                  <a:pt x="25" y="229"/>
                  <a:pt x="26" y="229"/>
                  <a:pt x="26" y="229"/>
                </a:cubicBezTo>
                <a:cubicBezTo>
                  <a:pt x="28" y="228"/>
                  <a:pt x="30" y="227"/>
                  <a:pt x="31" y="225"/>
                </a:cubicBezTo>
                <a:cubicBezTo>
                  <a:pt x="32" y="224"/>
                  <a:pt x="35" y="223"/>
                  <a:pt x="38" y="224"/>
                </a:cubicBezTo>
                <a:cubicBezTo>
                  <a:pt x="38" y="222"/>
                  <a:pt x="38" y="222"/>
                  <a:pt x="39" y="221"/>
                </a:cubicBezTo>
                <a:cubicBezTo>
                  <a:pt x="40" y="221"/>
                  <a:pt x="40" y="221"/>
                  <a:pt x="41" y="220"/>
                </a:cubicBezTo>
                <a:cubicBezTo>
                  <a:pt x="42" y="221"/>
                  <a:pt x="43" y="220"/>
                  <a:pt x="44" y="219"/>
                </a:cubicBezTo>
                <a:cubicBezTo>
                  <a:pt x="45" y="217"/>
                  <a:pt x="46" y="217"/>
                  <a:pt x="48" y="217"/>
                </a:cubicBezTo>
                <a:cubicBezTo>
                  <a:pt x="47" y="217"/>
                  <a:pt x="48" y="216"/>
                  <a:pt x="50" y="215"/>
                </a:cubicBezTo>
                <a:cubicBezTo>
                  <a:pt x="51" y="215"/>
                  <a:pt x="53" y="214"/>
                  <a:pt x="53" y="213"/>
                </a:cubicBezTo>
                <a:cubicBezTo>
                  <a:pt x="53" y="213"/>
                  <a:pt x="53" y="213"/>
                  <a:pt x="53" y="213"/>
                </a:cubicBezTo>
                <a:cubicBezTo>
                  <a:pt x="53" y="213"/>
                  <a:pt x="53" y="212"/>
                  <a:pt x="54" y="211"/>
                </a:cubicBezTo>
                <a:cubicBezTo>
                  <a:pt x="55" y="211"/>
                  <a:pt x="56" y="212"/>
                  <a:pt x="56" y="212"/>
                </a:cubicBezTo>
                <a:cubicBezTo>
                  <a:pt x="56" y="213"/>
                  <a:pt x="55" y="213"/>
                  <a:pt x="54" y="211"/>
                </a:cubicBezTo>
                <a:cubicBezTo>
                  <a:pt x="56" y="212"/>
                  <a:pt x="58" y="211"/>
                  <a:pt x="59" y="210"/>
                </a:cubicBezTo>
                <a:cubicBezTo>
                  <a:pt x="60" y="208"/>
                  <a:pt x="61" y="208"/>
                  <a:pt x="63" y="209"/>
                </a:cubicBezTo>
                <a:cubicBezTo>
                  <a:pt x="63" y="207"/>
                  <a:pt x="63" y="207"/>
                  <a:pt x="63" y="207"/>
                </a:cubicBezTo>
                <a:cubicBezTo>
                  <a:pt x="66" y="206"/>
                  <a:pt x="69" y="204"/>
                  <a:pt x="72" y="202"/>
                </a:cubicBezTo>
                <a:cubicBezTo>
                  <a:pt x="74" y="200"/>
                  <a:pt x="77" y="199"/>
                  <a:pt x="80" y="198"/>
                </a:cubicBezTo>
                <a:cubicBezTo>
                  <a:pt x="81" y="196"/>
                  <a:pt x="82" y="195"/>
                  <a:pt x="84" y="194"/>
                </a:cubicBezTo>
                <a:cubicBezTo>
                  <a:pt x="86" y="192"/>
                  <a:pt x="88" y="191"/>
                  <a:pt x="90" y="190"/>
                </a:cubicBezTo>
                <a:cubicBezTo>
                  <a:pt x="93" y="189"/>
                  <a:pt x="95" y="187"/>
                  <a:pt x="96" y="186"/>
                </a:cubicBezTo>
                <a:cubicBezTo>
                  <a:pt x="98" y="185"/>
                  <a:pt x="100" y="184"/>
                  <a:pt x="101" y="183"/>
                </a:cubicBezTo>
                <a:cubicBezTo>
                  <a:pt x="97" y="185"/>
                  <a:pt x="92" y="187"/>
                  <a:pt x="87" y="191"/>
                </a:cubicBezTo>
                <a:cubicBezTo>
                  <a:pt x="82" y="194"/>
                  <a:pt x="77" y="197"/>
                  <a:pt x="72" y="199"/>
                </a:cubicBezTo>
                <a:close/>
                <a:moveTo>
                  <a:pt x="15" y="19"/>
                </a:moveTo>
                <a:cubicBezTo>
                  <a:pt x="17" y="18"/>
                  <a:pt x="20" y="16"/>
                  <a:pt x="22" y="15"/>
                </a:cubicBezTo>
                <a:cubicBezTo>
                  <a:pt x="24" y="14"/>
                  <a:pt x="26" y="12"/>
                  <a:pt x="29" y="9"/>
                </a:cubicBezTo>
                <a:cubicBezTo>
                  <a:pt x="26" y="11"/>
                  <a:pt x="23" y="13"/>
                  <a:pt x="21" y="14"/>
                </a:cubicBezTo>
                <a:cubicBezTo>
                  <a:pt x="19" y="15"/>
                  <a:pt x="17" y="17"/>
                  <a:pt x="15" y="19"/>
                </a:cubicBezTo>
                <a:close/>
                <a:moveTo>
                  <a:pt x="15" y="49"/>
                </a:moveTo>
                <a:cubicBezTo>
                  <a:pt x="15" y="50"/>
                  <a:pt x="15" y="50"/>
                  <a:pt x="16" y="50"/>
                </a:cubicBezTo>
                <a:cubicBezTo>
                  <a:pt x="16" y="50"/>
                  <a:pt x="16" y="50"/>
                  <a:pt x="16" y="51"/>
                </a:cubicBezTo>
                <a:cubicBezTo>
                  <a:pt x="17" y="51"/>
                  <a:pt x="17" y="51"/>
                  <a:pt x="18" y="50"/>
                </a:cubicBezTo>
                <a:cubicBezTo>
                  <a:pt x="19" y="50"/>
                  <a:pt x="19" y="50"/>
                  <a:pt x="21" y="51"/>
                </a:cubicBezTo>
                <a:cubicBezTo>
                  <a:pt x="20" y="49"/>
                  <a:pt x="20" y="48"/>
                  <a:pt x="19" y="49"/>
                </a:cubicBezTo>
                <a:cubicBezTo>
                  <a:pt x="18" y="49"/>
                  <a:pt x="17" y="49"/>
                  <a:pt x="15" y="49"/>
                </a:cubicBezTo>
                <a:close/>
                <a:moveTo>
                  <a:pt x="17" y="24"/>
                </a:moveTo>
                <a:cubicBezTo>
                  <a:pt x="19" y="23"/>
                  <a:pt x="20" y="23"/>
                  <a:pt x="21" y="22"/>
                </a:cubicBezTo>
                <a:cubicBezTo>
                  <a:pt x="22" y="22"/>
                  <a:pt x="22" y="21"/>
                  <a:pt x="23" y="19"/>
                </a:cubicBezTo>
                <a:cubicBezTo>
                  <a:pt x="22" y="20"/>
                  <a:pt x="20" y="21"/>
                  <a:pt x="19" y="22"/>
                </a:cubicBezTo>
                <a:cubicBezTo>
                  <a:pt x="18" y="23"/>
                  <a:pt x="17" y="23"/>
                  <a:pt x="17" y="24"/>
                </a:cubicBezTo>
                <a:close/>
                <a:moveTo>
                  <a:pt x="24" y="18"/>
                </a:moveTo>
                <a:cubicBezTo>
                  <a:pt x="26" y="18"/>
                  <a:pt x="27" y="18"/>
                  <a:pt x="28" y="17"/>
                </a:cubicBezTo>
                <a:cubicBezTo>
                  <a:pt x="29" y="16"/>
                  <a:pt x="31" y="15"/>
                  <a:pt x="32" y="14"/>
                </a:cubicBezTo>
                <a:cubicBezTo>
                  <a:pt x="30" y="15"/>
                  <a:pt x="29" y="15"/>
                  <a:pt x="28" y="16"/>
                </a:cubicBezTo>
                <a:cubicBezTo>
                  <a:pt x="27" y="16"/>
                  <a:pt x="25" y="17"/>
                  <a:pt x="24" y="18"/>
                </a:cubicBezTo>
                <a:close/>
                <a:moveTo>
                  <a:pt x="44" y="39"/>
                </a:moveTo>
                <a:cubicBezTo>
                  <a:pt x="46" y="39"/>
                  <a:pt x="48" y="38"/>
                  <a:pt x="49" y="37"/>
                </a:cubicBezTo>
                <a:cubicBezTo>
                  <a:pt x="50" y="36"/>
                  <a:pt x="52" y="35"/>
                  <a:pt x="53" y="34"/>
                </a:cubicBezTo>
                <a:cubicBezTo>
                  <a:pt x="56" y="33"/>
                  <a:pt x="59" y="31"/>
                  <a:pt x="62" y="29"/>
                </a:cubicBezTo>
                <a:cubicBezTo>
                  <a:pt x="65" y="27"/>
                  <a:pt x="68" y="25"/>
                  <a:pt x="71" y="24"/>
                </a:cubicBezTo>
                <a:cubicBezTo>
                  <a:pt x="71" y="24"/>
                  <a:pt x="71" y="23"/>
                  <a:pt x="73" y="23"/>
                </a:cubicBezTo>
                <a:cubicBezTo>
                  <a:pt x="74" y="22"/>
                  <a:pt x="75" y="22"/>
                  <a:pt x="75" y="23"/>
                </a:cubicBezTo>
                <a:cubicBezTo>
                  <a:pt x="79" y="20"/>
                  <a:pt x="83" y="17"/>
                  <a:pt x="87" y="14"/>
                </a:cubicBezTo>
                <a:cubicBezTo>
                  <a:pt x="91" y="12"/>
                  <a:pt x="95" y="9"/>
                  <a:pt x="100" y="6"/>
                </a:cubicBezTo>
                <a:cubicBezTo>
                  <a:pt x="98" y="6"/>
                  <a:pt x="96" y="6"/>
                  <a:pt x="95" y="7"/>
                </a:cubicBezTo>
                <a:cubicBezTo>
                  <a:pt x="94" y="7"/>
                  <a:pt x="93" y="8"/>
                  <a:pt x="91" y="9"/>
                </a:cubicBezTo>
                <a:cubicBezTo>
                  <a:pt x="89" y="9"/>
                  <a:pt x="88" y="10"/>
                  <a:pt x="86" y="12"/>
                </a:cubicBezTo>
                <a:cubicBezTo>
                  <a:pt x="85" y="13"/>
                  <a:pt x="83" y="14"/>
                  <a:pt x="81" y="15"/>
                </a:cubicBezTo>
                <a:cubicBezTo>
                  <a:pt x="79" y="17"/>
                  <a:pt x="78" y="18"/>
                  <a:pt x="76" y="18"/>
                </a:cubicBezTo>
                <a:cubicBezTo>
                  <a:pt x="73" y="18"/>
                  <a:pt x="73" y="18"/>
                  <a:pt x="73" y="18"/>
                </a:cubicBezTo>
                <a:cubicBezTo>
                  <a:pt x="71" y="20"/>
                  <a:pt x="70" y="21"/>
                  <a:pt x="69" y="22"/>
                </a:cubicBezTo>
                <a:cubicBezTo>
                  <a:pt x="67" y="23"/>
                  <a:pt x="66" y="23"/>
                  <a:pt x="64" y="24"/>
                </a:cubicBezTo>
                <a:cubicBezTo>
                  <a:pt x="64" y="24"/>
                  <a:pt x="63" y="25"/>
                  <a:pt x="62" y="26"/>
                </a:cubicBezTo>
                <a:cubicBezTo>
                  <a:pt x="61" y="26"/>
                  <a:pt x="60" y="27"/>
                  <a:pt x="60" y="27"/>
                </a:cubicBezTo>
                <a:cubicBezTo>
                  <a:pt x="58" y="28"/>
                  <a:pt x="57" y="28"/>
                  <a:pt x="56" y="29"/>
                </a:cubicBezTo>
                <a:cubicBezTo>
                  <a:pt x="55" y="30"/>
                  <a:pt x="54" y="30"/>
                  <a:pt x="53" y="31"/>
                </a:cubicBezTo>
                <a:cubicBezTo>
                  <a:pt x="48" y="33"/>
                  <a:pt x="44" y="36"/>
                  <a:pt x="39" y="39"/>
                </a:cubicBezTo>
                <a:cubicBezTo>
                  <a:pt x="35" y="41"/>
                  <a:pt x="31" y="45"/>
                  <a:pt x="29" y="49"/>
                </a:cubicBezTo>
                <a:cubicBezTo>
                  <a:pt x="26" y="49"/>
                  <a:pt x="26" y="49"/>
                  <a:pt x="26" y="49"/>
                </a:cubicBezTo>
                <a:cubicBezTo>
                  <a:pt x="26" y="50"/>
                  <a:pt x="27" y="50"/>
                  <a:pt x="29" y="50"/>
                </a:cubicBezTo>
                <a:cubicBezTo>
                  <a:pt x="31" y="48"/>
                  <a:pt x="33" y="47"/>
                  <a:pt x="35" y="46"/>
                </a:cubicBezTo>
                <a:cubicBezTo>
                  <a:pt x="37" y="44"/>
                  <a:pt x="39" y="43"/>
                  <a:pt x="41" y="44"/>
                </a:cubicBezTo>
                <a:cubicBezTo>
                  <a:pt x="41" y="43"/>
                  <a:pt x="42" y="42"/>
                  <a:pt x="42" y="41"/>
                </a:cubicBezTo>
                <a:cubicBezTo>
                  <a:pt x="43" y="40"/>
                  <a:pt x="44" y="39"/>
                  <a:pt x="44" y="39"/>
                </a:cubicBezTo>
                <a:close/>
                <a:moveTo>
                  <a:pt x="100" y="210"/>
                </a:moveTo>
                <a:cubicBezTo>
                  <a:pt x="91" y="216"/>
                  <a:pt x="83" y="221"/>
                  <a:pt x="75" y="225"/>
                </a:cubicBezTo>
                <a:cubicBezTo>
                  <a:pt x="66" y="229"/>
                  <a:pt x="58" y="234"/>
                  <a:pt x="49" y="238"/>
                </a:cubicBezTo>
                <a:cubicBezTo>
                  <a:pt x="47" y="238"/>
                  <a:pt x="47" y="239"/>
                  <a:pt x="47" y="239"/>
                </a:cubicBezTo>
                <a:cubicBezTo>
                  <a:pt x="46" y="240"/>
                  <a:pt x="46" y="240"/>
                  <a:pt x="45" y="238"/>
                </a:cubicBezTo>
                <a:cubicBezTo>
                  <a:pt x="45" y="239"/>
                  <a:pt x="45" y="239"/>
                  <a:pt x="46" y="240"/>
                </a:cubicBezTo>
                <a:cubicBezTo>
                  <a:pt x="46" y="240"/>
                  <a:pt x="46" y="240"/>
                  <a:pt x="45" y="240"/>
                </a:cubicBezTo>
                <a:cubicBezTo>
                  <a:pt x="42" y="242"/>
                  <a:pt x="39" y="244"/>
                  <a:pt x="36" y="244"/>
                </a:cubicBezTo>
                <a:cubicBezTo>
                  <a:pt x="34" y="245"/>
                  <a:pt x="31" y="247"/>
                  <a:pt x="29" y="249"/>
                </a:cubicBezTo>
                <a:cubicBezTo>
                  <a:pt x="31" y="249"/>
                  <a:pt x="34" y="249"/>
                  <a:pt x="36" y="249"/>
                </a:cubicBezTo>
                <a:cubicBezTo>
                  <a:pt x="39" y="249"/>
                  <a:pt x="41" y="248"/>
                  <a:pt x="43" y="248"/>
                </a:cubicBezTo>
                <a:cubicBezTo>
                  <a:pt x="45" y="245"/>
                  <a:pt x="47" y="243"/>
                  <a:pt x="51" y="242"/>
                </a:cubicBezTo>
                <a:cubicBezTo>
                  <a:pt x="54" y="240"/>
                  <a:pt x="57" y="239"/>
                  <a:pt x="60" y="237"/>
                </a:cubicBezTo>
                <a:cubicBezTo>
                  <a:pt x="60" y="237"/>
                  <a:pt x="60" y="236"/>
                  <a:pt x="61" y="236"/>
                </a:cubicBezTo>
                <a:cubicBezTo>
                  <a:pt x="62" y="235"/>
                  <a:pt x="63" y="235"/>
                  <a:pt x="64" y="235"/>
                </a:cubicBezTo>
                <a:cubicBezTo>
                  <a:pt x="64" y="234"/>
                  <a:pt x="65" y="234"/>
                  <a:pt x="66" y="233"/>
                </a:cubicBezTo>
                <a:cubicBezTo>
                  <a:pt x="67" y="233"/>
                  <a:pt x="67" y="232"/>
                  <a:pt x="67" y="231"/>
                </a:cubicBezTo>
                <a:cubicBezTo>
                  <a:pt x="68" y="231"/>
                  <a:pt x="69" y="232"/>
                  <a:pt x="69" y="232"/>
                </a:cubicBezTo>
                <a:cubicBezTo>
                  <a:pt x="70" y="232"/>
                  <a:pt x="70" y="232"/>
                  <a:pt x="70" y="231"/>
                </a:cubicBezTo>
                <a:cubicBezTo>
                  <a:pt x="70" y="231"/>
                  <a:pt x="71" y="230"/>
                  <a:pt x="73" y="230"/>
                </a:cubicBezTo>
                <a:cubicBezTo>
                  <a:pt x="74" y="229"/>
                  <a:pt x="76" y="228"/>
                  <a:pt x="77" y="228"/>
                </a:cubicBezTo>
                <a:cubicBezTo>
                  <a:pt x="78" y="227"/>
                  <a:pt x="78" y="226"/>
                  <a:pt x="79" y="225"/>
                </a:cubicBezTo>
                <a:cubicBezTo>
                  <a:pt x="81" y="224"/>
                  <a:pt x="82" y="224"/>
                  <a:pt x="83" y="223"/>
                </a:cubicBezTo>
                <a:cubicBezTo>
                  <a:pt x="85" y="222"/>
                  <a:pt x="86" y="222"/>
                  <a:pt x="88" y="221"/>
                </a:cubicBezTo>
                <a:cubicBezTo>
                  <a:pt x="89" y="221"/>
                  <a:pt x="90" y="220"/>
                  <a:pt x="91" y="218"/>
                </a:cubicBezTo>
                <a:cubicBezTo>
                  <a:pt x="93" y="217"/>
                  <a:pt x="95" y="216"/>
                  <a:pt x="97" y="215"/>
                </a:cubicBezTo>
                <a:cubicBezTo>
                  <a:pt x="99" y="213"/>
                  <a:pt x="100" y="212"/>
                  <a:pt x="102" y="210"/>
                </a:cubicBezTo>
                <a:lnTo>
                  <a:pt x="100" y="210"/>
                </a:lnTo>
                <a:close/>
                <a:moveTo>
                  <a:pt x="32" y="244"/>
                </a:moveTo>
                <a:cubicBezTo>
                  <a:pt x="33" y="244"/>
                  <a:pt x="34" y="243"/>
                  <a:pt x="33" y="243"/>
                </a:cubicBezTo>
                <a:cubicBezTo>
                  <a:pt x="32" y="243"/>
                  <a:pt x="32" y="243"/>
                  <a:pt x="32" y="243"/>
                </a:cubicBezTo>
                <a:lnTo>
                  <a:pt x="32" y="244"/>
                </a:lnTo>
                <a:close/>
                <a:moveTo>
                  <a:pt x="40" y="8"/>
                </a:moveTo>
                <a:cubicBezTo>
                  <a:pt x="40" y="8"/>
                  <a:pt x="40" y="8"/>
                  <a:pt x="40" y="8"/>
                </a:cubicBezTo>
                <a:cubicBezTo>
                  <a:pt x="41" y="8"/>
                  <a:pt x="41" y="8"/>
                  <a:pt x="41" y="7"/>
                </a:cubicBezTo>
                <a:cubicBezTo>
                  <a:pt x="39" y="7"/>
                  <a:pt x="39" y="7"/>
                  <a:pt x="39" y="7"/>
                </a:cubicBezTo>
                <a:cubicBezTo>
                  <a:pt x="39" y="8"/>
                  <a:pt x="39" y="8"/>
                  <a:pt x="39" y="8"/>
                </a:cubicBezTo>
                <a:cubicBezTo>
                  <a:pt x="39" y="8"/>
                  <a:pt x="39" y="8"/>
                  <a:pt x="40" y="8"/>
                </a:cubicBezTo>
                <a:close/>
                <a:moveTo>
                  <a:pt x="108" y="6"/>
                </a:moveTo>
                <a:cubicBezTo>
                  <a:pt x="108" y="7"/>
                  <a:pt x="108" y="8"/>
                  <a:pt x="107" y="9"/>
                </a:cubicBezTo>
                <a:cubicBezTo>
                  <a:pt x="107" y="9"/>
                  <a:pt x="106" y="9"/>
                  <a:pt x="106" y="9"/>
                </a:cubicBezTo>
                <a:cubicBezTo>
                  <a:pt x="94" y="16"/>
                  <a:pt x="83" y="22"/>
                  <a:pt x="73" y="28"/>
                </a:cubicBezTo>
                <a:cubicBezTo>
                  <a:pt x="62" y="35"/>
                  <a:pt x="51" y="41"/>
                  <a:pt x="40" y="48"/>
                </a:cubicBezTo>
                <a:cubicBezTo>
                  <a:pt x="40" y="49"/>
                  <a:pt x="40" y="50"/>
                  <a:pt x="41" y="50"/>
                </a:cubicBezTo>
                <a:cubicBezTo>
                  <a:pt x="41" y="51"/>
                  <a:pt x="41" y="51"/>
                  <a:pt x="40" y="52"/>
                </a:cubicBezTo>
                <a:cubicBezTo>
                  <a:pt x="41" y="52"/>
                  <a:pt x="42" y="52"/>
                  <a:pt x="42" y="50"/>
                </a:cubicBezTo>
                <a:cubicBezTo>
                  <a:pt x="42" y="49"/>
                  <a:pt x="42" y="48"/>
                  <a:pt x="43" y="48"/>
                </a:cubicBezTo>
                <a:cubicBezTo>
                  <a:pt x="43" y="48"/>
                  <a:pt x="43" y="48"/>
                  <a:pt x="43" y="49"/>
                </a:cubicBezTo>
                <a:cubicBezTo>
                  <a:pt x="44" y="49"/>
                  <a:pt x="43" y="49"/>
                  <a:pt x="43" y="50"/>
                </a:cubicBezTo>
                <a:cubicBezTo>
                  <a:pt x="46" y="48"/>
                  <a:pt x="48" y="46"/>
                  <a:pt x="50" y="45"/>
                </a:cubicBezTo>
                <a:cubicBezTo>
                  <a:pt x="52" y="43"/>
                  <a:pt x="55" y="42"/>
                  <a:pt x="58" y="41"/>
                </a:cubicBezTo>
                <a:cubicBezTo>
                  <a:pt x="58" y="40"/>
                  <a:pt x="58" y="40"/>
                  <a:pt x="59" y="40"/>
                </a:cubicBezTo>
                <a:cubicBezTo>
                  <a:pt x="60" y="40"/>
                  <a:pt x="60" y="40"/>
                  <a:pt x="60" y="40"/>
                </a:cubicBezTo>
                <a:cubicBezTo>
                  <a:pt x="61" y="39"/>
                  <a:pt x="62" y="38"/>
                  <a:pt x="63" y="37"/>
                </a:cubicBezTo>
                <a:cubicBezTo>
                  <a:pt x="63" y="36"/>
                  <a:pt x="65" y="36"/>
                  <a:pt x="66" y="36"/>
                </a:cubicBezTo>
                <a:cubicBezTo>
                  <a:pt x="66" y="35"/>
                  <a:pt x="66" y="34"/>
                  <a:pt x="67" y="34"/>
                </a:cubicBezTo>
                <a:cubicBezTo>
                  <a:pt x="67" y="34"/>
                  <a:pt x="67" y="34"/>
                  <a:pt x="67" y="34"/>
                </a:cubicBezTo>
                <a:cubicBezTo>
                  <a:pt x="72" y="33"/>
                  <a:pt x="76" y="31"/>
                  <a:pt x="79" y="29"/>
                </a:cubicBezTo>
                <a:cubicBezTo>
                  <a:pt x="83" y="26"/>
                  <a:pt x="87" y="24"/>
                  <a:pt x="91" y="22"/>
                </a:cubicBezTo>
                <a:cubicBezTo>
                  <a:pt x="92" y="22"/>
                  <a:pt x="92" y="22"/>
                  <a:pt x="92" y="22"/>
                </a:cubicBezTo>
                <a:cubicBezTo>
                  <a:pt x="95" y="18"/>
                  <a:pt x="95" y="18"/>
                  <a:pt x="95" y="18"/>
                </a:cubicBezTo>
                <a:cubicBezTo>
                  <a:pt x="99" y="18"/>
                  <a:pt x="99" y="18"/>
                  <a:pt x="99" y="18"/>
                </a:cubicBezTo>
                <a:cubicBezTo>
                  <a:pt x="100" y="16"/>
                  <a:pt x="102" y="15"/>
                  <a:pt x="104" y="14"/>
                </a:cubicBezTo>
                <a:cubicBezTo>
                  <a:pt x="107" y="12"/>
                  <a:pt x="109" y="11"/>
                  <a:pt x="111" y="9"/>
                </a:cubicBezTo>
                <a:cubicBezTo>
                  <a:pt x="111" y="9"/>
                  <a:pt x="112" y="9"/>
                  <a:pt x="113" y="8"/>
                </a:cubicBezTo>
                <a:cubicBezTo>
                  <a:pt x="114" y="8"/>
                  <a:pt x="115" y="7"/>
                  <a:pt x="116" y="6"/>
                </a:cubicBezTo>
                <a:lnTo>
                  <a:pt x="108" y="6"/>
                </a:lnTo>
                <a:close/>
                <a:moveTo>
                  <a:pt x="44" y="127"/>
                </a:moveTo>
                <a:cubicBezTo>
                  <a:pt x="44" y="128"/>
                  <a:pt x="44" y="130"/>
                  <a:pt x="44" y="132"/>
                </a:cubicBezTo>
                <a:cubicBezTo>
                  <a:pt x="44" y="133"/>
                  <a:pt x="44" y="134"/>
                  <a:pt x="45" y="134"/>
                </a:cubicBezTo>
                <a:cubicBezTo>
                  <a:pt x="46" y="133"/>
                  <a:pt x="48" y="132"/>
                  <a:pt x="49" y="131"/>
                </a:cubicBezTo>
                <a:cubicBezTo>
                  <a:pt x="51" y="131"/>
                  <a:pt x="52" y="130"/>
                  <a:pt x="54" y="129"/>
                </a:cubicBezTo>
                <a:cubicBezTo>
                  <a:pt x="55" y="128"/>
                  <a:pt x="56" y="128"/>
                  <a:pt x="58" y="127"/>
                </a:cubicBezTo>
                <a:cubicBezTo>
                  <a:pt x="59" y="126"/>
                  <a:pt x="60" y="125"/>
                  <a:pt x="61" y="124"/>
                </a:cubicBezTo>
                <a:cubicBezTo>
                  <a:pt x="62" y="124"/>
                  <a:pt x="63" y="123"/>
                  <a:pt x="64" y="123"/>
                </a:cubicBezTo>
                <a:cubicBezTo>
                  <a:pt x="64" y="123"/>
                  <a:pt x="65" y="123"/>
                  <a:pt x="65" y="122"/>
                </a:cubicBezTo>
                <a:cubicBezTo>
                  <a:pt x="66" y="122"/>
                  <a:pt x="67" y="121"/>
                  <a:pt x="67" y="120"/>
                </a:cubicBezTo>
                <a:cubicBezTo>
                  <a:pt x="67" y="120"/>
                  <a:pt x="67" y="119"/>
                  <a:pt x="67" y="119"/>
                </a:cubicBezTo>
                <a:cubicBezTo>
                  <a:pt x="70" y="119"/>
                  <a:pt x="70" y="119"/>
                  <a:pt x="70" y="119"/>
                </a:cubicBezTo>
                <a:cubicBezTo>
                  <a:pt x="70" y="118"/>
                  <a:pt x="71" y="117"/>
                  <a:pt x="72" y="116"/>
                </a:cubicBezTo>
                <a:cubicBezTo>
                  <a:pt x="73" y="115"/>
                  <a:pt x="74" y="114"/>
                  <a:pt x="75" y="113"/>
                </a:cubicBezTo>
                <a:cubicBezTo>
                  <a:pt x="77" y="113"/>
                  <a:pt x="78" y="112"/>
                  <a:pt x="79" y="112"/>
                </a:cubicBezTo>
                <a:cubicBezTo>
                  <a:pt x="80" y="112"/>
                  <a:pt x="81" y="111"/>
                  <a:pt x="81" y="111"/>
                </a:cubicBezTo>
                <a:cubicBezTo>
                  <a:pt x="82" y="111"/>
                  <a:pt x="82" y="111"/>
                  <a:pt x="82" y="110"/>
                </a:cubicBezTo>
                <a:cubicBezTo>
                  <a:pt x="82" y="109"/>
                  <a:pt x="83" y="109"/>
                  <a:pt x="83" y="109"/>
                </a:cubicBezTo>
                <a:cubicBezTo>
                  <a:pt x="86" y="107"/>
                  <a:pt x="89" y="105"/>
                  <a:pt x="92" y="103"/>
                </a:cubicBezTo>
                <a:cubicBezTo>
                  <a:pt x="96" y="101"/>
                  <a:pt x="99" y="99"/>
                  <a:pt x="102" y="96"/>
                </a:cubicBezTo>
                <a:cubicBezTo>
                  <a:pt x="102" y="96"/>
                  <a:pt x="102" y="95"/>
                  <a:pt x="103" y="94"/>
                </a:cubicBezTo>
                <a:cubicBezTo>
                  <a:pt x="103" y="92"/>
                  <a:pt x="103" y="91"/>
                  <a:pt x="102" y="91"/>
                </a:cubicBezTo>
                <a:cubicBezTo>
                  <a:pt x="93" y="97"/>
                  <a:pt x="83" y="103"/>
                  <a:pt x="73" y="108"/>
                </a:cubicBezTo>
                <a:cubicBezTo>
                  <a:pt x="63" y="114"/>
                  <a:pt x="53" y="120"/>
                  <a:pt x="44" y="127"/>
                </a:cubicBezTo>
                <a:close/>
                <a:moveTo>
                  <a:pt x="74" y="42"/>
                </a:moveTo>
                <a:cubicBezTo>
                  <a:pt x="75" y="41"/>
                  <a:pt x="75" y="41"/>
                  <a:pt x="76" y="41"/>
                </a:cubicBezTo>
                <a:cubicBezTo>
                  <a:pt x="77" y="40"/>
                  <a:pt x="78" y="40"/>
                  <a:pt x="79" y="41"/>
                </a:cubicBezTo>
                <a:cubicBezTo>
                  <a:pt x="80" y="39"/>
                  <a:pt x="81" y="38"/>
                  <a:pt x="83" y="37"/>
                </a:cubicBezTo>
                <a:cubicBezTo>
                  <a:pt x="85" y="36"/>
                  <a:pt x="86" y="35"/>
                  <a:pt x="88" y="35"/>
                </a:cubicBezTo>
                <a:cubicBezTo>
                  <a:pt x="87" y="34"/>
                  <a:pt x="87" y="34"/>
                  <a:pt x="89" y="33"/>
                </a:cubicBezTo>
                <a:cubicBezTo>
                  <a:pt x="90" y="32"/>
                  <a:pt x="91" y="33"/>
                  <a:pt x="92" y="34"/>
                </a:cubicBezTo>
                <a:cubicBezTo>
                  <a:pt x="92" y="32"/>
                  <a:pt x="92" y="31"/>
                  <a:pt x="93" y="31"/>
                </a:cubicBezTo>
                <a:cubicBezTo>
                  <a:pt x="94" y="30"/>
                  <a:pt x="94" y="30"/>
                  <a:pt x="94" y="30"/>
                </a:cubicBezTo>
                <a:cubicBezTo>
                  <a:pt x="97" y="29"/>
                  <a:pt x="98" y="29"/>
                  <a:pt x="100" y="28"/>
                </a:cubicBezTo>
                <a:cubicBezTo>
                  <a:pt x="101" y="27"/>
                  <a:pt x="103" y="27"/>
                  <a:pt x="104" y="26"/>
                </a:cubicBezTo>
                <a:cubicBezTo>
                  <a:pt x="105" y="25"/>
                  <a:pt x="107" y="24"/>
                  <a:pt x="108" y="23"/>
                </a:cubicBezTo>
                <a:cubicBezTo>
                  <a:pt x="110" y="22"/>
                  <a:pt x="111" y="22"/>
                  <a:pt x="113" y="22"/>
                </a:cubicBezTo>
                <a:cubicBezTo>
                  <a:pt x="113" y="20"/>
                  <a:pt x="114" y="19"/>
                  <a:pt x="115" y="18"/>
                </a:cubicBezTo>
                <a:cubicBezTo>
                  <a:pt x="116" y="20"/>
                  <a:pt x="116" y="20"/>
                  <a:pt x="117" y="19"/>
                </a:cubicBezTo>
                <a:cubicBezTo>
                  <a:pt x="117" y="18"/>
                  <a:pt x="118" y="18"/>
                  <a:pt x="119" y="17"/>
                </a:cubicBezTo>
                <a:cubicBezTo>
                  <a:pt x="119" y="17"/>
                  <a:pt x="120" y="16"/>
                  <a:pt x="121" y="16"/>
                </a:cubicBezTo>
                <a:cubicBezTo>
                  <a:pt x="122" y="15"/>
                  <a:pt x="123" y="15"/>
                  <a:pt x="123" y="14"/>
                </a:cubicBezTo>
                <a:cubicBezTo>
                  <a:pt x="124" y="14"/>
                  <a:pt x="124" y="13"/>
                  <a:pt x="124" y="14"/>
                </a:cubicBezTo>
                <a:cubicBezTo>
                  <a:pt x="125" y="14"/>
                  <a:pt x="125" y="14"/>
                  <a:pt x="125" y="14"/>
                </a:cubicBezTo>
                <a:cubicBezTo>
                  <a:pt x="125" y="14"/>
                  <a:pt x="125" y="14"/>
                  <a:pt x="126" y="14"/>
                </a:cubicBezTo>
                <a:cubicBezTo>
                  <a:pt x="127" y="13"/>
                  <a:pt x="128" y="12"/>
                  <a:pt x="129" y="11"/>
                </a:cubicBezTo>
                <a:cubicBezTo>
                  <a:pt x="131" y="10"/>
                  <a:pt x="132" y="9"/>
                  <a:pt x="134" y="8"/>
                </a:cubicBezTo>
                <a:cubicBezTo>
                  <a:pt x="135" y="8"/>
                  <a:pt x="137" y="7"/>
                  <a:pt x="138" y="7"/>
                </a:cubicBezTo>
                <a:cubicBezTo>
                  <a:pt x="139" y="7"/>
                  <a:pt x="141" y="8"/>
                  <a:pt x="142" y="9"/>
                </a:cubicBezTo>
                <a:cubicBezTo>
                  <a:pt x="142" y="11"/>
                  <a:pt x="142" y="11"/>
                  <a:pt x="142" y="11"/>
                </a:cubicBezTo>
                <a:cubicBezTo>
                  <a:pt x="141" y="11"/>
                  <a:pt x="141" y="11"/>
                  <a:pt x="141" y="12"/>
                </a:cubicBezTo>
                <a:cubicBezTo>
                  <a:pt x="143" y="11"/>
                  <a:pt x="145" y="10"/>
                  <a:pt x="148" y="10"/>
                </a:cubicBezTo>
                <a:cubicBezTo>
                  <a:pt x="150" y="9"/>
                  <a:pt x="151" y="8"/>
                  <a:pt x="152" y="6"/>
                </a:cubicBezTo>
                <a:cubicBezTo>
                  <a:pt x="149" y="7"/>
                  <a:pt x="145" y="7"/>
                  <a:pt x="141" y="6"/>
                </a:cubicBezTo>
                <a:cubicBezTo>
                  <a:pt x="137" y="6"/>
                  <a:pt x="133" y="6"/>
                  <a:pt x="130" y="6"/>
                </a:cubicBezTo>
                <a:cubicBezTo>
                  <a:pt x="128" y="6"/>
                  <a:pt x="127" y="7"/>
                  <a:pt x="125" y="8"/>
                </a:cubicBezTo>
                <a:cubicBezTo>
                  <a:pt x="123" y="9"/>
                  <a:pt x="122" y="10"/>
                  <a:pt x="120" y="10"/>
                </a:cubicBezTo>
                <a:cubicBezTo>
                  <a:pt x="117" y="12"/>
                  <a:pt x="113" y="14"/>
                  <a:pt x="111" y="16"/>
                </a:cubicBezTo>
                <a:cubicBezTo>
                  <a:pt x="108" y="17"/>
                  <a:pt x="105" y="19"/>
                  <a:pt x="102" y="21"/>
                </a:cubicBezTo>
                <a:cubicBezTo>
                  <a:pt x="101" y="21"/>
                  <a:pt x="100" y="21"/>
                  <a:pt x="99" y="22"/>
                </a:cubicBezTo>
                <a:cubicBezTo>
                  <a:pt x="98" y="22"/>
                  <a:pt x="97" y="22"/>
                  <a:pt x="95" y="23"/>
                </a:cubicBezTo>
                <a:cubicBezTo>
                  <a:pt x="94" y="23"/>
                  <a:pt x="93" y="24"/>
                  <a:pt x="93" y="25"/>
                </a:cubicBezTo>
                <a:cubicBezTo>
                  <a:pt x="92" y="26"/>
                  <a:pt x="91" y="27"/>
                  <a:pt x="90" y="27"/>
                </a:cubicBezTo>
                <a:cubicBezTo>
                  <a:pt x="86" y="30"/>
                  <a:pt x="83" y="31"/>
                  <a:pt x="80" y="33"/>
                </a:cubicBezTo>
                <a:cubicBezTo>
                  <a:pt x="77" y="34"/>
                  <a:pt x="73" y="36"/>
                  <a:pt x="70" y="37"/>
                </a:cubicBezTo>
                <a:cubicBezTo>
                  <a:pt x="68" y="39"/>
                  <a:pt x="65" y="41"/>
                  <a:pt x="63" y="42"/>
                </a:cubicBezTo>
                <a:cubicBezTo>
                  <a:pt x="60" y="44"/>
                  <a:pt x="57" y="45"/>
                  <a:pt x="54" y="45"/>
                </a:cubicBezTo>
                <a:cubicBezTo>
                  <a:pt x="53" y="47"/>
                  <a:pt x="51" y="49"/>
                  <a:pt x="49" y="50"/>
                </a:cubicBezTo>
                <a:cubicBezTo>
                  <a:pt x="47" y="50"/>
                  <a:pt x="45" y="51"/>
                  <a:pt x="44" y="53"/>
                </a:cubicBezTo>
                <a:cubicBezTo>
                  <a:pt x="45" y="53"/>
                  <a:pt x="46" y="53"/>
                  <a:pt x="45" y="54"/>
                </a:cubicBezTo>
                <a:cubicBezTo>
                  <a:pt x="45" y="55"/>
                  <a:pt x="45" y="56"/>
                  <a:pt x="45" y="57"/>
                </a:cubicBezTo>
                <a:cubicBezTo>
                  <a:pt x="48" y="57"/>
                  <a:pt x="51" y="56"/>
                  <a:pt x="53" y="53"/>
                </a:cubicBezTo>
                <a:cubicBezTo>
                  <a:pt x="56" y="51"/>
                  <a:pt x="59" y="50"/>
                  <a:pt x="61" y="49"/>
                </a:cubicBezTo>
                <a:cubicBezTo>
                  <a:pt x="63" y="49"/>
                  <a:pt x="63" y="49"/>
                  <a:pt x="63" y="49"/>
                </a:cubicBezTo>
                <a:cubicBezTo>
                  <a:pt x="64" y="48"/>
                  <a:pt x="64" y="47"/>
                  <a:pt x="65" y="47"/>
                </a:cubicBezTo>
                <a:cubicBezTo>
                  <a:pt x="65" y="46"/>
                  <a:pt x="66" y="46"/>
                  <a:pt x="67" y="46"/>
                </a:cubicBezTo>
                <a:cubicBezTo>
                  <a:pt x="67" y="45"/>
                  <a:pt x="68" y="44"/>
                  <a:pt x="69" y="44"/>
                </a:cubicBezTo>
                <a:cubicBezTo>
                  <a:pt x="70" y="43"/>
                  <a:pt x="71" y="43"/>
                  <a:pt x="73" y="43"/>
                </a:cubicBezTo>
                <a:cubicBezTo>
                  <a:pt x="74" y="43"/>
                  <a:pt x="75" y="42"/>
                  <a:pt x="76" y="42"/>
                </a:cubicBezTo>
                <a:cubicBezTo>
                  <a:pt x="76" y="42"/>
                  <a:pt x="76" y="42"/>
                  <a:pt x="74" y="42"/>
                </a:cubicBezTo>
                <a:close/>
                <a:moveTo>
                  <a:pt x="98" y="134"/>
                </a:moveTo>
                <a:cubicBezTo>
                  <a:pt x="101" y="134"/>
                  <a:pt x="103" y="133"/>
                  <a:pt x="105" y="131"/>
                </a:cubicBezTo>
                <a:cubicBezTo>
                  <a:pt x="106" y="129"/>
                  <a:pt x="109" y="128"/>
                  <a:pt x="113" y="128"/>
                </a:cubicBezTo>
                <a:cubicBezTo>
                  <a:pt x="113" y="127"/>
                  <a:pt x="114" y="127"/>
                  <a:pt x="115" y="127"/>
                </a:cubicBezTo>
                <a:cubicBezTo>
                  <a:pt x="117" y="127"/>
                  <a:pt x="119" y="126"/>
                  <a:pt x="120" y="124"/>
                </a:cubicBezTo>
                <a:cubicBezTo>
                  <a:pt x="122" y="123"/>
                  <a:pt x="124" y="122"/>
                  <a:pt x="127" y="122"/>
                </a:cubicBezTo>
                <a:cubicBezTo>
                  <a:pt x="127" y="120"/>
                  <a:pt x="128" y="119"/>
                  <a:pt x="130" y="119"/>
                </a:cubicBezTo>
                <a:cubicBezTo>
                  <a:pt x="132" y="119"/>
                  <a:pt x="134" y="118"/>
                  <a:pt x="136" y="118"/>
                </a:cubicBezTo>
                <a:cubicBezTo>
                  <a:pt x="136" y="116"/>
                  <a:pt x="136" y="116"/>
                  <a:pt x="136" y="116"/>
                </a:cubicBezTo>
                <a:cubicBezTo>
                  <a:pt x="137" y="115"/>
                  <a:pt x="139" y="115"/>
                  <a:pt x="139" y="114"/>
                </a:cubicBezTo>
                <a:cubicBezTo>
                  <a:pt x="140" y="114"/>
                  <a:pt x="140" y="115"/>
                  <a:pt x="140" y="117"/>
                </a:cubicBezTo>
                <a:cubicBezTo>
                  <a:pt x="141" y="115"/>
                  <a:pt x="141" y="114"/>
                  <a:pt x="142" y="114"/>
                </a:cubicBezTo>
                <a:cubicBezTo>
                  <a:pt x="143" y="114"/>
                  <a:pt x="144" y="113"/>
                  <a:pt x="144" y="112"/>
                </a:cubicBezTo>
                <a:cubicBezTo>
                  <a:pt x="144" y="113"/>
                  <a:pt x="144" y="113"/>
                  <a:pt x="144" y="113"/>
                </a:cubicBezTo>
                <a:cubicBezTo>
                  <a:pt x="144" y="113"/>
                  <a:pt x="145" y="113"/>
                  <a:pt x="146" y="113"/>
                </a:cubicBezTo>
                <a:cubicBezTo>
                  <a:pt x="148" y="111"/>
                  <a:pt x="151" y="109"/>
                  <a:pt x="154" y="108"/>
                </a:cubicBezTo>
                <a:cubicBezTo>
                  <a:pt x="157" y="107"/>
                  <a:pt x="160" y="106"/>
                  <a:pt x="164" y="104"/>
                </a:cubicBezTo>
                <a:cubicBezTo>
                  <a:pt x="164" y="104"/>
                  <a:pt x="164" y="104"/>
                  <a:pt x="164" y="104"/>
                </a:cubicBezTo>
                <a:cubicBezTo>
                  <a:pt x="164" y="104"/>
                  <a:pt x="164" y="103"/>
                  <a:pt x="165" y="103"/>
                </a:cubicBezTo>
                <a:cubicBezTo>
                  <a:pt x="165" y="103"/>
                  <a:pt x="166" y="103"/>
                  <a:pt x="167" y="103"/>
                </a:cubicBezTo>
                <a:cubicBezTo>
                  <a:pt x="168" y="103"/>
                  <a:pt x="169" y="103"/>
                  <a:pt x="169" y="102"/>
                </a:cubicBezTo>
                <a:cubicBezTo>
                  <a:pt x="169" y="101"/>
                  <a:pt x="170" y="100"/>
                  <a:pt x="171" y="99"/>
                </a:cubicBezTo>
                <a:cubicBezTo>
                  <a:pt x="173" y="99"/>
                  <a:pt x="173" y="99"/>
                  <a:pt x="174" y="98"/>
                </a:cubicBezTo>
                <a:cubicBezTo>
                  <a:pt x="174" y="98"/>
                  <a:pt x="175" y="98"/>
                  <a:pt x="176" y="99"/>
                </a:cubicBezTo>
                <a:cubicBezTo>
                  <a:pt x="179" y="96"/>
                  <a:pt x="181" y="95"/>
                  <a:pt x="184" y="93"/>
                </a:cubicBezTo>
                <a:cubicBezTo>
                  <a:pt x="187" y="92"/>
                  <a:pt x="189" y="91"/>
                  <a:pt x="192" y="90"/>
                </a:cubicBezTo>
                <a:cubicBezTo>
                  <a:pt x="195" y="88"/>
                  <a:pt x="198" y="86"/>
                  <a:pt x="202" y="85"/>
                </a:cubicBezTo>
                <a:cubicBezTo>
                  <a:pt x="206" y="84"/>
                  <a:pt x="209" y="82"/>
                  <a:pt x="211" y="80"/>
                </a:cubicBezTo>
                <a:cubicBezTo>
                  <a:pt x="214" y="78"/>
                  <a:pt x="217" y="77"/>
                  <a:pt x="220" y="75"/>
                </a:cubicBezTo>
                <a:cubicBezTo>
                  <a:pt x="222" y="74"/>
                  <a:pt x="225" y="72"/>
                  <a:pt x="227" y="71"/>
                </a:cubicBezTo>
                <a:cubicBezTo>
                  <a:pt x="227" y="70"/>
                  <a:pt x="227" y="70"/>
                  <a:pt x="227" y="69"/>
                </a:cubicBezTo>
                <a:cubicBezTo>
                  <a:pt x="227" y="68"/>
                  <a:pt x="226" y="67"/>
                  <a:pt x="225" y="66"/>
                </a:cubicBezTo>
                <a:cubicBezTo>
                  <a:pt x="225" y="67"/>
                  <a:pt x="225" y="68"/>
                  <a:pt x="225" y="68"/>
                </a:cubicBezTo>
                <a:cubicBezTo>
                  <a:pt x="225" y="69"/>
                  <a:pt x="224" y="69"/>
                  <a:pt x="224" y="70"/>
                </a:cubicBezTo>
                <a:cubicBezTo>
                  <a:pt x="209" y="77"/>
                  <a:pt x="194" y="84"/>
                  <a:pt x="181" y="91"/>
                </a:cubicBezTo>
                <a:cubicBezTo>
                  <a:pt x="167" y="97"/>
                  <a:pt x="152" y="104"/>
                  <a:pt x="137" y="111"/>
                </a:cubicBezTo>
                <a:cubicBezTo>
                  <a:pt x="135" y="113"/>
                  <a:pt x="133" y="115"/>
                  <a:pt x="130" y="116"/>
                </a:cubicBezTo>
                <a:cubicBezTo>
                  <a:pt x="127" y="117"/>
                  <a:pt x="124" y="118"/>
                  <a:pt x="121" y="119"/>
                </a:cubicBezTo>
                <a:cubicBezTo>
                  <a:pt x="119" y="119"/>
                  <a:pt x="118" y="120"/>
                  <a:pt x="116" y="121"/>
                </a:cubicBezTo>
                <a:cubicBezTo>
                  <a:pt x="115" y="122"/>
                  <a:pt x="113" y="123"/>
                  <a:pt x="112" y="124"/>
                </a:cubicBezTo>
                <a:cubicBezTo>
                  <a:pt x="110" y="125"/>
                  <a:pt x="109" y="126"/>
                  <a:pt x="106" y="127"/>
                </a:cubicBezTo>
                <a:cubicBezTo>
                  <a:pt x="104" y="128"/>
                  <a:pt x="102" y="128"/>
                  <a:pt x="100" y="129"/>
                </a:cubicBezTo>
                <a:cubicBezTo>
                  <a:pt x="97" y="131"/>
                  <a:pt x="94" y="132"/>
                  <a:pt x="92" y="134"/>
                </a:cubicBezTo>
                <a:cubicBezTo>
                  <a:pt x="89" y="135"/>
                  <a:pt x="86" y="137"/>
                  <a:pt x="84" y="138"/>
                </a:cubicBezTo>
                <a:cubicBezTo>
                  <a:pt x="80" y="140"/>
                  <a:pt x="76" y="141"/>
                  <a:pt x="73" y="143"/>
                </a:cubicBezTo>
                <a:cubicBezTo>
                  <a:pt x="69" y="145"/>
                  <a:pt x="65" y="147"/>
                  <a:pt x="61" y="148"/>
                </a:cubicBezTo>
                <a:cubicBezTo>
                  <a:pt x="61" y="149"/>
                  <a:pt x="61" y="150"/>
                  <a:pt x="60" y="150"/>
                </a:cubicBezTo>
                <a:cubicBezTo>
                  <a:pt x="57" y="151"/>
                  <a:pt x="54" y="152"/>
                  <a:pt x="52" y="154"/>
                </a:cubicBezTo>
                <a:cubicBezTo>
                  <a:pt x="50" y="155"/>
                  <a:pt x="47" y="156"/>
                  <a:pt x="44" y="158"/>
                </a:cubicBezTo>
                <a:cubicBezTo>
                  <a:pt x="44" y="159"/>
                  <a:pt x="45" y="160"/>
                  <a:pt x="47" y="161"/>
                </a:cubicBezTo>
                <a:cubicBezTo>
                  <a:pt x="49" y="159"/>
                  <a:pt x="51" y="158"/>
                  <a:pt x="52" y="157"/>
                </a:cubicBezTo>
                <a:cubicBezTo>
                  <a:pt x="54" y="157"/>
                  <a:pt x="56" y="156"/>
                  <a:pt x="59" y="156"/>
                </a:cubicBezTo>
                <a:cubicBezTo>
                  <a:pt x="60" y="154"/>
                  <a:pt x="62" y="153"/>
                  <a:pt x="64" y="152"/>
                </a:cubicBezTo>
                <a:cubicBezTo>
                  <a:pt x="66" y="152"/>
                  <a:pt x="69" y="150"/>
                  <a:pt x="71" y="148"/>
                </a:cubicBezTo>
                <a:cubicBezTo>
                  <a:pt x="71" y="149"/>
                  <a:pt x="71" y="149"/>
                  <a:pt x="71" y="149"/>
                </a:cubicBezTo>
                <a:cubicBezTo>
                  <a:pt x="72" y="149"/>
                  <a:pt x="72" y="149"/>
                  <a:pt x="72" y="149"/>
                </a:cubicBezTo>
                <a:cubicBezTo>
                  <a:pt x="73" y="147"/>
                  <a:pt x="74" y="145"/>
                  <a:pt x="76" y="145"/>
                </a:cubicBezTo>
                <a:cubicBezTo>
                  <a:pt x="77" y="144"/>
                  <a:pt x="79" y="144"/>
                  <a:pt x="80" y="145"/>
                </a:cubicBezTo>
                <a:cubicBezTo>
                  <a:pt x="80" y="145"/>
                  <a:pt x="80" y="144"/>
                  <a:pt x="81" y="143"/>
                </a:cubicBezTo>
                <a:cubicBezTo>
                  <a:pt x="82" y="143"/>
                  <a:pt x="83" y="142"/>
                  <a:pt x="83" y="142"/>
                </a:cubicBezTo>
                <a:cubicBezTo>
                  <a:pt x="84" y="142"/>
                  <a:pt x="85" y="141"/>
                  <a:pt x="85" y="141"/>
                </a:cubicBezTo>
                <a:cubicBezTo>
                  <a:pt x="86" y="141"/>
                  <a:pt x="86" y="141"/>
                  <a:pt x="86" y="140"/>
                </a:cubicBezTo>
                <a:cubicBezTo>
                  <a:pt x="88" y="141"/>
                  <a:pt x="88" y="141"/>
                  <a:pt x="89" y="140"/>
                </a:cubicBezTo>
                <a:cubicBezTo>
                  <a:pt x="89" y="139"/>
                  <a:pt x="90" y="139"/>
                  <a:pt x="91" y="139"/>
                </a:cubicBezTo>
                <a:cubicBezTo>
                  <a:pt x="91" y="138"/>
                  <a:pt x="91" y="138"/>
                  <a:pt x="90" y="138"/>
                </a:cubicBezTo>
                <a:cubicBezTo>
                  <a:pt x="90" y="138"/>
                  <a:pt x="90" y="138"/>
                  <a:pt x="90" y="138"/>
                </a:cubicBezTo>
                <a:cubicBezTo>
                  <a:pt x="91" y="137"/>
                  <a:pt x="92" y="137"/>
                  <a:pt x="94" y="136"/>
                </a:cubicBezTo>
                <a:cubicBezTo>
                  <a:pt x="95" y="135"/>
                  <a:pt x="96" y="135"/>
                  <a:pt x="98" y="135"/>
                </a:cubicBezTo>
                <a:cubicBezTo>
                  <a:pt x="97" y="135"/>
                  <a:pt x="97" y="135"/>
                  <a:pt x="97" y="135"/>
                </a:cubicBezTo>
                <a:cubicBezTo>
                  <a:pt x="97" y="135"/>
                  <a:pt x="97" y="134"/>
                  <a:pt x="98" y="134"/>
                </a:cubicBezTo>
                <a:close/>
                <a:moveTo>
                  <a:pt x="89" y="84"/>
                </a:moveTo>
                <a:cubicBezTo>
                  <a:pt x="82" y="88"/>
                  <a:pt x="75" y="92"/>
                  <a:pt x="69" y="96"/>
                </a:cubicBezTo>
                <a:cubicBezTo>
                  <a:pt x="63" y="101"/>
                  <a:pt x="56" y="104"/>
                  <a:pt x="50" y="108"/>
                </a:cubicBezTo>
                <a:cubicBezTo>
                  <a:pt x="49" y="107"/>
                  <a:pt x="48" y="107"/>
                  <a:pt x="49" y="106"/>
                </a:cubicBezTo>
                <a:cubicBezTo>
                  <a:pt x="49" y="105"/>
                  <a:pt x="49" y="105"/>
                  <a:pt x="50" y="103"/>
                </a:cubicBezTo>
                <a:cubicBezTo>
                  <a:pt x="54" y="101"/>
                  <a:pt x="57" y="99"/>
                  <a:pt x="60" y="96"/>
                </a:cubicBezTo>
                <a:cubicBezTo>
                  <a:pt x="63" y="94"/>
                  <a:pt x="66" y="92"/>
                  <a:pt x="71" y="91"/>
                </a:cubicBezTo>
                <a:cubicBezTo>
                  <a:pt x="71" y="91"/>
                  <a:pt x="71" y="91"/>
                  <a:pt x="71" y="90"/>
                </a:cubicBezTo>
                <a:cubicBezTo>
                  <a:pt x="71" y="90"/>
                  <a:pt x="71" y="90"/>
                  <a:pt x="71" y="90"/>
                </a:cubicBezTo>
                <a:cubicBezTo>
                  <a:pt x="76" y="87"/>
                  <a:pt x="80" y="84"/>
                  <a:pt x="84" y="81"/>
                </a:cubicBezTo>
                <a:cubicBezTo>
                  <a:pt x="89" y="78"/>
                  <a:pt x="93" y="74"/>
                  <a:pt x="98" y="71"/>
                </a:cubicBezTo>
                <a:cubicBezTo>
                  <a:pt x="90" y="76"/>
                  <a:pt x="82" y="81"/>
                  <a:pt x="74" y="85"/>
                </a:cubicBezTo>
                <a:cubicBezTo>
                  <a:pt x="65" y="89"/>
                  <a:pt x="58" y="94"/>
                  <a:pt x="51" y="100"/>
                </a:cubicBezTo>
                <a:cubicBezTo>
                  <a:pt x="49" y="100"/>
                  <a:pt x="48" y="100"/>
                  <a:pt x="47" y="99"/>
                </a:cubicBezTo>
                <a:cubicBezTo>
                  <a:pt x="47" y="99"/>
                  <a:pt x="46" y="99"/>
                  <a:pt x="45" y="100"/>
                </a:cubicBezTo>
                <a:cubicBezTo>
                  <a:pt x="45" y="102"/>
                  <a:pt x="44" y="104"/>
                  <a:pt x="44" y="106"/>
                </a:cubicBezTo>
                <a:cubicBezTo>
                  <a:pt x="44" y="108"/>
                  <a:pt x="44" y="110"/>
                  <a:pt x="44" y="113"/>
                </a:cubicBezTo>
                <a:cubicBezTo>
                  <a:pt x="46" y="112"/>
                  <a:pt x="49" y="111"/>
                  <a:pt x="51" y="109"/>
                </a:cubicBezTo>
                <a:cubicBezTo>
                  <a:pt x="53" y="108"/>
                  <a:pt x="55" y="107"/>
                  <a:pt x="58" y="105"/>
                </a:cubicBezTo>
                <a:cubicBezTo>
                  <a:pt x="58" y="105"/>
                  <a:pt x="59" y="105"/>
                  <a:pt x="60" y="104"/>
                </a:cubicBezTo>
                <a:cubicBezTo>
                  <a:pt x="61" y="104"/>
                  <a:pt x="62" y="104"/>
                  <a:pt x="62" y="103"/>
                </a:cubicBezTo>
                <a:cubicBezTo>
                  <a:pt x="63" y="103"/>
                  <a:pt x="64" y="102"/>
                  <a:pt x="66" y="100"/>
                </a:cubicBezTo>
                <a:cubicBezTo>
                  <a:pt x="67" y="99"/>
                  <a:pt x="69" y="98"/>
                  <a:pt x="71" y="99"/>
                </a:cubicBezTo>
                <a:cubicBezTo>
                  <a:pt x="72" y="97"/>
                  <a:pt x="73" y="96"/>
                  <a:pt x="75" y="95"/>
                </a:cubicBezTo>
                <a:cubicBezTo>
                  <a:pt x="76" y="93"/>
                  <a:pt x="78" y="93"/>
                  <a:pt x="80" y="92"/>
                </a:cubicBezTo>
                <a:cubicBezTo>
                  <a:pt x="80" y="92"/>
                  <a:pt x="80" y="92"/>
                  <a:pt x="79" y="92"/>
                </a:cubicBezTo>
                <a:cubicBezTo>
                  <a:pt x="79" y="92"/>
                  <a:pt x="79" y="92"/>
                  <a:pt x="79" y="91"/>
                </a:cubicBezTo>
                <a:cubicBezTo>
                  <a:pt x="83" y="89"/>
                  <a:pt x="87" y="87"/>
                  <a:pt x="91" y="84"/>
                </a:cubicBezTo>
                <a:cubicBezTo>
                  <a:pt x="94" y="81"/>
                  <a:pt x="98" y="79"/>
                  <a:pt x="102" y="76"/>
                </a:cubicBezTo>
                <a:cubicBezTo>
                  <a:pt x="99" y="77"/>
                  <a:pt x="97" y="78"/>
                  <a:pt x="95" y="79"/>
                </a:cubicBezTo>
                <a:cubicBezTo>
                  <a:pt x="93" y="81"/>
                  <a:pt x="91" y="83"/>
                  <a:pt x="89" y="84"/>
                </a:cubicBezTo>
                <a:close/>
                <a:moveTo>
                  <a:pt x="51" y="168"/>
                </a:moveTo>
                <a:cubicBezTo>
                  <a:pt x="51" y="167"/>
                  <a:pt x="51" y="167"/>
                  <a:pt x="52" y="166"/>
                </a:cubicBezTo>
                <a:cubicBezTo>
                  <a:pt x="52" y="165"/>
                  <a:pt x="53" y="165"/>
                  <a:pt x="53" y="166"/>
                </a:cubicBezTo>
                <a:cubicBezTo>
                  <a:pt x="53" y="166"/>
                  <a:pt x="53" y="166"/>
                  <a:pt x="53" y="166"/>
                </a:cubicBezTo>
                <a:cubicBezTo>
                  <a:pt x="53" y="167"/>
                  <a:pt x="53" y="167"/>
                  <a:pt x="53" y="167"/>
                </a:cubicBezTo>
                <a:cubicBezTo>
                  <a:pt x="54" y="165"/>
                  <a:pt x="56" y="164"/>
                  <a:pt x="57" y="163"/>
                </a:cubicBezTo>
                <a:cubicBezTo>
                  <a:pt x="58" y="162"/>
                  <a:pt x="60" y="161"/>
                  <a:pt x="63" y="161"/>
                </a:cubicBezTo>
                <a:cubicBezTo>
                  <a:pt x="65" y="159"/>
                  <a:pt x="67" y="157"/>
                  <a:pt x="70" y="156"/>
                </a:cubicBezTo>
                <a:cubicBezTo>
                  <a:pt x="73" y="155"/>
                  <a:pt x="76" y="154"/>
                  <a:pt x="79" y="152"/>
                </a:cubicBezTo>
                <a:cubicBezTo>
                  <a:pt x="79" y="152"/>
                  <a:pt x="80" y="152"/>
                  <a:pt x="79" y="153"/>
                </a:cubicBezTo>
                <a:cubicBezTo>
                  <a:pt x="79" y="153"/>
                  <a:pt x="79" y="153"/>
                  <a:pt x="80" y="153"/>
                </a:cubicBezTo>
                <a:cubicBezTo>
                  <a:pt x="81" y="153"/>
                  <a:pt x="82" y="152"/>
                  <a:pt x="81" y="152"/>
                </a:cubicBezTo>
                <a:cubicBezTo>
                  <a:pt x="81" y="151"/>
                  <a:pt x="81" y="151"/>
                  <a:pt x="81" y="151"/>
                </a:cubicBezTo>
                <a:cubicBezTo>
                  <a:pt x="83" y="151"/>
                  <a:pt x="85" y="150"/>
                  <a:pt x="87" y="149"/>
                </a:cubicBezTo>
                <a:cubicBezTo>
                  <a:pt x="88" y="147"/>
                  <a:pt x="89" y="147"/>
                  <a:pt x="90" y="147"/>
                </a:cubicBezTo>
                <a:cubicBezTo>
                  <a:pt x="93" y="146"/>
                  <a:pt x="94" y="145"/>
                  <a:pt x="94" y="144"/>
                </a:cubicBezTo>
                <a:cubicBezTo>
                  <a:pt x="95" y="144"/>
                  <a:pt x="95" y="145"/>
                  <a:pt x="95" y="145"/>
                </a:cubicBezTo>
                <a:cubicBezTo>
                  <a:pt x="96" y="145"/>
                  <a:pt x="96" y="145"/>
                  <a:pt x="97" y="145"/>
                </a:cubicBezTo>
                <a:cubicBezTo>
                  <a:pt x="97" y="143"/>
                  <a:pt x="98" y="142"/>
                  <a:pt x="100" y="142"/>
                </a:cubicBezTo>
                <a:cubicBezTo>
                  <a:pt x="103" y="142"/>
                  <a:pt x="104" y="141"/>
                  <a:pt x="106" y="139"/>
                </a:cubicBezTo>
                <a:cubicBezTo>
                  <a:pt x="106" y="140"/>
                  <a:pt x="106" y="140"/>
                  <a:pt x="107" y="140"/>
                </a:cubicBezTo>
                <a:cubicBezTo>
                  <a:pt x="108" y="138"/>
                  <a:pt x="110" y="137"/>
                  <a:pt x="112" y="136"/>
                </a:cubicBezTo>
                <a:cubicBezTo>
                  <a:pt x="114" y="134"/>
                  <a:pt x="117" y="134"/>
                  <a:pt x="119" y="134"/>
                </a:cubicBezTo>
                <a:cubicBezTo>
                  <a:pt x="118" y="134"/>
                  <a:pt x="118" y="133"/>
                  <a:pt x="119" y="133"/>
                </a:cubicBezTo>
                <a:cubicBezTo>
                  <a:pt x="120" y="133"/>
                  <a:pt x="120" y="133"/>
                  <a:pt x="120" y="132"/>
                </a:cubicBezTo>
                <a:cubicBezTo>
                  <a:pt x="127" y="129"/>
                  <a:pt x="133" y="127"/>
                  <a:pt x="139" y="126"/>
                </a:cubicBezTo>
                <a:cubicBezTo>
                  <a:pt x="139" y="124"/>
                  <a:pt x="139" y="123"/>
                  <a:pt x="140" y="123"/>
                </a:cubicBezTo>
                <a:cubicBezTo>
                  <a:pt x="142" y="122"/>
                  <a:pt x="143" y="123"/>
                  <a:pt x="144" y="123"/>
                </a:cubicBezTo>
                <a:cubicBezTo>
                  <a:pt x="144" y="123"/>
                  <a:pt x="144" y="122"/>
                  <a:pt x="144" y="122"/>
                </a:cubicBezTo>
                <a:cubicBezTo>
                  <a:pt x="144" y="121"/>
                  <a:pt x="144" y="121"/>
                  <a:pt x="144" y="121"/>
                </a:cubicBezTo>
                <a:cubicBezTo>
                  <a:pt x="148" y="120"/>
                  <a:pt x="151" y="118"/>
                  <a:pt x="153" y="117"/>
                </a:cubicBezTo>
                <a:cubicBezTo>
                  <a:pt x="156" y="115"/>
                  <a:pt x="159" y="114"/>
                  <a:pt x="164" y="113"/>
                </a:cubicBezTo>
                <a:cubicBezTo>
                  <a:pt x="165" y="111"/>
                  <a:pt x="167" y="110"/>
                  <a:pt x="168" y="109"/>
                </a:cubicBezTo>
                <a:cubicBezTo>
                  <a:pt x="170" y="108"/>
                  <a:pt x="172" y="107"/>
                  <a:pt x="175" y="107"/>
                </a:cubicBezTo>
                <a:cubicBezTo>
                  <a:pt x="181" y="102"/>
                  <a:pt x="187" y="99"/>
                  <a:pt x="194" y="96"/>
                </a:cubicBezTo>
                <a:cubicBezTo>
                  <a:pt x="201" y="94"/>
                  <a:pt x="207" y="90"/>
                  <a:pt x="212" y="85"/>
                </a:cubicBezTo>
                <a:cubicBezTo>
                  <a:pt x="208" y="87"/>
                  <a:pt x="204" y="89"/>
                  <a:pt x="200" y="91"/>
                </a:cubicBezTo>
                <a:cubicBezTo>
                  <a:pt x="196" y="94"/>
                  <a:pt x="192" y="96"/>
                  <a:pt x="187" y="98"/>
                </a:cubicBezTo>
                <a:cubicBezTo>
                  <a:pt x="186" y="99"/>
                  <a:pt x="184" y="100"/>
                  <a:pt x="183" y="100"/>
                </a:cubicBezTo>
                <a:cubicBezTo>
                  <a:pt x="182" y="101"/>
                  <a:pt x="180" y="101"/>
                  <a:pt x="178" y="102"/>
                </a:cubicBezTo>
                <a:cubicBezTo>
                  <a:pt x="173" y="104"/>
                  <a:pt x="168" y="107"/>
                  <a:pt x="164" y="109"/>
                </a:cubicBezTo>
                <a:cubicBezTo>
                  <a:pt x="159" y="112"/>
                  <a:pt x="154" y="114"/>
                  <a:pt x="149" y="117"/>
                </a:cubicBezTo>
                <a:cubicBezTo>
                  <a:pt x="149" y="117"/>
                  <a:pt x="148" y="117"/>
                  <a:pt x="146" y="117"/>
                </a:cubicBezTo>
                <a:cubicBezTo>
                  <a:pt x="145" y="117"/>
                  <a:pt x="143" y="117"/>
                  <a:pt x="142" y="118"/>
                </a:cubicBezTo>
                <a:cubicBezTo>
                  <a:pt x="139" y="121"/>
                  <a:pt x="139" y="121"/>
                  <a:pt x="139" y="121"/>
                </a:cubicBezTo>
                <a:cubicBezTo>
                  <a:pt x="138" y="121"/>
                  <a:pt x="137" y="122"/>
                  <a:pt x="136" y="122"/>
                </a:cubicBezTo>
                <a:cubicBezTo>
                  <a:pt x="135" y="122"/>
                  <a:pt x="134" y="123"/>
                  <a:pt x="133" y="123"/>
                </a:cubicBezTo>
                <a:cubicBezTo>
                  <a:pt x="129" y="125"/>
                  <a:pt x="125" y="127"/>
                  <a:pt x="120" y="129"/>
                </a:cubicBezTo>
                <a:cubicBezTo>
                  <a:pt x="116" y="131"/>
                  <a:pt x="112" y="133"/>
                  <a:pt x="108" y="134"/>
                </a:cubicBezTo>
                <a:cubicBezTo>
                  <a:pt x="106" y="136"/>
                  <a:pt x="103" y="138"/>
                  <a:pt x="100" y="139"/>
                </a:cubicBezTo>
                <a:cubicBezTo>
                  <a:pt x="98" y="140"/>
                  <a:pt x="95" y="141"/>
                  <a:pt x="92" y="141"/>
                </a:cubicBezTo>
                <a:cubicBezTo>
                  <a:pt x="91" y="142"/>
                  <a:pt x="90" y="143"/>
                  <a:pt x="88" y="144"/>
                </a:cubicBezTo>
                <a:cubicBezTo>
                  <a:pt x="86" y="144"/>
                  <a:pt x="84" y="145"/>
                  <a:pt x="83" y="147"/>
                </a:cubicBezTo>
                <a:cubicBezTo>
                  <a:pt x="83" y="147"/>
                  <a:pt x="82" y="146"/>
                  <a:pt x="82" y="146"/>
                </a:cubicBezTo>
                <a:cubicBezTo>
                  <a:pt x="81" y="146"/>
                  <a:pt x="80" y="146"/>
                  <a:pt x="80" y="147"/>
                </a:cubicBezTo>
                <a:cubicBezTo>
                  <a:pt x="79" y="147"/>
                  <a:pt x="79" y="147"/>
                  <a:pt x="79" y="147"/>
                </a:cubicBezTo>
                <a:cubicBezTo>
                  <a:pt x="78" y="148"/>
                  <a:pt x="78" y="149"/>
                  <a:pt x="77" y="149"/>
                </a:cubicBezTo>
                <a:cubicBezTo>
                  <a:pt x="75" y="150"/>
                  <a:pt x="73" y="151"/>
                  <a:pt x="70" y="152"/>
                </a:cubicBezTo>
                <a:cubicBezTo>
                  <a:pt x="67" y="153"/>
                  <a:pt x="65" y="154"/>
                  <a:pt x="64" y="156"/>
                </a:cubicBezTo>
                <a:cubicBezTo>
                  <a:pt x="60" y="157"/>
                  <a:pt x="57" y="158"/>
                  <a:pt x="54" y="159"/>
                </a:cubicBezTo>
                <a:cubicBezTo>
                  <a:pt x="51" y="161"/>
                  <a:pt x="48" y="162"/>
                  <a:pt x="44" y="163"/>
                </a:cubicBezTo>
                <a:cubicBezTo>
                  <a:pt x="44" y="164"/>
                  <a:pt x="45" y="165"/>
                  <a:pt x="45" y="166"/>
                </a:cubicBezTo>
                <a:cubicBezTo>
                  <a:pt x="44" y="167"/>
                  <a:pt x="45" y="168"/>
                  <a:pt x="45" y="168"/>
                </a:cubicBezTo>
                <a:cubicBezTo>
                  <a:pt x="44" y="167"/>
                  <a:pt x="44" y="166"/>
                  <a:pt x="45" y="166"/>
                </a:cubicBezTo>
                <a:cubicBezTo>
                  <a:pt x="46" y="166"/>
                  <a:pt x="46" y="166"/>
                  <a:pt x="47" y="167"/>
                </a:cubicBezTo>
                <a:cubicBezTo>
                  <a:pt x="47" y="168"/>
                  <a:pt x="47" y="168"/>
                  <a:pt x="46" y="168"/>
                </a:cubicBezTo>
                <a:cubicBezTo>
                  <a:pt x="45" y="168"/>
                  <a:pt x="44" y="168"/>
                  <a:pt x="44" y="169"/>
                </a:cubicBezTo>
                <a:cubicBezTo>
                  <a:pt x="46" y="170"/>
                  <a:pt x="47" y="170"/>
                  <a:pt x="48" y="168"/>
                </a:cubicBezTo>
                <a:cubicBezTo>
                  <a:pt x="49" y="167"/>
                  <a:pt x="50" y="167"/>
                  <a:pt x="51" y="168"/>
                </a:cubicBezTo>
                <a:close/>
                <a:moveTo>
                  <a:pt x="54" y="112"/>
                </a:moveTo>
                <a:cubicBezTo>
                  <a:pt x="54" y="113"/>
                  <a:pt x="53" y="114"/>
                  <a:pt x="52" y="116"/>
                </a:cubicBezTo>
                <a:cubicBezTo>
                  <a:pt x="51" y="117"/>
                  <a:pt x="49" y="118"/>
                  <a:pt x="47" y="118"/>
                </a:cubicBezTo>
                <a:cubicBezTo>
                  <a:pt x="46" y="118"/>
                  <a:pt x="44" y="119"/>
                  <a:pt x="44" y="120"/>
                </a:cubicBezTo>
                <a:cubicBezTo>
                  <a:pt x="45" y="120"/>
                  <a:pt x="46" y="119"/>
                  <a:pt x="47" y="119"/>
                </a:cubicBezTo>
                <a:cubicBezTo>
                  <a:pt x="49" y="118"/>
                  <a:pt x="50" y="117"/>
                  <a:pt x="51" y="117"/>
                </a:cubicBezTo>
                <a:cubicBezTo>
                  <a:pt x="52" y="116"/>
                  <a:pt x="53" y="116"/>
                  <a:pt x="54" y="115"/>
                </a:cubicBezTo>
                <a:cubicBezTo>
                  <a:pt x="55" y="114"/>
                  <a:pt x="57" y="113"/>
                  <a:pt x="59" y="112"/>
                </a:cubicBezTo>
                <a:cubicBezTo>
                  <a:pt x="61" y="111"/>
                  <a:pt x="63" y="109"/>
                  <a:pt x="66" y="107"/>
                </a:cubicBezTo>
                <a:cubicBezTo>
                  <a:pt x="69" y="105"/>
                  <a:pt x="72" y="104"/>
                  <a:pt x="74" y="103"/>
                </a:cubicBezTo>
                <a:cubicBezTo>
                  <a:pt x="76" y="102"/>
                  <a:pt x="78" y="100"/>
                  <a:pt x="80" y="98"/>
                </a:cubicBezTo>
                <a:cubicBezTo>
                  <a:pt x="82" y="97"/>
                  <a:pt x="85" y="95"/>
                  <a:pt x="87" y="93"/>
                </a:cubicBezTo>
                <a:cubicBezTo>
                  <a:pt x="90" y="92"/>
                  <a:pt x="92" y="90"/>
                  <a:pt x="94" y="89"/>
                </a:cubicBezTo>
                <a:cubicBezTo>
                  <a:pt x="96" y="88"/>
                  <a:pt x="98" y="87"/>
                  <a:pt x="99" y="85"/>
                </a:cubicBezTo>
                <a:cubicBezTo>
                  <a:pt x="91" y="89"/>
                  <a:pt x="84" y="94"/>
                  <a:pt x="77" y="98"/>
                </a:cubicBezTo>
                <a:cubicBezTo>
                  <a:pt x="70" y="103"/>
                  <a:pt x="62" y="108"/>
                  <a:pt x="54" y="112"/>
                </a:cubicBezTo>
                <a:close/>
                <a:moveTo>
                  <a:pt x="123" y="103"/>
                </a:moveTo>
                <a:cubicBezTo>
                  <a:pt x="119" y="106"/>
                  <a:pt x="115" y="110"/>
                  <a:pt x="111" y="113"/>
                </a:cubicBezTo>
                <a:cubicBezTo>
                  <a:pt x="106" y="116"/>
                  <a:pt x="101" y="119"/>
                  <a:pt x="97" y="122"/>
                </a:cubicBezTo>
                <a:cubicBezTo>
                  <a:pt x="92" y="125"/>
                  <a:pt x="87" y="127"/>
                  <a:pt x="82" y="130"/>
                </a:cubicBezTo>
                <a:cubicBezTo>
                  <a:pt x="77" y="133"/>
                  <a:pt x="73" y="136"/>
                  <a:pt x="69" y="139"/>
                </a:cubicBezTo>
                <a:cubicBezTo>
                  <a:pt x="67" y="140"/>
                  <a:pt x="66" y="141"/>
                  <a:pt x="64" y="142"/>
                </a:cubicBezTo>
                <a:cubicBezTo>
                  <a:pt x="62" y="143"/>
                  <a:pt x="59" y="144"/>
                  <a:pt x="57" y="145"/>
                </a:cubicBezTo>
                <a:cubicBezTo>
                  <a:pt x="55" y="146"/>
                  <a:pt x="53" y="147"/>
                  <a:pt x="51" y="147"/>
                </a:cubicBezTo>
                <a:cubicBezTo>
                  <a:pt x="50" y="148"/>
                  <a:pt x="48" y="149"/>
                  <a:pt x="48" y="149"/>
                </a:cubicBezTo>
                <a:cubicBezTo>
                  <a:pt x="49" y="150"/>
                  <a:pt x="48" y="151"/>
                  <a:pt x="47" y="151"/>
                </a:cubicBezTo>
                <a:cubicBezTo>
                  <a:pt x="45" y="151"/>
                  <a:pt x="44" y="151"/>
                  <a:pt x="44" y="152"/>
                </a:cubicBezTo>
                <a:cubicBezTo>
                  <a:pt x="46" y="152"/>
                  <a:pt x="48" y="152"/>
                  <a:pt x="50" y="150"/>
                </a:cubicBezTo>
                <a:cubicBezTo>
                  <a:pt x="51" y="149"/>
                  <a:pt x="52" y="148"/>
                  <a:pt x="54" y="148"/>
                </a:cubicBezTo>
                <a:cubicBezTo>
                  <a:pt x="55" y="147"/>
                  <a:pt x="57" y="146"/>
                  <a:pt x="58" y="145"/>
                </a:cubicBezTo>
                <a:cubicBezTo>
                  <a:pt x="59" y="145"/>
                  <a:pt x="60" y="144"/>
                  <a:pt x="61" y="143"/>
                </a:cubicBezTo>
                <a:cubicBezTo>
                  <a:pt x="61" y="143"/>
                  <a:pt x="62" y="142"/>
                  <a:pt x="63" y="142"/>
                </a:cubicBezTo>
                <a:cubicBezTo>
                  <a:pt x="65" y="142"/>
                  <a:pt x="65" y="142"/>
                  <a:pt x="65" y="141"/>
                </a:cubicBezTo>
                <a:cubicBezTo>
                  <a:pt x="67" y="141"/>
                  <a:pt x="68" y="141"/>
                  <a:pt x="69" y="140"/>
                </a:cubicBezTo>
                <a:cubicBezTo>
                  <a:pt x="70" y="139"/>
                  <a:pt x="71" y="139"/>
                  <a:pt x="72" y="138"/>
                </a:cubicBezTo>
                <a:cubicBezTo>
                  <a:pt x="73" y="137"/>
                  <a:pt x="74" y="137"/>
                  <a:pt x="75" y="136"/>
                </a:cubicBezTo>
                <a:cubicBezTo>
                  <a:pt x="76" y="135"/>
                  <a:pt x="77" y="135"/>
                  <a:pt x="79" y="135"/>
                </a:cubicBezTo>
                <a:cubicBezTo>
                  <a:pt x="79" y="135"/>
                  <a:pt x="79" y="134"/>
                  <a:pt x="79" y="134"/>
                </a:cubicBezTo>
                <a:cubicBezTo>
                  <a:pt x="80" y="134"/>
                  <a:pt x="81" y="134"/>
                  <a:pt x="82" y="133"/>
                </a:cubicBezTo>
                <a:cubicBezTo>
                  <a:pt x="82" y="133"/>
                  <a:pt x="83" y="133"/>
                  <a:pt x="84" y="133"/>
                </a:cubicBezTo>
                <a:cubicBezTo>
                  <a:pt x="85" y="133"/>
                  <a:pt x="85" y="133"/>
                  <a:pt x="85" y="132"/>
                </a:cubicBezTo>
                <a:cubicBezTo>
                  <a:pt x="85" y="132"/>
                  <a:pt x="85" y="132"/>
                  <a:pt x="85" y="132"/>
                </a:cubicBezTo>
                <a:cubicBezTo>
                  <a:pt x="85" y="131"/>
                  <a:pt x="85" y="131"/>
                  <a:pt x="85" y="131"/>
                </a:cubicBezTo>
                <a:cubicBezTo>
                  <a:pt x="87" y="131"/>
                  <a:pt x="89" y="130"/>
                  <a:pt x="90" y="129"/>
                </a:cubicBezTo>
                <a:cubicBezTo>
                  <a:pt x="91" y="129"/>
                  <a:pt x="92" y="128"/>
                  <a:pt x="93" y="127"/>
                </a:cubicBezTo>
                <a:cubicBezTo>
                  <a:pt x="95" y="125"/>
                  <a:pt x="96" y="125"/>
                  <a:pt x="97" y="124"/>
                </a:cubicBezTo>
                <a:cubicBezTo>
                  <a:pt x="99" y="123"/>
                  <a:pt x="100" y="122"/>
                  <a:pt x="102" y="122"/>
                </a:cubicBezTo>
                <a:cubicBezTo>
                  <a:pt x="102" y="121"/>
                  <a:pt x="103" y="120"/>
                  <a:pt x="104" y="120"/>
                </a:cubicBezTo>
                <a:cubicBezTo>
                  <a:pt x="105" y="119"/>
                  <a:pt x="105" y="119"/>
                  <a:pt x="106" y="120"/>
                </a:cubicBezTo>
                <a:cubicBezTo>
                  <a:pt x="106" y="120"/>
                  <a:pt x="106" y="120"/>
                  <a:pt x="107" y="120"/>
                </a:cubicBezTo>
                <a:cubicBezTo>
                  <a:pt x="107" y="118"/>
                  <a:pt x="108" y="117"/>
                  <a:pt x="109" y="116"/>
                </a:cubicBezTo>
                <a:cubicBezTo>
                  <a:pt x="110" y="115"/>
                  <a:pt x="112" y="115"/>
                  <a:pt x="113" y="114"/>
                </a:cubicBezTo>
                <a:cubicBezTo>
                  <a:pt x="114" y="114"/>
                  <a:pt x="116" y="113"/>
                  <a:pt x="117" y="113"/>
                </a:cubicBezTo>
                <a:cubicBezTo>
                  <a:pt x="118" y="112"/>
                  <a:pt x="119" y="111"/>
                  <a:pt x="120" y="110"/>
                </a:cubicBezTo>
                <a:cubicBezTo>
                  <a:pt x="124" y="109"/>
                  <a:pt x="127" y="107"/>
                  <a:pt x="129" y="104"/>
                </a:cubicBezTo>
                <a:cubicBezTo>
                  <a:pt x="128" y="104"/>
                  <a:pt x="126" y="103"/>
                  <a:pt x="123" y="103"/>
                </a:cubicBezTo>
                <a:close/>
                <a:moveTo>
                  <a:pt x="44" y="147"/>
                </a:moveTo>
                <a:cubicBezTo>
                  <a:pt x="45" y="147"/>
                  <a:pt x="45" y="146"/>
                  <a:pt x="45" y="145"/>
                </a:cubicBezTo>
                <a:cubicBezTo>
                  <a:pt x="44" y="145"/>
                  <a:pt x="44" y="146"/>
                  <a:pt x="44" y="146"/>
                </a:cubicBezTo>
                <a:lnTo>
                  <a:pt x="44" y="147"/>
                </a:lnTo>
                <a:close/>
                <a:moveTo>
                  <a:pt x="56" y="140"/>
                </a:moveTo>
                <a:cubicBezTo>
                  <a:pt x="56" y="140"/>
                  <a:pt x="56" y="140"/>
                  <a:pt x="56" y="139"/>
                </a:cubicBezTo>
                <a:cubicBezTo>
                  <a:pt x="57" y="139"/>
                  <a:pt x="57" y="139"/>
                  <a:pt x="58" y="138"/>
                </a:cubicBezTo>
                <a:cubicBezTo>
                  <a:pt x="59" y="138"/>
                  <a:pt x="59" y="138"/>
                  <a:pt x="60" y="138"/>
                </a:cubicBezTo>
                <a:cubicBezTo>
                  <a:pt x="60" y="137"/>
                  <a:pt x="60" y="137"/>
                  <a:pt x="60" y="137"/>
                </a:cubicBezTo>
                <a:cubicBezTo>
                  <a:pt x="63" y="135"/>
                  <a:pt x="66" y="133"/>
                  <a:pt x="69" y="132"/>
                </a:cubicBezTo>
                <a:cubicBezTo>
                  <a:pt x="72" y="130"/>
                  <a:pt x="75" y="128"/>
                  <a:pt x="79" y="127"/>
                </a:cubicBezTo>
                <a:cubicBezTo>
                  <a:pt x="78" y="127"/>
                  <a:pt x="78" y="127"/>
                  <a:pt x="79" y="126"/>
                </a:cubicBezTo>
                <a:cubicBezTo>
                  <a:pt x="80" y="126"/>
                  <a:pt x="81" y="126"/>
                  <a:pt x="81" y="126"/>
                </a:cubicBezTo>
                <a:cubicBezTo>
                  <a:pt x="81" y="126"/>
                  <a:pt x="81" y="125"/>
                  <a:pt x="81" y="124"/>
                </a:cubicBezTo>
                <a:cubicBezTo>
                  <a:pt x="82" y="124"/>
                  <a:pt x="83" y="123"/>
                  <a:pt x="83" y="123"/>
                </a:cubicBezTo>
                <a:cubicBezTo>
                  <a:pt x="84" y="124"/>
                  <a:pt x="84" y="124"/>
                  <a:pt x="84" y="124"/>
                </a:cubicBezTo>
                <a:cubicBezTo>
                  <a:pt x="86" y="122"/>
                  <a:pt x="88" y="120"/>
                  <a:pt x="91" y="118"/>
                </a:cubicBezTo>
                <a:cubicBezTo>
                  <a:pt x="93" y="117"/>
                  <a:pt x="96" y="115"/>
                  <a:pt x="99" y="113"/>
                </a:cubicBezTo>
                <a:cubicBezTo>
                  <a:pt x="101" y="111"/>
                  <a:pt x="103" y="110"/>
                  <a:pt x="106" y="108"/>
                </a:cubicBezTo>
                <a:cubicBezTo>
                  <a:pt x="108" y="107"/>
                  <a:pt x="110" y="106"/>
                  <a:pt x="112" y="104"/>
                </a:cubicBezTo>
                <a:cubicBezTo>
                  <a:pt x="110" y="105"/>
                  <a:pt x="109" y="105"/>
                  <a:pt x="108" y="103"/>
                </a:cubicBezTo>
                <a:cubicBezTo>
                  <a:pt x="108" y="102"/>
                  <a:pt x="107" y="101"/>
                  <a:pt x="106" y="101"/>
                </a:cubicBezTo>
                <a:cubicBezTo>
                  <a:pt x="95" y="108"/>
                  <a:pt x="86" y="114"/>
                  <a:pt x="76" y="121"/>
                </a:cubicBezTo>
                <a:cubicBezTo>
                  <a:pt x="66" y="127"/>
                  <a:pt x="56" y="133"/>
                  <a:pt x="45" y="139"/>
                </a:cubicBezTo>
                <a:cubicBezTo>
                  <a:pt x="45" y="141"/>
                  <a:pt x="45" y="142"/>
                  <a:pt x="45" y="143"/>
                </a:cubicBezTo>
                <a:cubicBezTo>
                  <a:pt x="44" y="143"/>
                  <a:pt x="45" y="144"/>
                  <a:pt x="45" y="145"/>
                </a:cubicBezTo>
                <a:cubicBezTo>
                  <a:pt x="47" y="145"/>
                  <a:pt x="50" y="144"/>
                  <a:pt x="51" y="143"/>
                </a:cubicBezTo>
                <a:cubicBezTo>
                  <a:pt x="53" y="141"/>
                  <a:pt x="55" y="141"/>
                  <a:pt x="56" y="140"/>
                </a:cubicBezTo>
                <a:close/>
                <a:moveTo>
                  <a:pt x="47" y="86"/>
                </a:moveTo>
                <a:cubicBezTo>
                  <a:pt x="47" y="86"/>
                  <a:pt x="47" y="86"/>
                  <a:pt x="48" y="86"/>
                </a:cubicBezTo>
                <a:cubicBezTo>
                  <a:pt x="48" y="86"/>
                  <a:pt x="49" y="86"/>
                  <a:pt x="51" y="85"/>
                </a:cubicBezTo>
                <a:cubicBezTo>
                  <a:pt x="51" y="85"/>
                  <a:pt x="51" y="84"/>
                  <a:pt x="52" y="83"/>
                </a:cubicBezTo>
                <a:cubicBezTo>
                  <a:pt x="53" y="82"/>
                  <a:pt x="54" y="82"/>
                  <a:pt x="55" y="81"/>
                </a:cubicBezTo>
                <a:cubicBezTo>
                  <a:pt x="58" y="79"/>
                  <a:pt x="60" y="78"/>
                  <a:pt x="62" y="78"/>
                </a:cubicBezTo>
                <a:cubicBezTo>
                  <a:pt x="63" y="77"/>
                  <a:pt x="64" y="75"/>
                  <a:pt x="66" y="75"/>
                </a:cubicBezTo>
                <a:cubicBezTo>
                  <a:pt x="67" y="74"/>
                  <a:pt x="69" y="73"/>
                  <a:pt x="71" y="73"/>
                </a:cubicBezTo>
                <a:cubicBezTo>
                  <a:pt x="73" y="70"/>
                  <a:pt x="76" y="67"/>
                  <a:pt x="80" y="66"/>
                </a:cubicBezTo>
                <a:cubicBezTo>
                  <a:pt x="84" y="64"/>
                  <a:pt x="87" y="61"/>
                  <a:pt x="91" y="59"/>
                </a:cubicBezTo>
                <a:cubicBezTo>
                  <a:pt x="94" y="57"/>
                  <a:pt x="98" y="54"/>
                  <a:pt x="101" y="51"/>
                </a:cubicBezTo>
                <a:cubicBezTo>
                  <a:pt x="95" y="53"/>
                  <a:pt x="89" y="56"/>
                  <a:pt x="83" y="60"/>
                </a:cubicBezTo>
                <a:cubicBezTo>
                  <a:pt x="77" y="63"/>
                  <a:pt x="71" y="66"/>
                  <a:pt x="66" y="70"/>
                </a:cubicBezTo>
                <a:cubicBezTo>
                  <a:pt x="65" y="71"/>
                  <a:pt x="64" y="71"/>
                  <a:pt x="62" y="73"/>
                </a:cubicBezTo>
                <a:cubicBezTo>
                  <a:pt x="61" y="74"/>
                  <a:pt x="59" y="75"/>
                  <a:pt x="58" y="75"/>
                </a:cubicBezTo>
                <a:cubicBezTo>
                  <a:pt x="57" y="76"/>
                  <a:pt x="55" y="77"/>
                  <a:pt x="54" y="77"/>
                </a:cubicBezTo>
                <a:cubicBezTo>
                  <a:pt x="52" y="77"/>
                  <a:pt x="51" y="77"/>
                  <a:pt x="50" y="76"/>
                </a:cubicBezTo>
                <a:cubicBezTo>
                  <a:pt x="51" y="75"/>
                  <a:pt x="54" y="73"/>
                  <a:pt x="56" y="72"/>
                </a:cubicBezTo>
                <a:cubicBezTo>
                  <a:pt x="59" y="71"/>
                  <a:pt x="60" y="69"/>
                  <a:pt x="61" y="67"/>
                </a:cubicBezTo>
                <a:cubicBezTo>
                  <a:pt x="62" y="67"/>
                  <a:pt x="63" y="67"/>
                  <a:pt x="63" y="67"/>
                </a:cubicBezTo>
                <a:cubicBezTo>
                  <a:pt x="63" y="66"/>
                  <a:pt x="64" y="66"/>
                  <a:pt x="65" y="66"/>
                </a:cubicBezTo>
                <a:cubicBezTo>
                  <a:pt x="65" y="66"/>
                  <a:pt x="65" y="66"/>
                  <a:pt x="65" y="66"/>
                </a:cubicBezTo>
                <a:cubicBezTo>
                  <a:pt x="65" y="65"/>
                  <a:pt x="65" y="65"/>
                  <a:pt x="65" y="65"/>
                </a:cubicBezTo>
                <a:cubicBezTo>
                  <a:pt x="69" y="63"/>
                  <a:pt x="73" y="61"/>
                  <a:pt x="77" y="58"/>
                </a:cubicBezTo>
                <a:cubicBezTo>
                  <a:pt x="80" y="56"/>
                  <a:pt x="84" y="54"/>
                  <a:pt x="89" y="53"/>
                </a:cubicBezTo>
                <a:cubicBezTo>
                  <a:pt x="89" y="52"/>
                  <a:pt x="89" y="52"/>
                  <a:pt x="89" y="52"/>
                </a:cubicBezTo>
                <a:cubicBezTo>
                  <a:pt x="92" y="51"/>
                  <a:pt x="95" y="49"/>
                  <a:pt x="97" y="48"/>
                </a:cubicBezTo>
                <a:cubicBezTo>
                  <a:pt x="98" y="48"/>
                  <a:pt x="98" y="47"/>
                  <a:pt x="99" y="47"/>
                </a:cubicBezTo>
                <a:cubicBezTo>
                  <a:pt x="99" y="46"/>
                  <a:pt x="99" y="46"/>
                  <a:pt x="100" y="46"/>
                </a:cubicBezTo>
                <a:cubicBezTo>
                  <a:pt x="102" y="45"/>
                  <a:pt x="104" y="44"/>
                  <a:pt x="106" y="42"/>
                </a:cubicBezTo>
                <a:cubicBezTo>
                  <a:pt x="107" y="41"/>
                  <a:pt x="109" y="41"/>
                  <a:pt x="111" y="41"/>
                </a:cubicBezTo>
                <a:cubicBezTo>
                  <a:pt x="114" y="39"/>
                  <a:pt x="117" y="37"/>
                  <a:pt x="121" y="35"/>
                </a:cubicBezTo>
                <a:cubicBezTo>
                  <a:pt x="125" y="33"/>
                  <a:pt x="128" y="31"/>
                  <a:pt x="132" y="30"/>
                </a:cubicBezTo>
                <a:cubicBezTo>
                  <a:pt x="132" y="29"/>
                  <a:pt x="132" y="28"/>
                  <a:pt x="133" y="28"/>
                </a:cubicBezTo>
                <a:cubicBezTo>
                  <a:pt x="133" y="27"/>
                  <a:pt x="133" y="27"/>
                  <a:pt x="133" y="27"/>
                </a:cubicBezTo>
                <a:cubicBezTo>
                  <a:pt x="136" y="27"/>
                  <a:pt x="136" y="27"/>
                  <a:pt x="136" y="27"/>
                </a:cubicBezTo>
                <a:cubicBezTo>
                  <a:pt x="138" y="25"/>
                  <a:pt x="140" y="23"/>
                  <a:pt x="142" y="22"/>
                </a:cubicBezTo>
                <a:cubicBezTo>
                  <a:pt x="145" y="21"/>
                  <a:pt x="147" y="20"/>
                  <a:pt x="150" y="18"/>
                </a:cubicBezTo>
                <a:cubicBezTo>
                  <a:pt x="152" y="17"/>
                  <a:pt x="154" y="16"/>
                  <a:pt x="155" y="15"/>
                </a:cubicBezTo>
                <a:cubicBezTo>
                  <a:pt x="157" y="14"/>
                  <a:pt x="159" y="14"/>
                  <a:pt x="161" y="14"/>
                </a:cubicBezTo>
                <a:cubicBezTo>
                  <a:pt x="162" y="12"/>
                  <a:pt x="163" y="11"/>
                  <a:pt x="165" y="10"/>
                </a:cubicBezTo>
                <a:cubicBezTo>
                  <a:pt x="167" y="10"/>
                  <a:pt x="168" y="9"/>
                  <a:pt x="169" y="7"/>
                </a:cubicBezTo>
                <a:cubicBezTo>
                  <a:pt x="167" y="7"/>
                  <a:pt x="165" y="7"/>
                  <a:pt x="164" y="7"/>
                </a:cubicBezTo>
                <a:cubicBezTo>
                  <a:pt x="162" y="6"/>
                  <a:pt x="161" y="6"/>
                  <a:pt x="159" y="6"/>
                </a:cubicBezTo>
                <a:cubicBezTo>
                  <a:pt x="158" y="6"/>
                  <a:pt x="158" y="6"/>
                  <a:pt x="159" y="6"/>
                </a:cubicBezTo>
                <a:cubicBezTo>
                  <a:pt x="160" y="6"/>
                  <a:pt x="160" y="7"/>
                  <a:pt x="159" y="8"/>
                </a:cubicBezTo>
                <a:cubicBezTo>
                  <a:pt x="156" y="10"/>
                  <a:pt x="153" y="12"/>
                  <a:pt x="150" y="14"/>
                </a:cubicBezTo>
                <a:cubicBezTo>
                  <a:pt x="147" y="15"/>
                  <a:pt x="143" y="17"/>
                  <a:pt x="140" y="18"/>
                </a:cubicBezTo>
                <a:cubicBezTo>
                  <a:pt x="136" y="20"/>
                  <a:pt x="132" y="22"/>
                  <a:pt x="128" y="24"/>
                </a:cubicBezTo>
                <a:cubicBezTo>
                  <a:pt x="124" y="26"/>
                  <a:pt x="120" y="28"/>
                  <a:pt x="118" y="30"/>
                </a:cubicBezTo>
                <a:cubicBezTo>
                  <a:pt x="116" y="31"/>
                  <a:pt x="113" y="32"/>
                  <a:pt x="111" y="33"/>
                </a:cubicBezTo>
                <a:cubicBezTo>
                  <a:pt x="109" y="35"/>
                  <a:pt x="107" y="36"/>
                  <a:pt x="104" y="36"/>
                </a:cubicBezTo>
                <a:cubicBezTo>
                  <a:pt x="104" y="38"/>
                  <a:pt x="103" y="38"/>
                  <a:pt x="102" y="39"/>
                </a:cubicBezTo>
                <a:cubicBezTo>
                  <a:pt x="101" y="39"/>
                  <a:pt x="99" y="39"/>
                  <a:pt x="98" y="41"/>
                </a:cubicBezTo>
                <a:cubicBezTo>
                  <a:pt x="95" y="42"/>
                  <a:pt x="93" y="43"/>
                  <a:pt x="91" y="45"/>
                </a:cubicBezTo>
                <a:cubicBezTo>
                  <a:pt x="88" y="46"/>
                  <a:pt x="86" y="47"/>
                  <a:pt x="84" y="49"/>
                </a:cubicBezTo>
                <a:cubicBezTo>
                  <a:pt x="78" y="52"/>
                  <a:pt x="71" y="56"/>
                  <a:pt x="64" y="60"/>
                </a:cubicBezTo>
                <a:cubicBezTo>
                  <a:pt x="57" y="63"/>
                  <a:pt x="51" y="67"/>
                  <a:pt x="45" y="71"/>
                </a:cubicBezTo>
                <a:cubicBezTo>
                  <a:pt x="45" y="72"/>
                  <a:pt x="45" y="73"/>
                  <a:pt x="45" y="75"/>
                </a:cubicBezTo>
                <a:cubicBezTo>
                  <a:pt x="45" y="77"/>
                  <a:pt x="45" y="78"/>
                  <a:pt x="45" y="80"/>
                </a:cubicBezTo>
                <a:cubicBezTo>
                  <a:pt x="45" y="82"/>
                  <a:pt x="45" y="83"/>
                  <a:pt x="45" y="84"/>
                </a:cubicBezTo>
                <a:cubicBezTo>
                  <a:pt x="45" y="86"/>
                  <a:pt x="46" y="86"/>
                  <a:pt x="47" y="86"/>
                </a:cubicBezTo>
                <a:close/>
                <a:moveTo>
                  <a:pt x="52" y="59"/>
                </a:moveTo>
                <a:cubicBezTo>
                  <a:pt x="51" y="61"/>
                  <a:pt x="48" y="62"/>
                  <a:pt x="45" y="62"/>
                </a:cubicBezTo>
                <a:cubicBezTo>
                  <a:pt x="45" y="65"/>
                  <a:pt x="45" y="65"/>
                  <a:pt x="45" y="65"/>
                </a:cubicBezTo>
                <a:cubicBezTo>
                  <a:pt x="47" y="65"/>
                  <a:pt x="48" y="65"/>
                  <a:pt x="49" y="64"/>
                </a:cubicBezTo>
                <a:cubicBezTo>
                  <a:pt x="49" y="62"/>
                  <a:pt x="50" y="62"/>
                  <a:pt x="51" y="62"/>
                </a:cubicBezTo>
                <a:cubicBezTo>
                  <a:pt x="52" y="62"/>
                  <a:pt x="53" y="61"/>
                  <a:pt x="54" y="60"/>
                </a:cubicBezTo>
                <a:cubicBezTo>
                  <a:pt x="55" y="59"/>
                  <a:pt x="56" y="59"/>
                  <a:pt x="59" y="59"/>
                </a:cubicBezTo>
                <a:cubicBezTo>
                  <a:pt x="59" y="56"/>
                  <a:pt x="59" y="56"/>
                  <a:pt x="59" y="56"/>
                </a:cubicBezTo>
                <a:cubicBezTo>
                  <a:pt x="63" y="55"/>
                  <a:pt x="66" y="53"/>
                  <a:pt x="69" y="51"/>
                </a:cubicBezTo>
                <a:cubicBezTo>
                  <a:pt x="71" y="49"/>
                  <a:pt x="75" y="47"/>
                  <a:pt x="79" y="46"/>
                </a:cubicBezTo>
                <a:cubicBezTo>
                  <a:pt x="78" y="46"/>
                  <a:pt x="79" y="46"/>
                  <a:pt x="79" y="45"/>
                </a:cubicBezTo>
                <a:cubicBezTo>
                  <a:pt x="80" y="45"/>
                  <a:pt x="80" y="45"/>
                  <a:pt x="81" y="44"/>
                </a:cubicBezTo>
                <a:cubicBezTo>
                  <a:pt x="82" y="44"/>
                  <a:pt x="83" y="44"/>
                  <a:pt x="84" y="43"/>
                </a:cubicBezTo>
                <a:cubicBezTo>
                  <a:pt x="85" y="43"/>
                  <a:pt x="85" y="42"/>
                  <a:pt x="85" y="42"/>
                </a:cubicBezTo>
                <a:cubicBezTo>
                  <a:pt x="87" y="42"/>
                  <a:pt x="89" y="41"/>
                  <a:pt x="90" y="41"/>
                </a:cubicBezTo>
                <a:cubicBezTo>
                  <a:pt x="91" y="40"/>
                  <a:pt x="92" y="39"/>
                  <a:pt x="93" y="39"/>
                </a:cubicBezTo>
                <a:cubicBezTo>
                  <a:pt x="94" y="38"/>
                  <a:pt x="95" y="37"/>
                  <a:pt x="96" y="37"/>
                </a:cubicBezTo>
                <a:cubicBezTo>
                  <a:pt x="97" y="36"/>
                  <a:pt x="98" y="36"/>
                  <a:pt x="100" y="36"/>
                </a:cubicBezTo>
                <a:cubicBezTo>
                  <a:pt x="100" y="34"/>
                  <a:pt x="101" y="33"/>
                  <a:pt x="103" y="33"/>
                </a:cubicBezTo>
                <a:cubicBezTo>
                  <a:pt x="105" y="32"/>
                  <a:pt x="107" y="32"/>
                  <a:pt x="108" y="31"/>
                </a:cubicBezTo>
                <a:cubicBezTo>
                  <a:pt x="111" y="31"/>
                  <a:pt x="111" y="31"/>
                  <a:pt x="111" y="31"/>
                </a:cubicBezTo>
                <a:cubicBezTo>
                  <a:pt x="111" y="29"/>
                  <a:pt x="111" y="28"/>
                  <a:pt x="112" y="28"/>
                </a:cubicBezTo>
                <a:cubicBezTo>
                  <a:pt x="115" y="28"/>
                  <a:pt x="115" y="28"/>
                  <a:pt x="115" y="28"/>
                </a:cubicBezTo>
                <a:cubicBezTo>
                  <a:pt x="115" y="27"/>
                  <a:pt x="115" y="26"/>
                  <a:pt x="115" y="26"/>
                </a:cubicBezTo>
                <a:cubicBezTo>
                  <a:pt x="114" y="25"/>
                  <a:pt x="114" y="25"/>
                  <a:pt x="116" y="25"/>
                </a:cubicBezTo>
                <a:cubicBezTo>
                  <a:pt x="116" y="25"/>
                  <a:pt x="116" y="25"/>
                  <a:pt x="117" y="26"/>
                </a:cubicBezTo>
                <a:cubicBezTo>
                  <a:pt x="117" y="26"/>
                  <a:pt x="117" y="26"/>
                  <a:pt x="118" y="26"/>
                </a:cubicBezTo>
                <a:cubicBezTo>
                  <a:pt x="118" y="24"/>
                  <a:pt x="119" y="23"/>
                  <a:pt x="121" y="23"/>
                </a:cubicBezTo>
                <a:cubicBezTo>
                  <a:pt x="122" y="23"/>
                  <a:pt x="123" y="23"/>
                  <a:pt x="123" y="22"/>
                </a:cubicBezTo>
                <a:cubicBezTo>
                  <a:pt x="124" y="22"/>
                  <a:pt x="125" y="21"/>
                  <a:pt x="126" y="20"/>
                </a:cubicBezTo>
                <a:cubicBezTo>
                  <a:pt x="127" y="20"/>
                  <a:pt x="127" y="19"/>
                  <a:pt x="128" y="18"/>
                </a:cubicBezTo>
                <a:cubicBezTo>
                  <a:pt x="130" y="17"/>
                  <a:pt x="133" y="16"/>
                  <a:pt x="135" y="15"/>
                </a:cubicBezTo>
                <a:cubicBezTo>
                  <a:pt x="138" y="15"/>
                  <a:pt x="140" y="13"/>
                  <a:pt x="140" y="12"/>
                </a:cubicBezTo>
                <a:cubicBezTo>
                  <a:pt x="132" y="15"/>
                  <a:pt x="124" y="19"/>
                  <a:pt x="117" y="23"/>
                </a:cubicBezTo>
                <a:cubicBezTo>
                  <a:pt x="110" y="26"/>
                  <a:pt x="102" y="31"/>
                  <a:pt x="95" y="35"/>
                </a:cubicBezTo>
                <a:cubicBezTo>
                  <a:pt x="88" y="39"/>
                  <a:pt x="81" y="43"/>
                  <a:pt x="74" y="47"/>
                </a:cubicBezTo>
                <a:cubicBezTo>
                  <a:pt x="67" y="51"/>
                  <a:pt x="59" y="55"/>
                  <a:pt x="52" y="59"/>
                </a:cubicBezTo>
                <a:close/>
                <a:moveTo>
                  <a:pt x="76" y="158"/>
                </a:moveTo>
                <a:cubicBezTo>
                  <a:pt x="76" y="159"/>
                  <a:pt x="76" y="159"/>
                  <a:pt x="76" y="159"/>
                </a:cubicBezTo>
                <a:cubicBezTo>
                  <a:pt x="75" y="160"/>
                  <a:pt x="74" y="160"/>
                  <a:pt x="73" y="160"/>
                </a:cubicBezTo>
                <a:cubicBezTo>
                  <a:pt x="72" y="160"/>
                  <a:pt x="71" y="160"/>
                  <a:pt x="71" y="160"/>
                </a:cubicBezTo>
                <a:cubicBezTo>
                  <a:pt x="71" y="160"/>
                  <a:pt x="70" y="160"/>
                  <a:pt x="70" y="161"/>
                </a:cubicBezTo>
                <a:cubicBezTo>
                  <a:pt x="70" y="161"/>
                  <a:pt x="69" y="162"/>
                  <a:pt x="69" y="162"/>
                </a:cubicBezTo>
                <a:cubicBezTo>
                  <a:pt x="66" y="164"/>
                  <a:pt x="64" y="165"/>
                  <a:pt x="61" y="166"/>
                </a:cubicBezTo>
                <a:cubicBezTo>
                  <a:pt x="59" y="167"/>
                  <a:pt x="56" y="168"/>
                  <a:pt x="54" y="169"/>
                </a:cubicBezTo>
                <a:cubicBezTo>
                  <a:pt x="53" y="170"/>
                  <a:pt x="52" y="170"/>
                  <a:pt x="51" y="170"/>
                </a:cubicBezTo>
                <a:cubicBezTo>
                  <a:pt x="51" y="171"/>
                  <a:pt x="51" y="171"/>
                  <a:pt x="51" y="171"/>
                </a:cubicBezTo>
                <a:cubicBezTo>
                  <a:pt x="51" y="171"/>
                  <a:pt x="50" y="172"/>
                  <a:pt x="50" y="172"/>
                </a:cubicBezTo>
                <a:cubicBezTo>
                  <a:pt x="48" y="172"/>
                  <a:pt x="46" y="173"/>
                  <a:pt x="45" y="174"/>
                </a:cubicBezTo>
                <a:cubicBezTo>
                  <a:pt x="46" y="175"/>
                  <a:pt x="47" y="176"/>
                  <a:pt x="46" y="177"/>
                </a:cubicBezTo>
                <a:cubicBezTo>
                  <a:pt x="46" y="179"/>
                  <a:pt x="46" y="180"/>
                  <a:pt x="47" y="180"/>
                </a:cubicBezTo>
                <a:cubicBezTo>
                  <a:pt x="48" y="178"/>
                  <a:pt x="50" y="177"/>
                  <a:pt x="53" y="176"/>
                </a:cubicBezTo>
                <a:cubicBezTo>
                  <a:pt x="56" y="175"/>
                  <a:pt x="58" y="174"/>
                  <a:pt x="60" y="172"/>
                </a:cubicBezTo>
                <a:cubicBezTo>
                  <a:pt x="62" y="172"/>
                  <a:pt x="64" y="172"/>
                  <a:pt x="64" y="170"/>
                </a:cubicBezTo>
                <a:cubicBezTo>
                  <a:pt x="65" y="169"/>
                  <a:pt x="67" y="168"/>
                  <a:pt x="70" y="169"/>
                </a:cubicBezTo>
                <a:cubicBezTo>
                  <a:pt x="70" y="167"/>
                  <a:pt x="71" y="165"/>
                  <a:pt x="73" y="165"/>
                </a:cubicBezTo>
                <a:cubicBezTo>
                  <a:pt x="75" y="164"/>
                  <a:pt x="76" y="163"/>
                  <a:pt x="77" y="163"/>
                </a:cubicBezTo>
                <a:cubicBezTo>
                  <a:pt x="77" y="163"/>
                  <a:pt x="77" y="163"/>
                  <a:pt x="77" y="162"/>
                </a:cubicBezTo>
                <a:cubicBezTo>
                  <a:pt x="80" y="161"/>
                  <a:pt x="82" y="160"/>
                  <a:pt x="85" y="158"/>
                </a:cubicBezTo>
                <a:cubicBezTo>
                  <a:pt x="87" y="156"/>
                  <a:pt x="90" y="155"/>
                  <a:pt x="92" y="154"/>
                </a:cubicBezTo>
                <a:cubicBezTo>
                  <a:pt x="92" y="153"/>
                  <a:pt x="93" y="152"/>
                  <a:pt x="95" y="151"/>
                </a:cubicBezTo>
                <a:cubicBezTo>
                  <a:pt x="96" y="151"/>
                  <a:pt x="97" y="150"/>
                  <a:pt x="97" y="148"/>
                </a:cubicBezTo>
                <a:cubicBezTo>
                  <a:pt x="93" y="150"/>
                  <a:pt x="90" y="152"/>
                  <a:pt x="86" y="153"/>
                </a:cubicBezTo>
                <a:cubicBezTo>
                  <a:pt x="83" y="155"/>
                  <a:pt x="80" y="156"/>
                  <a:pt x="76" y="158"/>
                </a:cubicBezTo>
                <a:close/>
                <a:moveTo>
                  <a:pt x="47" y="92"/>
                </a:moveTo>
                <a:cubicBezTo>
                  <a:pt x="47" y="93"/>
                  <a:pt x="47" y="94"/>
                  <a:pt x="46" y="95"/>
                </a:cubicBezTo>
                <a:cubicBezTo>
                  <a:pt x="46" y="96"/>
                  <a:pt x="46" y="96"/>
                  <a:pt x="47" y="96"/>
                </a:cubicBezTo>
                <a:cubicBezTo>
                  <a:pt x="48" y="94"/>
                  <a:pt x="51" y="92"/>
                  <a:pt x="54" y="90"/>
                </a:cubicBezTo>
                <a:cubicBezTo>
                  <a:pt x="58" y="89"/>
                  <a:pt x="61" y="87"/>
                  <a:pt x="63" y="85"/>
                </a:cubicBezTo>
                <a:cubicBezTo>
                  <a:pt x="70" y="82"/>
                  <a:pt x="76" y="79"/>
                  <a:pt x="81" y="75"/>
                </a:cubicBezTo>
                <a:cubicBezTo>
                  <a:pt x="87" y="71"/>
                  <a:pt x="93" y="67"/>
                  <a:pt x="100" y="63"/>
                </a:cubicBezTo>
                <a:cubicBezTo>
                  <a:pt x="100" y="62"/>
                  <a:pt x="100" y="61"/>
                  <a:pt x="100" y="60"/>
                </a:cubicBezTo>
                <a:cubicBezTo>
                  <a:pt x="100" y="60"/>
                  <a:pt x="100" y="59"/>
                  <a:pt x="99" y="59"/>
                </a:cubicBezTo>
                <a:cubicBezTo>
                  <a:pt x="90" y="64"/>
                  <a:pt x="82" y="70"/>
                  <a:pt x="73" y="75"/>
                </a:cubicBezTo>
                <a:cubicBezTo>
                  <a:pt x="64" y="81"/>
                  <a:pt x="55" y="87"/>
                  <a:pt x="47" y="92"/>
                </a:cubicBezTo>
                <a:close/>
                <a:moveTo>
                  <a:pt x="66" y="174"/>
                </a:moveTo>
                <a:cubicBezTo>
                  <a:pt x="65" y="175"/>
                  <a:pt x="63" y="175"/>
                  <a:pt x="62" y="175"/>
                </a:cubicBezTo>
                <a:cubicBezTo>
                  <a:pt x="61" y="175"/>
                  <a:pt x="61" y="176"/>
                  <a:pt x="61" y="177"/>
                </a:cubicBezTo>
                <a:cubicBezTo>
                  <a:pt x="59" y="177"/>
                  <a:pt x="57" y="178"/>
                  <a:pt x="55" y="179"/>
                </a:cubicBezTo>
                <a:cubicBezTo>
                  <a:pt x="53" y="181"/>
                  <a:pt x="51" y="181"/>
                  <a:pt x="49" y="181"/>
                </a:cubicBezTo>
                <a:cubicBezTo>
                  <a:pt x="49" y="183"/>
                  <a:pt x="48" y="183"/>
                  <a:pt x="48" y="183"/>
                </a:cubicBezTo>
                <a:cubicBezTo>
                  <a:pt x="47" y="184"/>
                  <a:pt x="47" y="184"/>
                  <a:pt x="47" y="184"/>
                </a:cubicBezTo>
                <a:cubicBezTo>
                  <a:pt x="47" y="185"/>
                  <a:pt x="47" y="187"/>
                  <a:pt x="47" y="188"/>
                </a:cubicBezTo>
                <a:cubicBezTo>
                  <a:pt x="47" y="190"/>
                  <a:pt x="47" y="191"/>
                  <a:pt x="48" y="193"/>
                </a:cubicBezTo>
                <a:cubicBezTo>
                  <a:pt x="48" y="192"/>
                  <a:pt x="48" y="191"/>
                  <a:pt x="49" y="191"/>
                </a:cubicBezTo>
                <a:cubicBezTo>
                  <a:pt x="49" y="190"/>
                  <a:pt x="49" y="190"/>
                  <a:pt x="50" y="189"/>
                </a:cubicBezTo>
                <a:cubicBezTo>
                  <a:pt x="52" y="189"/>
                  <a:pt x="54" y="188"/>
                  <a:pt x="55" y="186"/>
                </a:cubicBezTo>
                <a:cubicBezTo>
                  <a:pt x="56" y="185"/>
                  <a:pt x="59" y="184"/>
                  <a:pt x="62" y="184"/>
                </a:cubicBezTo>
                <a:cubicBezTo>
                  <a:pt x="62" y="182"/>
                  <a:pt x="63" y="181"/>
                  <a:pt x="65" y="180"/>
                </a:cubicBezTo>
                <a:cubicBezTo>
                  <a:pt x="66" y="180"/>
                  <a:pt x="68" y="179"/>
                  <a:pt x="70" y="179"/>
                </a:cubicBezTo>
                <a:cubicBezTo>
                  <a:pt x="71" y="177"/>
                  <a:pt x="73" y="176"/>
                  <a:pt x="74" y="175"/>
                </a:cubicBezTo>
                <a:cubicBezTo>
                  <a:pt x="76" y="174"/>
                  <a:pt x="78" y="174"/>
                  <a:pt x="80" y="174"/>
                </a:cubicBezTo>
                <a:cubicBezTo>
                  <a:pt x="80" y="172"/>
                  <a:pt x="80" y="171"/>
                  <a:pt x="81" y="171"/>
                </a:cubicBezTo>
                <a:cubicBezTo>
                  <a:pt x="82" y="171"/>
                  <a:pt x="83" y="171"/>
                  <a:pt x="83" y="170"/>
                </a:cubicBezTo>
                <a:cubicBezTo>
                  <a:pt x="84" y="170"/>
                  <a:pt x="85" y="169"/>
                  <a:pt x="86" y="168"/>
                </a:cubicBezTo>
                <a:cubicBezTo>
                  <a:pt x="87" y="167"/>
                  <a:pt x="88" y="166"/>
                  <a:pt x="90" y="167"/>
                </a:cubicBezTo>
                <a:cubicBezTo>
                  <a:pt x="90" y="165"/>
                  <a:pt x="91" y="164"/>
                  <a:pt x="92" y="164"/>
                </a:cubicBezTo>
                <a:cubicBezTo>
                  <a:pt x="93" y="163"/>
                  <a:pt x="94" y="162"/>
                  <a:pt x="95" y="162"/>
                </a:cubicBezTo>
                <a:cubicBezTo>
                  <a:pt x="97" y="161"/>
                  <a:pt x="98" y="160"/>
                  <a:pt x="98" y="160"/>
                </a:cubicBezTo>
                <a:cubicBezTo>
                  <a:pt x="99" y="159"/>
                  <a:pt x="100" y="158"/>
                  <a:pt x="102" y="158"/>
                </a:cubicBezTo>
                <a:cubicBezTo>
                  <a:pt x="102" y="156"/>
                  <a:pt x="102" y="155"/>
                  <a:pt x="103" y="154"/>
                </a:cubicBezTo>
                <a:cubicBezTo>
                  <a:pt x="103" y="154"/>
                  <a:pt x="102" y="153"/>
                  <a:pt x="101" y="152"/>
                </a:cubicBezTo>
                <a:cubicBezTo>
                  <a:pt x="97" y="156"/>
                  <a:pt x="91" y="160"/>
                  <a:pt x="84" y="164"/>
                </a:cubicBezTo>
                <a:cubicBezTo>
                  <a:pt x="77" y="167"/>
                  <a:pt x="71" y="171"/>
                  <a:pt x="66" y="174"/>
                </a:cubicBezTo>
                <a:close/>
                <a:moveTo>
                  <a:pt x="83" y="176"/>
                </a:moveTo>
                <a:cubicBezTo>
                  <a:pt x="80" y="177"/>
                  <a:pt x="78" y="178"/>
                  <a:pt x="75" y="180"/>
                </a:cubicBezTo>
                <a:cubicBezTo>
                  <a:pt x="72" y="182"/>
                  <a:pt x="69" y="184"/>
                  <a:pt x="66" y="186"/>
                </a:cubicBezTo>
                <a:cubicBezTo>
                  <a:pt x="65" y="186"/>
                  <a:pt x="63" y="187"/>
                  <a:pt x="61" y="188"/>
                </a:cubicBezTo>
                <a:cubicBezTo>
                  <a:pt x="60" y="189"/>
                  <a:pt x="58" y="190"/>
                  <a:pt x="56" y="191"/>
                </a:cubicBezTo>
                <a:cubicBezTo>
                  <a:pt x="55" y="192"/>
                  <a:pt x="53" y="193"/>
                  <a:pt x="50" y="194"/>
                </a:cubicBezTo>
                <a:cubicBezTo>
                  <a:pt x="48" y="195"/>
                  <a:pt x="47" y="197"/>
                  <a:pt x="47" y="199"/>
                </a:cubicBezTo>
                <a:cubicBezTo>
                  <a:pt x="49" y="198"/>
                  <a:pt x="52" y="197"/>
                  <a:pt x="54" y="195"/>
                </a:cubicBezTo>
                <a:cubicBezTo>
                  <a:pt x="56" y="194"/>
                  <a:pt x="59" y="192"/>
                  <a:pt x="62" y="191"/>
                </a:cubicBezTo>
                <a:cubicBezTo>
                  <a:pt x="62" y="191"/>
                  <a:pt x="62" y="191"/>
                  <a:pt x="62" y="190"/>
                </a:cubicBezTo>
                <a:cubicBezTo>
                  <a:pt x="63" y="190"/>
                  <a:pt x="63" y="190"/>
                  <a:pt x="63" y="189"/>
                </a:cubicBezTo>
                <a:cubicBezTo>
                  <a:pt x="70" y="186"/>
                  <a:pt x="76" y="182"/>
                  <a:pt x="82" y="178"/>
                </a:cubicBezTo>
                <a:cubicBezTo>
                  <a:pt x="88" y="175"/>
                  <a:pt x="95" y="171"/>
                  <a:pt x="101" y="167"/>
                </a:cubicBezTo>
                <a:cubicBezTo>
                  <a:pt x="101" y="165"/>
                  <a:pt x="101" y="165"/>
                  <a:pt x="101" y="165"/>
                </a:cubicBezTo>
                <a:cubicBezTo>
                  <a:pt x="98" y="167"/>
                  <a:pt x="95" y="169"/>
                  <a:pt x="92" y="170"/>
                </a:cubicBezTo>
                <a:cubicBezTo>
                  <a:pt x="89" y="172"/>
                  <a:pt x="86" y="174"/>
                  <a:pt x="83" y="176"/>
                </a:cubicBezTo>
                <a:close/>
                <a:moveTo>
                  <a:pt x="59" y="199"/>
                </a:moveTo>
                <a:cubicBezTo>
                  <a:pt x="56" y="200"/>
                  <a:pt x="54" y="201"/>
                  <a:pt x="51" y="203"/>
                </a:cubicBezTo>
                <a:cubicBezTo>
                  <a:pt x="48" y="204"/>
                  <a:pt x="47" y="206"/>
                  <a:pt x="47" y="209"/>
                </a:cubicBezTo>
                <a:cubicBezTo>
                  <a:pt x="56" y="204"/>
                  <a:pt x="65" y="198"/>
                  <a:pt x="74" y="192"/>
                </a:cubicBezTo>
                <a:cubicBezTo>
                  <a:pt x="83" y="186"/>
                  <a:pt x="92" y="180"/>
                  <a:pt x="101" y="175"/>
                </a:cubicBezTo>
                <a:cubicBezTo>
                  <a:pt x="101" y="174"/>
                  <a:pt x="101" y="174"/>
                  <a:pt x="101" y="174"/>
                </a:cubicBezTo>
                <a:cubicBezTo>
                  <a:pt x="101" y="174"/>
                  <a:pt x="101" y="174"/>
                  <a:pt x="100" y="174"/>
                </a:cubicBezTo>
                <a:cubicBezTo>
                  <a:pt x="93" y="178"/>
                  <a:pt x="86" y="182"/>
                  <a:pt x="79" y="186"/>
                </a:cubicBezTo>
                <a:cubicBezTo>
                  <a:pt x="72" y="190"/>
                  <a:pt x="65" y="195"/>
                  <a:pt x="59" y="199"/>
                </a:cubicBezTo>
                <a:close/>
                <a:moveTo>
                  <a:pt x="58" y="247"/>
                </a:moveTo>
                <a:cubicBezTo>
                  <a:pt x="60" y="245"/>
                  <a:pt x="63" y="243"/>
                  <a:pt x="66" y="241"/>
                </a:cubicBezTo>
                <a:cubicBezTo>
                  <a:pt x="69" y="240"/>
                  <a:pt x="73" y="238"/>
                  <a:pt x="76" y="237"/>
                </a:cubicBezTo>
                <a:cubicBezTo>
                  <a:pt x="77" y="236"/>
                  <a:pt x="78" y="235"/>
                  <a:pt x="79" y="234"/>
                </a:cubicBezTo>
                <a:cubicBezTo>
                  <a:pt x="81" y="233"/>
                  <a:pt x="82" y="232"/>
                  <a:pt x="83" y="231"/>
                </a:cubicBezTo>
                <a:cubicBezTo>
                  <a:pt x="84" y="231"/>
                  <a:pt x="86" y="230"/>
                  <a:pt x="87" y="230"/>
                </a:cubicBezTo>
                <a:cubicBezTo>
                  <a:pt x="89" y="229"/>
                  <a:pt x="90" y="228"/>
                  <a:pt x="91" y="228"/>
                </a:cubicBezTo>
                <a:cubicBezTo>
                  <a:pt x="92" y="228"/>
                  <a:pt x="92" y="227"/>
                  <a:pt x="93" y="227"/>
                </a:cubicBezTo>
                <a:cubicBezTo>
                  <a:pt x="93" y="227"/>
                  <a:pt x="94" y="226"/>
                  <a:pt x="94" y="225"/>
                </a:cubicBezTo>
                <a:cubicBezTo>
                  <a:pt x="96" y="225"/>
                  <a:pt x="97" y="224"/>
                  <a:pt x="98" y="224"/>
                </a:cubicBezTo>
                <a:cubicBezTo>
                  <a:pt x="99" y="223"/>
                  <a:pt x="100" y="222"/>
                  <a:pt x="102" y="221"/>
                </a:cubicBezTo>
                <a:cubicBezTo>
                  <a:pt x="103" y="220"/>
                  <a:pt x="104" y="220"/>
                  <a:pt x="106" y="219"/>
                </a:cubicBezTo>
                <a:cubicBezTo>
                  <a:pt x="107" y="218"/>
                  <a:pt x="109" y="217"/>
                  <a:pt x="111" y="217"/>
                </a:cubicBezTo>
                <a:cubicBezTo>
                  <a:pt x="111" y="215"/>
                  <a:pt x="113" y="214"/>
                  <a:pt x="114" y="214"/>
                </a:cubicBezTo>
                <a:cubicBezTo>
                  <a:pt x="116" y="214"/>
                  <a:pt x="117" y="213"/>
                  <a:pt x="118" y="211"/>
                </a:cubicBezTo>
                <a:cubicBezTo>
                  <a:pt x="115" y="211"/>
                  <a:pt x="113" y="211"/>
                  <a:pt x="111" y="212"/>
                </a:cubicBezTo>
                <a:cubicBezTo>
                  <a:pt x="109" y="214"/>
                  <a:pt x="107" y="215"/>
                  <a:pt x="104" y="216"/>
                </a:cubicBezTo>
                <a:cubicBezTo>
                  <a:pt x="97" y="221"/>
                  <a:pt x="88" y="226"/>
                  <a:pt x="80" y="231"/>
                </a:cubicBezTo>
                <a:cubicBezTo>
                  <a:pt x="71" y="236"/>
                  <a:pt x="62" y="240"/>
                  <a:pt x="54" y="245"/>
                </a:cubicBezTo>
                <a:cubicBezTo>
                  <a:pt x="54" y="245"/>
                  <a:pt x="53" y="246"/>
                  <a:pt x="52" y="246"/>
                </a:cubicBezTo>
                <a:cubicBezTo>
                  <a:pt x="52" y="246"/>
                  <a:pt x="51" y="247"/>
                  <a:pt x="51" y="248"/>
                </a:cubicBezTo>
                <a:cubicBezTo>
                  <a:pt x="53" y="248"/>
                  <a:pt x="54" y="248"/>
                  <a:pt x="54" y="248"/>
                </a:cubicBezTo>
                <a:cubicBezTo>
                  <a:pt x="55" y="247"/>
                  <a:pt x="56" y="247"/>
                  <a:pt x="58" y="247"/>
                </a:cubicBezTo>
                <a:close/>
                <a:moveTo>
                  <a:pt x="55" y="218"/>
                </a:moveTo>
                <a:cubicBezTo>
                  <a:pt x="57" y="218"/>
                  <a:pt x="58" y="218"/>
                  <a:pt x="59" y="217"/>
                </a:cubicBezTo>
                <a:cubicBezTo>
                  <a:pt x="59" y="216"/>
                  <a:pt x="59" y="215"/>
                  <a:pt x="60" y="215"/>
                </a:cubicBezTo>
                <a:cubicBezTo>
                  <a:pt x="58" y="216"/>
                  <a:pt x="56" y="217"/>
                  <a:pt x="55" y="218"/>
                </a:cubicBezTo>
                <a:close/>
                <a:moveTo>
                  <a:pt x="65" y="210"/>
                </a:moveTo>
                <a:cubicBezTo>
                  <a:pt x="66" y="211"/>
                  <a:pt x="65" y="211"/>
                  <a:pt x="63" y="212"/>
                </a:cubicBezTo>
                <a:cubicBezTo>
                  <a:pt x="62" y="213"/>
                  <a:pt x="61" y="214"/>
                  <a:pt x="61" y="215"/>
                </a:cubicBezTo>
                <a:cubicBezTo>
                  <a:pt x="61" y="215"/>
                  <a:pt x="62" y="214"/>
                  <a:pt x="63" y="214"/>
                </a:cubicBezTo>
                <a:cubicBezTo>
                  <a:pt x="65" y="213"/>
                  <a:pt x="66" y="213"/>
                  <a:pt x="67" y="212"/>
                </a:cubicBezTo>
                <a:cubicBezTo>
                  <a:pt x="68" y="212"/>
                  <a:pt x="69" y="211"/>
                  <a:pt x="70" y="211"/>
                </a:cubicBezTo>
                <a:cubicBezTo>
                  <a:pt x="71" y="210"/>
                  <a:pt x="72" y="210"/>
                  <a:pt x="72" y="209"/>
                </a:cubicBezTo>
                <a:cubicBezTo>
                  <a:pt x="74" y="209"/>
                  <a:pt x="74" y="209"/>
                  <a:pt x="74" y="209"/>
                </a:cubicBezTo>
                <a:cubicBezTo>
                  <a:pt x="74" y="207"/>
                  <a:pt x="74" y="207"/>
                  <a:pt x="74" y="207"/>
                </a:cubicBezTo>
                <a:cubicBezTo>
                  <a:pt x="76" y="205"/>
                  <a:pt x="79" y="203"/>
                  <a:pt x="82" y="202"/>
                </a:cubicBezTo>
                <a:cubicBezTo>
                  <a:pt x="86" y="201"/>
                  <a:pt x="88" y="199"/>
                  <a:pt x="90" y="197"/>
                </a:cubicBezTo>
                <a:cubicBezTo>
                  <a:pt x="85" y="199"/>
                  <a:pt x="81" y="201"/>
                  <a:pt x="78" y="204"/>
                </a:cubicBezTo>
                <a:cubicBezTo>
                  <a:pt x="74" y="206"/>
                  <a:pt x="70" y="209"/>
                  <a:pt x="65" y="210"/>
                </a:cubicBezTo>
                <a:close/>
                <a:moveTo>
                  <a:pt x="66" y="247"/>
                </a:moveTo>
                <a:cubicBezTo>
                  <a:pt x="68" y="247"/>
                  <a:pt x="70" y="247"/>
                  <a:pt x="72" y="246"/>
                </a:cubicBezTo>
                <a:cubicBezTo>
                  <a:pt x="73" y="245"/>
                  <a:pt x="73" y="244"/>
                  <a:pt x="72" y="244"/>
                </a:cubicBezTo>
                <a:cubicBezTo>
                  <a:pt x="72" y="245"/>
                  <a:pt x="71" y="245"/>
                  <a:pt x="69" y="245"/>
                </a:cubicBezTo>
                <a:cubicBezTo>
                  <a:pt x="68" y="245"/>
                  <a:pt x="67" y="246"/>
                  <a:pt x="66" y="247"/>
                </a:cubicBezTo>
                <a:close/>
                <a:moveTo>
                  <a:pt x="73" y="244"/>
                </a:moveTo>
                <a:cubicBezTo>
                  <a:pt x="74" y="244"/>
                  <a:pt x="74" y="244"/>
                  <a:pt x="75" y="243"/>
                </a:cubicBezTo>
                <a:cubicBezTo>
                  <a:pt x="75" y="243"/>
                  <a:pt x="75" y="243"/>
                  <a:pt x="75" y="243"/>
                </a:cubicBezTo>
                <a:cubicBezTo>
                  <a:pt x="75" y="243"/>
                  <a:pt x="74" y="243"/>
                  <a:pt x="73" y="244"/>
                </a:cubicBezTo>
                <a:close/>
                <a:moveTo>
                  <a:pt x="76" y="243"/>
                </a:moveTo>
                <a:cubicBezTo>
                  <a:pt x="78" y="242"/>
                  <a:pt x="80" y="241"/>
                  <a:pt x="81" y="240"/>
                </a:cubicBezTo>
                <a:cubicBezTo>
                  <a:pt x="82" y="240"/>
                  <a:pt x="83" y="238"/>
                  <a:pt x="84" y="237"/>
                </a:cubicBezTo>
                <a:cubicBezTo>
                  <a:pt x="83" y="238"/>
                  <a:pt x="81" y="238"/>
                  <a:pt x="79" y="239"/>
                </a:cubicBezTo>
                <a:cubicBezTo>
                  <a:pt x="78" y="240"/>
                  <a:pt x="77" y="241"/>
                  <a:pt x="76" y="243"/>
                </a:cubicBezTo>
                <a:close/>
                <a:moveTo>
                  <a:pt x="100" y="235"/>
                </a:moveTo>
                <a:cubicBezTo>
                  <a:pt x="98" y="237"/>
                  <a:pt x="94" y="239"/>
                  <a:pt x="90" y="241"/>
                </a:cubicBezTo>
                <a:cubicBezTo>
                  <a:pt x="85" y="243"/>
                  <a:pt x="81" y="245"/>
                  <a:pt x="79" y="247"/>
                </a:cubicBezTo>
                <a:cubicBezTo>
                  <a:pt x="86" y="247"/>
                  <a:pt x="86" y="247"/>
                  <a:pt x="86" y="247"/>
                </a:cubicBezTo>
                <a:cubicBezTo>
                  <a:pt x="86" y="246"/>
                  <a:pt x="87" y="245"/>
                  <a:pt x="88" y="245"/>
                </a:cubicBezTo>
                <a:cubicBezTo>
                  <a:pt x="94" y="241"/>
                  <a:pt x="101" y="238"/>
                  <a:pt x="106" y="234"/>
                </a:cubicBezTo>
                <a:cubicBezTo>
                  <a:pt x="112" y="230"/>
                  <a:pt x="119" y="226"/>
                  <a:pt x="126" y="222"/>
                </a:cubicBezTo>
                <a:cubicBezTo>
                  <a:pt x="126" y="222"/>
                  <a:pt x="126" y="222"/>
                  <a:pt x="126" y="221"/>
                </a:cubicBezTo>
                <a:cubicBezTo>
                  <a:pt x="126" y="221"/>
                  <a:pt x="126" y="221"/>
                  <a:pt x="126" y="220"/>
                </a:cubicBezTo>
                <a:cubicBezTo>
                  <a:pt x="121" y="223"/>
                  <a:pt x="117" y="226"/>
                  <a:pt x="112" y="228"/>
                </a:cubicBezTo>
                <a:cubicBezTo>
                  <a:pt x="108" y="231"/>
                  <a:pt x="104" y="233"/>
                  <a:pt x="100" y="235"/>
                </a:cubicBezTo>
                <a:close/>
                <a:moveTo>
                  <a:pt x="79" y="236"/>
                </a:moveTo>
                <a:cubicBezTo>
                  <a:pt x="79" y="236"/>
                  <a:pt x="80" y="235"/>
                  <a:pt x="81" y="235"/>
                </a:cubicBezTo>
                <a:cubicBezTo>
                  <a:pt x="81" y="234"/>
                  <a:pt x="81" y="234"/>
                  <a:pt x="80" y="234"/>
                </a:cubicBezTo>
                <a:cubicBezTo>
                  <a:pt x="80" y="234"/>
                  <a:pt x="80" y="235"/>
                  <a:pt x="79" y="235"/>
                </a:cubicBezTo>
                <a:cubicBezTo>
                  <a:pt x="79" y="235"/>
                  <a:pt x="79" y="235"/>
                  <a:pt x="79" y="236"/>
                </a:cubicBezTo>
                <a:close/>
                <a:moveTo>
                  <a:pt x="92" y="234"/>
                </a:moveTo>
                <a:cubicBezTo>
                  <a:pt x="91" y="234"/>
                  <a:pt x="90" y="234"/>
                  <a:pt x="88" y="235"/>
                </a:cubicBezTo>
                <a:cubicBezTo>
                  <a:pt x="86" y="235"/>
                  <a:pt x="85" y="236"/>
                  <a:pt x="85" y="237"/>
                </a:cubicBezTo>
                <a:cubicBezTo>
                  <a:pt x="86" y="237"/>
                  <a:pt x="87" y="237"/>
                  <a:pt x="88" y="236"/>
                </a:cubicBezTo>
                <a:cubicBezTo>
                  <a:pt x="89" y="236"/>
                  <a:pt x="90" y="235"/>
                  <a:pt x="91" y="235"/>
                </a:cubicBezTo>
                <a:cubicBezTo>
                  <a:pt x="93" y="235"/>
                  <a:pt x="95" y="234"/>
                  <a:pt x="95" y="233"/>
                </a:cubicBezTo>
                <a:cubicBezTo>
                  <a:pt x="96" y="231"/>
                  <a:pt x="98" y="230"/>
                  <a:pt x="100" y="230"/>
                </a:cubicBezTo>
                <a:cubicBezTo>
                  <a:pt x="102" y="228"/>
                  <a:pt x="104" y="227"/>
                  <a:pt x="107" y="225"/>
                </a:cubicBezTo>
                <a:cubicBezTo>
                  <a:pt x="110" y="224"/>
                  <a:pt x="113" y="222"/>
                  <a:pt x="116" y="220"/>
                </a:cubicBezTo>
                <a:cubicBezTo>
                  <a:pt x="112" y="222"/>
                  <a:pt x="107" y="224"/>
                  <a:pt x="103" y="227"/>
                </a:cubicBezTo>
                <a:cubicBezTo>
                  <a:pt x="99" y="229"/>
                  <a:pt x="96" y="231"/>
                  <a:pt x="92" y="234"/>
                </a:cubicBezTo>
                <a:close/>
                <a:moveTo>
                  <a:pt x="106" y="240"/>
                </a:moveTo>
                <a:cubicBezTo>
                  <a:pt x="104" y="242"/>
                  <a:pt x="102" y="243"/>
                  <a:pt x="100" y="243"/>
                </a:cubicBezTo>
                <a:cubicBezTo>
                  <a:pt x="98" y="244"/>
                  <a:pt x="96" y="245"/>
                  <a:pt x="94" y="247"/>
                </a:cubicBezTo>
                <a:cubicBezTo>
                  <a:pt x="101" y="247"/>
                  <a:pt x="101" y="247"/>
                  <a:pt x="101" y="247"/>
                </a:cubicBezTo>
                <a:cubicBezTo>
                  <a:pt x="101" y="246"/>
                  <a:pt x="101" y="245"/>
                  <a:pt x="102" y="243"/>
                </a:cubicBezTo>
                <a:cubicBezTo>
                  <a:pt x="103" y="242"/>
                  <a:pt x="104" y="241"/>
                  <a:pt x="106" y="240"/>
                </a:cubicBezTo>
                <a:close/>
                <a:moveTo>
                  <a:pt x="99" y="71"/>
                </a:moveTo>
                <a:cubicBezTo>
                  <a:pt x="99" y="71"/>
                  <a:pt x="100" y="71"/>
                  <a:pt x="100" y="71"/>
                </a:cubicBezTo>
                <a:cubicBezTo>
                  <a:pt x="101" y="70"/>
                  <a:pt x="101" y="70"/>
                  <a:pt x="100" y="70"/>
                </a:cubicBezTo>
                <a:cubicBezTo>
                  <a:pt x="99" y="70"/>
                  <a:pt x="99" y="70"/>
                  <a:pt x="99" y="71"/>
                </a:cubicBezTo>
                <a:cubicBezTo>
                  <a:pt x="98" y="71"/>
                  <a:pt x="98" y="71"/>
                  <a:pt x="99" y="71"/>
                </a:cubicBezTo>
                <a:close/>
                <a:moveTo>
                  <a:pt x="99" y="193"/>
                </a:moveTo>
                <a:cubicBezTo>
                  <a:pt x="100" y="192"/>
                  <a:pt x="100" y="192"/>
                  <a:pt x="100" y="193"/>
                </a:cubicBezTo>
                <a:cubicBezTo>
                  <a:pt x="100" y="193"/>
                  <a:pt x="100" y="194"/>
                  <a:pt x="101" y="194"/>
                </a:cubicBezTo>
                <a:cubicBezTo>
                  <a:pt x="101" y="190"/>
                  <a:pt x="101" y="190"/>
                  <a:pt x="101" y="190"/>
                </a:cubicBezTo>
                <a:cubicBezTo>
                  <a:pt x="100" y="190"/>
                  <a:pt x="100" y="190"/>
                  <a:pt x="100" y="191"/>
                </a:cubicBezTo>
                <a:cubicBezTo>
                  <a:pt x="100" y="191"/>
                  <a:pt x="99" y="192"/>
                  <a:pt x="99" y="193"/>
                </a:cubicBezTo>
                <a:close/>
                <a:moveTo>
                  <a:pt x="102" y="51"/>
                </a:moveTo>
                <a:cubicBezTo>
                  <a:pt x="104" y="51"/>
                  <a:pt x="104" y="51"/>
                  <a:pt x="105" y="51"/>
                </a:cubicBezTo>
                <a:cubicBezTo>
                  <a:pt x="106" y="52"/>
                  <a:pt x="107" y="52"/>
                  <a:pt x="108" y="52"/>
                </a:cubicBezTo>
                <a:cubicBezTo>
                  <a:pt x="108" y="51"/>
                  <a:pt x="107" y="50"/>
                  <a:pt x="107" y="50"/>
                </a:cubicBezTo>
                <a:cubicBezTo>
                  <a:pt x="106" y="49"/>
                  <a:pt x="106" y="49"/>
                  <a:pt x="106" y="49"/>
                </a:cubicBezTo>
                <a:cubicBezTo>
                  <a:pt x="105" y="50"/>
                  <a:pt x="105" y="50"/>
                  <a:pt x="104" y="50"/>
                </a:cubicBezTo>
                <a:cubicBezTo>
                  <a:pt x="103" y="49"/>
                  <a:pt x="103" y="50"/>
                  <a:pt x="102" y="51"/>
                </a:cubicBezTo>
                <a:close/>
                <a:moveTo>
                  <a:pt x="102" y="209"/>
                </a:moveTo>
                <a:cubicBezTo>
                  <a:pt x="104" y="210"/>
                  <a:pt x="105" y="210"/>
                  <a:pt x="105" y="209"/>
                </a:cubicBezTo>
                <a:cubicBezTo>
                  <a:pt x="105" y="208"/>
                  <a:pt x="104" y="208"/>
                  <a:pt x="102" y="209"/>
                </a:cubicBezTo>
                <a:close/>
                <a:moveTo>
                  <a:pt x="134" y="98"/>
                </a:moveTo>
                <a:cubicBezTo>
                  <a:pt x="135" y="98"/>
                  <a:pt x="136" y="98"/>
                  <a:pt x="136" y="98"/>
                </a:cubicBezTo>
                <a:cubicBezTo>
                  <a:pt x="137" y="98"/>
                  <a:pt x="137" y="99"/>
                  <a:pt x="138" y="99"/>
                </a:cubicBezTo>
                <a:cubicBezTo>
                  <a:pt x="138" y="99"/>
                  <a:pt x="139" y="98"/>
                  <a:pt x="140" y="98"/>
                </a:cubicBezTo>
                <a:cubicBezTo>
                  <a:pt x="140" y="98"/>
                  <a:pt x="141" y="98"/>
                  <a:pt x="141" y="98"/>
                </a:cubicBezTo>
                <a:cubicBezTo>
                  <a:pt x="142" y="98"/>
                  <a:pt x="144" y="98"/>
                  <a:pt x="145" y="98"/>
                </a:cubicBezTo>
                <a:cubicBezTo>
                  <a:pt x="146" y="98"/>
                  <a:pt x="147" y="99"/>
                  <a:pt x="148" y="99"/>
                </a:cubicBezTo>
                <a:cubicBezTo>
                  <a:pt x="149" y="98"/>
                  <a:pt x="150" y="98"/>
                  <a:pt x="152" y="97"/>
                </a:cubicBezTo>
                <a:cubicBezTo>
                  <a:pt x="153" y="96"/>
                  <a:pt x="155" y="95"/>
                  <a:pt x="156" y="94"/>
                </a:cubicBezTo>
                <a:cubicBezTo>
                  <a:pt x="157" y="93"/>
                  <a:pt x="159" y="92"/>
                  <a:pt x="160" y="91"/>
                </a:cubicBezTo>
                <a:cubicBezTo>
                  <a:pt x="161" y="90"/>
                  <a:pt x="162" y="89"/>
                  <a:pt x="162" y="89"/>
                </a:cubicBezTo>
                <a:cubicBezTo>
                  <a:pt x="165" y="85"/>
                  <a:pt x="166" y="80"/>
                  <a:pt x="166" y="74"/>
                </a:cubicBezTo>
                <a:cubicBezTo>
                  <a:pt x="166" y="68"/>
                  <a:pt x="165" y="63"/>
                  <a:pt x="161" y="59"/>
                </a:cubicBezTo>
                <a:cubicBezTo>
                  <a:pt x="160" y="57"/>
                  <a:pt x="158" y="56"/>
                  <a:pt x="156" y="54"/>
                </a:cubicBezTo>
                <a:cubicBezTo>
                  <a:pt x="153" y="52"/>
                  <a:pt x="151" y="51"/>
                  <a:pt x="149" y="51"/>
                </a:cubicBezTo>
                <a:cubicBezTo>
                  <a:pt x="148" y="50"/>
                  <a:pt x="147" y="50"/>
                  <a:pt x="146" y="50"/>
                </a:cubicBezTo>
                <a:cubicBezTo>
                  <a:pt x="144" y="50"/>
                  <a:pt x="143" y="50"/>
                  <a:pt x="141" y="50"/>
                </a:cubicBezTo>
                <a:cubicBezTo>
                  <a:pt x="138" y="50"/>
                  <a:pt x="135" y="50"/>
                  <a:pt x="131" y="49"/>
                </a:cubicBezTo>
                <a:cubicBezTo>
                  <a:pt x="127" y="49"/>
                  <a:pt x="124" y="49"/>
                  <a:pt x="120" y="49"/>
                </a:cubicBezTo>
                <a:cubicBezTo>
                  <a:pt x="116" y="50"/>
                  <a:pt x="113" y="50"/>
                  <a:pt x="110" y="51"/>
                </a:cubicBezTo>
                <a:cubicBezTo>
                  <a:pt x="108" y="52"/>
                  <a:pt x="106" y="54"/>
                  <a:pt x="106" y="57"/>
                </a:cubicBezTo>
                <a:cubicBezTo>
                  <a:pt x="105" y="59"/>
                  <a:pt x="105" y="61"/>
                  <a:pt x="106" y="64"/>
                </a:cubicBezTo>
                <a:cubicBezTo>
                  <a:pt x="106" y="66"/>
                  <a:pt x="107" y="69"/>
                  <a:pt x="107" y="72"/>
                </a:cubicBezTo>
                <a:cubicBezTo>
                  <a:pt x="107" y="76"/>
                  <a:pt x="107" y="80"/>
                  <a:pt x="108" y="83"/>
                </a:cubicBezTo>
                <a:cubicBezTo>
                  <a:pt x="108" y="86"/>
                  <a:pt x="108" y="90"/>
                  <a:pt x="108" y="93"/>
                </a:cubicBezTo>
                <a:cubicBezTo>
                  <a:pt x="108" y="94"/>
                  <a:pt x="108" y="95"/>
                  <a:pt x="110" y="95"/>
                </a:cubicBezTo>
                <a:cubicBezTo>
                  <a:pt x="111" y="95"/>
                  <a:pt x="112" y="95"/>
                  <a:pt x="112" y="95"/>
                </a:cubicBezTo>
                <a:cubicBezTo>
                  <a:pt x="112" y="96"/>
                  <a:pt x="111" y="96"/>
                  <a:pt x="110" y="97"/>
                </a:cubicBezTo>
                <a:cubicBezTo>
                  <a:pt x="109" y="98"/>
                  <a:pt x="109" y="98"/>
                  <a:pt x="111" y="99"/>
                </a:cubicBezTo>
                <a:cubicBezTo>
                  <a:pt x="115" y="99"/>
                  <a:pt x="119" y="98"/>
                  <a:pt x="123" y="98"/>
                </a:cubicBezTo>
                <a:cubicBezTo>
                  <a:pt x="127" y="98"/>
                  <a:pt x="131" y="98"/>
                  <a:pt x="134" y="98"/>
                </a:cubicBezTo>
                <a:close/>
                <a:moveTo>
                  <a:pt x="125" y="236"/>
                </a:moveTo>
                <a:cubicBezTo>
                  <a:pt x="122" y="238"/>
                  <a:pt x="119" y="239"/>
                  <a:pt x="116" y="241"/>
                </a:cubicBezTo>
                <a:cubicBezTo>
                  <a:pt x="113" y="242"/>
                  <a:pt x="110" y="244"/>
                  <a:pt x="108" y="247"/>
                </a:cubicBezTo>
                <a:cubicBezTo>
                  <a:pt x="110" y="247"/>
                  <a:pt x="112" y="246"/>
                  <a:pt x="113" y="246"/>
                </a:cubicBezTo>
                <a:cubicBezTo>
                  <a:pt x="115" y="245"/>
                  <a:pt x="116" y="244"/>
                  <a:pt x="117" y="243"/>
                </a:cubicBezTo>
                <a:cubicBezTo>
                  <a:pt x="119" y="242"/>
                  <a:pt x="120" y="241"/>
                  <a:pt x="121" y="240"/>
                </a:cubicBezTo>
                <a:cubicBezTo>
                  <a:pt x="123" y="239"/>
                  <a:pt x="124" y="238"/>
                  <a:pt x="126" y="237"/>
                </a:cubicBezTo>
                <a:cubicBezTo>
                  <a:pt x="126" y="237"/>
                  <a:pt x="126" y="237"/>
                  <a:pt x="126" y="237"/>
                </a:cubicBezTo>
                <a:cubicBezTo>
                  <a:pt x="126" y="236"/>
                  <a:pt x="125" y="236"/>
                  <a:pt x="125" y="236"/>
                </a:cubicBezTo>
                <a:close/>
                <a:moveTo>
                  <a:pt x="133" y="36"/>
                </a:moveTo>
                <a:cubicBezTo>
                  <a:pt x="134" y="36"/>
                  <a:pt x="134" y="36"/>
                  <a:pt x="134" y="35"/>
                </a:cubicBezTo>
                <a:cubicBezTo>
                  <a:pt x="135" y="35"/>
                  <a:pt x="135" y="35"/>
                  <a:pt x="135" y="35"/>
                </a:cubicBezTo>
                <a:cubicBezTo>
                  <a:pt x="136" y="34"/>
                  <a:pt x="136" y="34"/>
                  <a:pt x="136" y="34"/>
                </a:cubicBezTo>
                <a:cubicBezTo>
                  <a:pt x="142" y="31"/>
                  <a:pt x="147" y="28"/>
                  <a:pt x="152" y="25"/>
                </a:cubicBezTo>
                <a:cubicBezTo>
                  <a:pt x="156" y="22"/>
                  <a:pt x="162" y="19"/>
                  <a:pt x="168" y="17"/>
                </a:cubicBezTo>
                <a:cubicBezTo>
                  <a:pt x="168" y="17"/>
                  <a:pt x="167" y="16"/>
                  <a:pt x="167" y="16"/>
                </a:cubicBezTo>
                <a:cubicBezTo>
                  <a:pt x="157" y="21"/>
                  <a:pt x="148" y="26"/>
                  <a:pt x="138" y="31"/>
                </a:cubicBezTo>
                <a:cubicBezTo>
                  <a:pt x="129" y="36"/>
                  <a:pt x="119" y="41"/>
                  <a:pt x="109" y="45"/>
                </a:cubicBezTo>
                <a:cubicBezTo>
                  <a:pt x="114" y="45"/>
                  <a:pt x="119" y="44"/>
                  <a:pt x="122" y="42"/>
                </a:cubicBezTo>
                <a:cubicBezTo>
                  <a:pt x="126" y="39"/>
                  <a:pt x="129" y="38"/>
                  <a:pt x="133" y="36"/>
                </a:cubicBezTo>
                <a:close/>
                <a:moveTo>
                  <a:pt x="120" y="142"/>
                </a:moveTo>
                <a:cubicBezTo>
                  <a:pt x="120" y="142"/>
                  <a:pt x="121" y="142"/>
                  <a:pt x="122" y="143"/>
                </a:cubicBezTo>
                <a:cubicBezTo>
                  <a:pt x="122" y="143"/>
                  <a:pt x="123" y="142"/>
                  <a:pt x="122" y="141"/>
                </a:cubicBezTo>
                <a:cubicBezTo>
                  <a:pt x="121" y="141"/>
                  <a:pt x="120" y="141"/>
                  <a:pt x="120" y="142"/>
                </a:cubicBezTo>
                <a:close/>
                <a:moveTo>
                  <a:pt x="121" y="248"/>
                </a:moveTo>
                <a:cubicBezTo>
                  <a:pt x="127" y="248"/>
                  <a:pt x="127" y="248"/>
                  <a:pt x="127" y="248"/>
                </a:cubicBezTo>
                <a:cubicBezTo>
                  <a:pt x="126" y="248"/>
                  <a:pt x="126" y="247"/>
                  <a:pt x="126" y="246"/>
                </a:cubicBezTo>
                <a:cubicBezTo>
                  <a:pt x="126" y="245"/>
                  <a:pt x="126" y="245"/>
                  <a:pt x="126" y="245"/>
                </a:cubicBezTo>
                <a:cubicBezTo>
                  <a:pt x="125" y="245"/>
                  <a:pt x="124" y="246"/>
                  <a:pt x="123" y="246"/>
                </a:cubicBezTo>
                <a:cubicBezTo>
                  <a:pt x="122" y="246"/>
                  <a:pt x="122" y="247"/>
                  <a:pt x="121" y="248"/>
                </a:cubicBezTo>
                <a:close/>
                <a:moveTo>
                  <a:pt x="123" y="230"/>
                </a:moveTo>
                <a:cubicBezTo>
                  <a:pt x="124" y="230"/>
                  <a:pt x="125" y="230"/>
                  <a:pt x="125" y="230"/>
                </a:cubicBezTo>
                <a:cubicBezTo>
                  <a:pt x="126" y="229"/>
                  <a:pt x="126" y="229"/>
                  <a:pt x="126" y="228"/>
                </a:cubicBezTo>
                <a:cubicBezTo>
                  <a:pt x="125" y="229"/>
                  <a:pt x="124" y="229"/>
                  <a:pt x="123" y="230"/>
                </a:cubicBezTo>
                <a:cubicBezTo>
                  <a:pt x="122" y="231"/>
                  <a:pt x="122" y="231"/>
                  <a:pt x="123" y="230"/>
                </a:cubicBezTo>
                <a:close/>
                <a:moveTo>
                  <a:pt x="128" y="139"/>
                </a:moveTo>
                <a:cubicBezTo>
                  <a:pt x="129" y="139"/>
                  <a:pt x="130" y="139"/>
                  <a:pt x="132" y="138"/>
                </a:cubicBezTo>
                <a:cubicBezTo>
                  <a:pt x="133" y="138"/>
                  <a:pt x="135" y="137"/>
                  <a:pt x="136" y="135"/>
                </a:cubicBezTo>
                <a:cubicBezTo>
                  <a:pt x="138" y="136"/>
                  <a:pt x="139" y="136"/>
                  <a:pt x="140" y="135"/>
                </a:cubicBezTo>
                <a:cubicBezTo>
                  <a:pt x="141" y="134"/>
                  <a:pt x="142" y="133"/>
                  <a:pt x="143" y="132"/>
                </a:cubicBezTo>
                <a:cubicBezTo>
                  <a:pt x="146" y="132"/>
                  <a:pt x="149" y="132"/>
                  <a:pt x="150" y="131"/>
                </a:cubicBezTo>
                <a:cubicBezTo>
                  <a:pt x="152" y="130"/>
                  <a:pt x="153" y="129"/>
                  <a:pt x="155" y="129"/>
                </a:cubicBezTo>
                <a:cubicBezTo>
                  <a:pt x="156" y="128"/>
                  <a:pt x="158" y="127"/>
                  <a:pt x="159" y="127"/>
                </a:cubicBezTo>
                <a:cubicBezTo>
                  <a:pt x="160" y="127"/>
                  <a:pt x="161" y="126"/>
                  <a:pt x="162" y="126"/>
                </a:cubicBezTo>
                <a:cubicBezTo>
                  <a:pt x="163" y="126"/>
                  <a:pt x="163" y="125"/>
                  <a:pt x="164" y="125"/>
                </a:cubicBezTo>
                <a:cubicBezTo>
                  <a:pt x="164" y="124"/>
                  <a:pt x="164" y="124"/>
                  <a:pt x="165" y="124"/>
                </a:cubicBezTo>
                <a:cubicBezTo>
                  <a:pt x="166" y="124"/>
                  <a:pt x="167" y="123"/>
                  <a:pt x="168" y="123"/>
                </a:cubicBezTo>
                <a:cubicBezTo>
                  <a:pt x="169" y="123"/>
                  <a:pt x="170" y="123"/>
                  <a:pt x="170" y="122"/>
                </a:cubicBezTo>
                <a:cubicBezTo>
                  <a:pt x="170" y="121"/>
                  <a:pt x="170" y="121"/>
                  <a:pt x="170" y="121"/>
                </a:cubicBezTo>
                <a:cubicBezTo>
                  <a:pt x="177" y="118"/>
                  <a:pt x="183" y="116"/>
                  <a:pt x="189" y="113"/>
                </a:cubicBezTo>
                <a:cubicBezTo>
                  <a:pt x="196" y="111"/>
                  <a:pt x="202" y="108"/>
                  <a:pt x="208" y="103"/>
                </a:cubicBezTo>
                <a:cubicBezTo>
                  <a:pt x="204" y="105"/>
                  <a:pt x="199" y="106"/>
                  <a:pt x="196" y="108"/>
                </a:cubicBezTo>
                <a:cubicBezTo>
                  <a:pt x="192" y="110"/>
                  <a:pt x="188" y="112"/>
                  <a:pt x="184" y="113"/>
                </a:cubicBezTo>
                <a:cubicBezTo>
                  <a:pt x="180" y="114"/>
                  <a:pt x="178" y="115"/>
                  <a:pt x="175" y="116"/>
                </a:cubicBezTo>
                <a:cubicBezTo>
                  <a:pt x="173" y="118"/>
                  <a:pt x="171" y="118"/>
                  <a:pt x="168" y="119"/>
                </a:cubicBezTo>
                <a:cubicBezTo>
                  <a:pt x="167" y="120"/>
                  <a:pt x="166" y="122"/>
                  <a:pt x="164" y="122"/>
                </a:cubicBezTo>
                <a:cubicBezTo>
                  <a:pt x="163" y="122"/>
                  <a:pt x="161" y="123"/>
                  <a:pt x="159" y="123"/>
                </a:cubicBezTo>
                <a:cubicBezTo>
                  <a:pt x="159" y="124"/>
                  <a:pt x="158" y="125"/>
                  <a:pt x="157" y="125"/>
                </a:cubicBezTo>
                <a:cubicBezTo>
                  <a:pt x="156" y="126"/>
                  <a:pt x="155" y="126"/>
                  <a:pt x="153" y="126"/>
                </a:cubicBezTo>
                <a:cubicBezTo>
                  <a:pt x="152" y="127"/>
                  <a:pt x="151" y="128"/>
                  <a:pt x="148" y="129"/>
                </a:cubicBezTo>
                <a:cubicBezTo>
                  <a:pt x="146" y="129"/>
                  <a:pt x="145" y="130"/>
                  <a:pt x="143" y="131"/>
                </a:cubicBezTo>
                <a:cubicBezTo>
                  <a:pt x="140" y="132"/>
                  <a:pt x="137" y="132"/>
                  <a:pt x="135" y="134"/>
                </a:cubicBezTo>
                <a:cubicBezTo>
                  <a:pt x="132" y="135"/>
                  <a:pt x="130" y="137"/>
                  <a:pt x="128" y="139"/>
                </a:cubicBezTo>
                <a:cubicBezTo>
                  <a:pt x="127" y="139"/>
                  <a:pt x="125" y="139"/>
                  <a:pt x="124" y="140"/>
                </a:cubicBezTo>
                <a:cubicBezTo>
                  <a:pt x="123" y="140"/>
                  <a:pt x="123" y="141"/>
                  <a:pt x="123" y="141"/>
                </a:cubicBezTo>
                <a:cubicBezTo>
                  <a:pt x="124" y="142"/>
                  <a:pt x="125" y="142"/>
                  <a:pt x="126" y="141"/>
                </a:cubicBezTo>
                <a:cubicBezTo>
                  <a:pt x="127" y="140"/>
                  <a:pt x="127" y="139"/>
                  <a:pt x="128" y="139"/>
                </a:cubicBezTo>
                <a:close/>
                <a:moveTo>
                  <a:pt x="140" y="35"/>
                </a:moveTo>
                <a:cubicBezTo>
                  <a:pt x="138" y="37"/>
                  <a:pt x="136" y="39"/>
                  <a:pt x="133" y="40"/>
                </a:cubicBezTo>
                <a:cubicBezTo>
                  <a:pt x="130" y="41"/>
                  <a:pt x="128" y="42"/>
                  <a:pt x="126" y="44"/>
                </a:cubicBezTo>
                <a:cubicBezTo>
                  <a:pt x="126" y="43"/>
                  <a:pt x="127" y="43"/>
                  <a:pt x="128" y="43"/>
                </a:cubicBezTo>
                <a:cubicBezTo>
                  <a:pt x="129" y="43"/>
                  <a:pt x="130" y="43"/>
                  <a:pt x="130" y="43"/>
                </a:cubicBezTo>
                <a:cubicBezTo>
                  <a:pt x="131" y="41"/>
                  <a:pt x="133" y="41"/>
                  <a:pt x="133" y="41"/>
                </a:cubicBezTo>
                <a:cubicBezTo>
                  <a:pt x="138" y="39"/>
                  <a:pt x="142" y="37"/>
                  <a:pt x="146" y="35"/>
                </a:cubicBezTo>
                <a:cubicBezTo>
                  <a:pt x="150" y="32"/>
                  <a:pt x="155" y="31"/>
                  <a:pt x="159" y="30"/>
                </a:cubicBezTo>
                <a:cubicBezTo>
                  <a:pt x="159" y="28"/>
                  <a:pt x="160" y="27"/>
                  <a:pt x="160" y="27"/>
                </a:cubicBezTo>
                <a:cubicBezTo>
                  <a:pt x="161" y="27"/>
                  <a:pt x="161" y="27"/>
                  <a:pt x="162" y="27"/>
                </a:cubicBezTo>
                <a:cubicBezTo>
                  <a:pt x="163" y="26"/>
                  <a:pt x="163" y="26"/>
                  <a:pt x="165" y="26"/>
                </a:cubicBezTo>
                <a:cubicBezTo>
                  <a:pt x="167" y="23"/>
                  <a:pt x="171" y="21"/>
                  <a:pt x="175" y="20"/>
                </a:cubicBezTo>
                <a:cubicBezTo>
                  <a:pt x="179" y="19"/>
                  <a:pt x="182" y="17"/>
                  <a:pt x="185" y="14"/>
                </a:cubicBezTo>
                <a:cubicBezTo>
                  <a:pt x="180" y="15"/>
                  <a:pt x="176" y="17"/>
                  <a:pt x="172" y="19"/>
                </a:cubicBezTo>
                <a:cubicBezTo>
                  <a:pt x="169" y="20"/>
                  <a:pt x="165" y="22"/>
                  <a:pt x="162" y="24"/>
                </a:cubicBezTo>
                <a:cubicBezTo>
                  <a:pt x="158" y="26"/>
                  <a:pt x="155" y="28"/>
                  <a:pt x="151" y="30"/>
                </a:cubicBezTo>
                <a:cubicBezTo>
                  <a:pt x="148" y="32"/>
                  <a:pt x="144" y="33"/>
                  <a:pt x="140" y="35"/>
                </a:cubicBezTo>
                <a:close/>
                <a:moveTo>
                  <a:pt x="130" y="111"/>
                </a:moveTo>
                <a:cubicBezTo>
                  <a:pt x="130" y="111"/>
                  <a:pt x="129" y="111"/>
                  <a:pt x="129" y="111"/>
                </a:cubicBezTo>
                <a:cubicBezTo>
                  <a:pt x="129" y="110"/>
                  <a:pt x="128" y="110"/>
                  <a:pt x="128" y="111"/>
                </a:cubicBezTo>
                <a:cubicBezTo>
                  <a:pt x="127" y="111"/>
                  <a:pt x="128" y="112"/>
                  <a:pt x="129" y="112"/>
                </a:cubicBezTo>
                <a:cubicBezTo>
                  <a:pt x="130" y="112"/>
                  <a:pt x="130" y="111"/>
                  <a:pt x="130" y="111"/>
                </a:cubicBezTo>
                <a:close/>
                <a:moveTo>
                  <a:pt x="168" y="128"/>
                </a:moveTo>
                <a:cubicBezTo>
                  <a:pt x="163" y="130"/>
                  <a:pt x="158" y="132"/>
                  <a:pt x="153" y="134"/>
                </a:cubicBezTo>
                <a:cubicBezTo>
                  <a:pt x="147" y="136"/>
                  <a:pt x="142" y="138"/>
                  <a:pt x="137" y="141"/>
                </a:cubicBezTo>
                <a:cubicBezTo>
                  <a:pt x="136" y="141"/>
                  <a:pt x="134" y="141"/>
                  <a:pt x="133" y="142"/>
                </a:cubicBezTo>
                <a:cubicBezTo>
                  <a:pt x="132" y="142"/>
                  <a:pt x="131" y="143"/>
                  <a:pt x="131" y="144"/>
                </a:cubicBezTo>
                <a:cubicBezTo>
                  <a:pt x="133" y="145"/>
                  <a:pt x="134" y="145"/>
                  <a:pt x="136" y="143"/>
                </a:cubicBezTo>
                <a:cubicBezTo>
                  <a:pt x="138" y="142"/>
                  <a:pt x="139" y="142"/>
                  <a:pt x="140" y="141"/>
                </a:cubicBezTo>
                <a:cubicBezTo>
                  <a:pt x="141" y="141"/>
                  <a:pt x="143" y="140"/>
                  <a:pt x="145" y="139"/>
                </a:cubicBezTo>
                <a:cubicBezTo>
                  <a:pt x="147" y="138"/>
                  <a:pt x="149" y="137"/>
                  <a:pt x="149" y="137"/>
                </a:cubicBezTo>
                <a:cubicBezTo>
                  <a:pt x="151" y="136"/>
                  <a:pt x="153" y="135"/>
                  <a:pt x="155" y="134"/>
                </a:cubicBezTo>
                <a:cubicBezTo>
                  <a:pt x="158" y="133"/>
                  <a:pt x="160" y="133"/>
                  <a:pt x="161" y="132"/>
                </a:cubicBezTo>
                <a:cubicBezTo>
                  <a:pt x="162" y="131"/>
                  <a:pt x="163" y="130"/>
                  <a:pt x="164" y="130"/>
                </a:cubicBezTo>
                <a:cubicBezTo>
                  <a:pt x="166" y="130"/>
                  <a:pt x="167" y="130"/>
                  <a:pt x="169" y="130"/>
                </a:cubicBezTo>
                <a:cubicBezTo>
                  <a:pt x="169" y="129"/>
                  <a:pt x="169" y="129"/>
                  <a:pt x="169" y="129"/>
                </a:cubicBezTo>
                <a:cubicBezTo>
                  <a:pt x="170" y="129"/>
                  <a:pt x="170" y="129"/>
                  <a:pt x="171" y="129"/>
                </a:cubicBezTo>
                <a:cubicBezTo>
                  <a:pt x="172" y="129"/>
                  <a:pt x="173" y="129"/>
                  <a:pt x="173" y="129"/>
                </a:cubicBezTo>
                <a:cubicBezTo>
                  <a:pt x="174" y="129"/>
                  <a:pt x="174" y="128"/>
                  <a:pt x="175" y="128"/>
                </a:cubicBezTo>
                <a:cubicBezTo>
                  <a:pt x="173" y="128"/>
                  <a:pt x="173" y="127"/>
                  <a:pt x="173" y="127"/>
                </a:cubicBezTo>
                <a:cubicBezTo>
                  <a:pt x="173" y="127"/>
                  <a:pt x="174" y="127"/>
                  <a:pt x="174" y="127"/>
                </a:cubicBezTo>
                <a:cubicBezTo>
                  <a:pt x="175" y="127"/>
                  <a:pt x="175" y="126"/>
                  <a:pt x="176" y="126"/>
                </a:cubicBezTo>
                <a:cubicBezTo>
                  <a:pt x="177" y="126"/>
                  <a:pt x="177" y="126"/>
                  <a:pt x="177" y="126"/>
                </a:cubicBezTo>
                <a:cubicBezTo>
                  <a:pt x="176" y="125"/>
                  <a:pt x="174" y="125"/>
                  <a:pt x="172" y="126"/>
                </a:cubicBezTo>
                <a:cubicBezTo>
                  <a:pt x="171" y="127"/>
                  <a:pt x="169" y="128"/>
                  <a:pt x="168" y="128"/>
                </a:cubicBezTo>
                <a:close/>
                <a:moveTo>
                  <a:pt x="184" y="126"/>
                </a:moveTo>
                <a:cubicBezTo>
                  <a:pt x="182" y="128"/>
                  <a:pt x="181" y="129"/>
                  <a:pt x="178" y="130"/>
                </a:cubicBezTo>
                <a:cubicBezTo>
                  <a:pt x="175" y="130"/>
                  <a:pt x="173" y="131"/>
                  <a:pt x="170" y="132"/>
                </a:cubicBezTo>
                <a:cubicBezTo>
                  <a:pt x="168" y="133"/>
                  <a:pt x="165" y="135"/>
                  <a:pt x="162" y="136"/>
                </a:cubicBezTo>
                <a:cubicBezTo>
                  <a:pt x="159" y="138"/>
                  <a:pt x="156" y="139"/>
                  <a:pt x="152" y="141"/>
                </a:cubicBezTo>
                <a:cubicBezTo>
                  <a:pt x="151" y="141"/>
                  <a:pt x="150" y="142"/>
                  <a:pt x="148" y="143"/>
                </a:cubicBezTo>
                <a:cubicBezTo>
                  <a:pt x="146" y="144"/>
                  <a:pt x="144" y="145"/>
                  <a:pt x="142" y="145"/>
                </a:cubicBezTo>
                <a:cubicBezTo>
                  <a:pt x="140" y="146"/>
                  <a:pt x="138" y="147"/>
                  <a:pt x="137" y="149"/>
                </a:cubicBezTo>
                <a:cubicBezTo>
                  <a:pt x="135" y="150"/>
                  <a:pt x="134" y="150"/>
                  <a:pt x="134" y="151"/>
                </a:cubicBezTo>
                <a:cubicBezTo>
                  <a:pt x="134" y="151"/>
                  <a:pt x="135" y="151"/>
                  <a:pt x="135" y="152"/>
                </a:cubicBezTo>
                <a:cubicBezTo>
                  <a:pt x="136" y="154"/>
                  <a:pt x="136" y="154"/>
                  <a:pt x="136" y="153"/>
                </a:cubicBezTo>
                <a:cubicBezTo>
                  <a:pt x="137" y="155"/>
                  <a:pt x="138" y="157"/>
                  <a:pt x="139" y="159"/>
                </a:cubicBezTo>
                <a:cubicBezTo>
                  <a:pt x="139" y="161"/>
                  <a:pt x="140" y="162"/>
                  <a:pt x="141" y="162"/>
                </a:cubicBezTo>
                <a:cubicBezTo>
                  <a:pt x="142" y="162"/>
                  <a:pt x="143" y="162"/>
                  <a:pt x="144" y="161"/>
                </a:cubicBezTo>
                <a:cubicBezTo>
                  <a:pt x="146" y="161"/>
                  <a:pt x="147" y="160"/>
                  <a:pt x="148" y="159"/>
                </a:cubicBezTo>
                <a:cubicBezTo>
                  <a:pt x="149" y="159"/>
                  <a:pt x="150" y="158"/>
                  <a:pt x="150" y="158"/>
                </a:cubicBezTo>
                <a:cubicBezTo>
                  <a:pt x="151" y="158"/>
                  <a:pt x="152" y="158"/>
                  <a:pt x="152" y="159"/>
                </a:cubicBezTo>
                <a:cubicBezTo>
                  <a:pt x="156" y="155"/>
                  <a:pt x="161" y="152"/>
                  <a:pt x="167" y="149"/>
                </a:cubicBezTo>
                <a:cubicBezTo>
                  <a:pt x="173" y="146"/>
                  <a:pt x="179" y="143"/>
                  <a:pt x="184" y="140"/>
                </a:cubicBezTo>
                <a:cubicBezTo>
                  <a:pt x="185" y="139"/>
                  <a:pt x="187" y="138"/>
                  <a:pt x="188" y="137"/>
                </a:cubicBezTo>
                <a:cubicBezTo>
                  <a:pt x="189" y="137"/>
                  <a:pt x="190" y="136"/>
                  <a:pt x="189" y="135"/>
                </a:cubicBezTo>
                <a:cubicBezTo>
                  <a:pt x="189" y="134"/>
                  <a:pt x="188" y="134"/>
                  <a:pt x="187" y="134"/>
                </a:cubicBezTo>
                <a:cubicBezTo>
                  <a:pt x="186" y="135"/>
                  <a:pt x="185" y="135"/>
                  <a:pt x="185" y="135"/>
                </a:cubicBezTo>
                <a:cubicBezTo>
                  <a:pt x="179" y="138"/>
                  <a:pt x="173" y="141"/>
                  <a:pt x="167" y="144"/>
                </a:cubicBezTo>
                <a:cubicBezTo>
                  <a:pt x="161" y="147"/>
                  <a:pt x="155" y="150"/>
                  <a:pt x="150" y="153"/>
                </a:cubicBezTo>
                <a:cubicBezTo>
                  <a:pt x="150" y="154"/>
                  <a:pt x="149" y="154"/>
                  <a:pt x="149" y="155"/>
                </a:cubicBezTo>
                <a:cubicBezTo>
                  <a:pt x="148" y="156"/>
                  <a:pt x="147" y="156"/>
                  <a:pt x="147" y="158"/>
                </a:cubicBezTo>
                <a:cubicBezTo>
                  <a:pt x="146" y="158"/>
                  <a:pt x="145" y="158"/>
                  <a:pt x="144" y="158"/>
                </a:cubicBezTo>
                <a:cubicBezTo>
                  <a:pt x="143" y="158"/>
                  <a:pt x="143" y="158"/>
                  <a:pt x="142" y="157"/>
                </a:cubicBezTo>
                <a:cubicBezTo>
                  <a:pt x="142" y="154"/>
                  <a:pt x="142" y="153"/>
                  <a:pt x="144" y="152"/>
                </a:cubicBezTo>
                <a:cubicBezTo>
                  <a:pt x="145" y="150"/>
                  <a:pt x="147" y="149"/>
                  <a:pt x="148" y="148"/>
                </a:cubicBezTo>
                <a:cubicBezTo>
                  <a:pt x="150" y="146"/>
                  <a:pt x="153" y="144"/>
                  <a:pt x="157" y="143"/>
                </a:cubicBezTo>
                <a:cubicBezTo>
                  <a:pt x="160" y="141"/>
                  <a:pt x="164" y="141"/>
                  <a:pt x="168" y="140"/>
                </a:cubicBezTo>
                <a:cubicBezTo>
                  <a:pt x="169" y="139"/>
                  <a:pt x="169" y="138"/>
                  <a:pt x="170" y="138"/>
                </a:cubicBezTo>
                <a:cubicBezTo>
                  <a:pt x="171" y="137"/>
                  <a:pt x="172" y="137"/>
                  <a:pt x="174" y="136"/>
                </a:cubicBezTo>
                <a:cubicBezTo>
                  <a:pt x="175" y="136"/>
                  <a:pt x="176" y="135"/>
                  <a:pt x="177" y="135"/>
                </a:cubicBezTo>
                <a:cubicBezTo>
                  <a:pt x="178" y="134"/>
                  <a:pt x="179" y="133"/>
                  <a:pt x="180" y="132"/>
                </a:cubicBezTo>
                <a:cubicBezTo>
                  <a:pt x="187" y="130"/>
                  <a:pt x="193" y="128"/>
                  <a:pt x="199" y="125"/>
                </a:cubicBezTo>
                <a:cubicBezTo>
                  <a:pt x="204" y="121"/>
                  <a:pt x="209" y="118"/>
                  <a:pt x="215" y="116"/>
                </a:cubicBezTo>
                <a:cubicBezTo>
                  <a:pt x="215" y="115"/>
                  <a:pt x="215" y="115"/>
                  <a:pt x="216" y="114"/>
                </a:cubicBezTo>
                <a:cubicBezTo>
                  <a:pt x="216" y="113"/>
                  <a:pt x="217" y="113"/>
                  <a:pt x="216" y="113"/>
                </a:cubicBezTo>
                <a:cubicBezTo>
                  <a:pt x="211" y="115"/>
                  <a:pt x="206" y="118"/>
                  <a:pt x="201" y="120"/>
                </a:cubicBezTo>
                <a:cubicBezTo>
                  <a:pt x="196" y="122"/>
                  <a:pt x="190" y="124"/>
                  <a:pt x="184" y="126"/>
                </a:cubicBezTo>
                <a:close/>
                <a:moveTo>
                  <a:pt x="193" y="18"/>
                </a:moveTo>
                <a:cubicBezTo>
                  <a:pt x="191" y="18"/>
                  <a:pt x="190" y="17"/>
                  <a:pt x="189" y="18"/>
                </a:cubicBezTo>
                <a:cubicBezTo>
                  <a:pt x="188" y="18"/>
                  <a:pt x="187" y="18"/>
                  <a:pt x="186" y="19"/>
                </a:cubicBezTo>
                <a:cubicBezTo>
                  <a:pt x="185" y="20"/>
                  <a:pt x="184" y="20"/>
                  <a:pt x="182" y="21"/>
                </a:cubicBezTo>
                <a:cubicBezTo>
                  <a:pt x="181" y="22"/>
                  <a:pt x="180" y="22"/>
                  <a:pt x="179" y="22"/>
                </a:cubicBezTo>
                <a:cubicBezTo>
                  <a:pt x="176" y="25"/>
                  <a:pt x="171" y="28"/>
                  <a:pt x="166" y="28"/>
                </a:cubicBezTo>
                <a:cubicBezTo>
                  <a:pt x="165" y="30"/>
                  <a:pt x="164" y="30"/>
                  <a:pt x="164" y="31"/>
                </a:cubicBezTo>
                <a:cubicBezTo>
                  <a:pt x="163" y="31"/>
                  <a:pt x="161" y="31"/>
                  <a:pt x="160" y="32"/>
                </a:cubicBezTo>
                <a:cubicBezTo>
                  <a:pt x="157" y="33"/>
                  <a:pt x="153" y="35"/>
                  <a:pt x="150" y="37"/>
                </a:cubicBezTo>
                <a:cubicBezTo>
                  <a:pt x="146" y="39"/>
                  <a:pt x="143" y="41"/>
                  <a:pt x="141" y="43"/>
                </a:cubicBezTo>
                <a:cubicBezTo>
                  <a:pt x="150" y="39"/>
                  <a:pt x="159" y="36"/>
                  <a:pt x="167" y="32"/>
                </a:cubicBezTo>
                <a:cubicBezTo>
                  <a:pt x="174" y="27"/>
                  <a:pt x="183" y="23"/>
                  <a:pt x="193" y="18"/>
                </a:cubicBezTo>
                <a:close/>
                <a:moveTo>
                  <a:pt x="141" y="105"/>
                </a:moveTo>
                <a:cubicBezTo>
                  <a:pt x="142" y="105"/>
                  <a:pt x="143" y="105"/>
                  <a:pt x="143" y="104"/>
                </a:cubicBezTo>
                <a:cubicBezTo>
                  <a:pt x="144" y="104"/>
                  <a:pt x="144" y="103"/>
                  <a:pt x="144" y="103"/>
                </a:cubicBezTo>
                <a:cubicBezTo>
                  <a:pt x="142" y="103"/>
                  <a:pt x="142" y="103"/>
                  <a:pt x="142" y="103"/>
                </a:cubicBezTo>
                <a:cubicBezTo>
                  <a:pt x="143" y="104"/>
                  <a:pt x="143" y="104"/>
                  <a:pt x="142" y="104"/>
                </a:cubicBezTo>
                <a:cubicBezTo>
                  <a:pt x="142" y="105"/>
                  <a:pt x="141" y="105"/>
                  <a:pt x="141" y="105"/>
                </a:cubicBezTo>
                <a:close/>
                <a:moveTo>
                  <a:pt x="156" y="167"/>
                </a:moveTo>
                <a:cubicBezTo>
                  <a:pt x="156" y="165"/>
                  <a:pt x="157" y="164"/>
                  <a:pt x="159" y="163"/>
                </a:cubicBezTo>
                <a:cubicBezTo>
                  <a:pt x="161" y="162"/>
                  <a:pt x="162" y="162"/>
                  <a:pt x="164" y="162"/>
                </a:cubicBezTo>
                <a:cubicBezTo>
                  <a:pt x="164" y="162"/>
                  <a:pt x="164" y="162"/>
                  <a:pt x="165" y="162"/>
                </a:cubicBezTo>
                <a:cubicBezTo>
                  <a:pt x="165" y="161"/>
                  <a:pt x="165" y="161"/>
                  <a:pt x="166" y="160"/>
                </a:cubicBezTo>
                <a:cubicBezTo>
                  <a:pt x="167" y="160"/>
                  <a:pt x="169" y="159"/>
                  <a:pt x="171" y="158"/>
                </a:cubicBezTo>
                <a:cubicBezTo>
                  <a:pt x="173" y="157"/>
                  <a:pt x="175" y="156"/>
                  <a:pt x="176" y="155"/>
                </a:cubicBezTo>
                <a:cubicBezTo>
                  <a:pt x="178" y="154"/>
                  <a:pt x="180" y="152"/>
                  <a:pt x="182" y="151"/>
                </a:cubicBezTo>
                <a:cubicBezTo>
                  <a:pt x="184" y="150"/>
                  <a:pt x="185" y="149"/>
                  <a:pt x="187" y="148"/>
                </a:cubicBezTo>
                <a:cubicBezTo>
                  <a:pt x="188" y="147"/>
                  <a:pt x="189" y="147"/>
                  <a:pt x="191" y="147"/>
                </a:cubicBezTo>
                <a:cubicBezTo>
                  <a:pt x="192" y="146"/>
                  <a:pt x="193" y="146"/>
                  <a:pt x="193" y="144"/>
                </a:cubicBezTo>
                <a:cubicBezTo>
                  <a:pt x="192" y="144"/>
                  <a:pt x="192" y="144"/>
                  <a:pt x="192" y="144"/>
                </a:cubicBezTo>
                <a:cubicBezTo>
                  <a:pt x="191" y="143"/>
                  <a:pt x="191" y="143"/>
                  <a:pt x="192" y="142"/>
                </a:cubicBezTo>
                <a:cubicBezTo>
                  <a:pt x="185" y="145"/>
                  <a:pt x="179" y="148"/>
                  <a:pt x="174" y="151"/>
                </a:cubicBezTo>
                <a:cubicBezTo>
                  <a:pt x="168" y="154"/>
                  <a:pt x="162" y="157"/>
                  <a:pt x="157" y="160"/>
                </a:cubicBezTo>
                <a:cubicBezTo>
                  <a:pt x="155" y="162"/>
                  <a:pt x="152" y="163"/>
                  <a:pt x="150" y="163"/>
                </a:cubicBezTo>
                <a:cubicBezTo>
                  <a:pt x="147" y="164"/>
                  <a:pt x="145" y="165"/>
                  <a:pt x="142" y="167"/>
                </a:cubicBezTo>
                <a:cubicBezTo>
                  <a:pt x="143" y="168"/>
                  <a:pt x="143" y="168"/>
                  <a:pt x="144" y="168"/>
                </a:cubicBezTo>
                <a:cubicBezTo>
                  <a:pt x="145" y="168"/>
                  <a:pt x="145" y="168"/>
                  <a:pt x="143" y="170"/>
                </a:cubicBezTo>
                <a:cubicBezTo>
                  <a:pt x="145" y="171"/>
                  <a:pt x="146" y="171"/>
                  <a:pt x="147" y="171"/>
                </a:cubicBezTo>
                <a:cubicBezTo>
                  <a:pt x="148" y="170"/>
                  <a:pt x="149" y="170"/>
                  <a:pt x="150" y="169"/>
                </a:cubicBezTo>
                <a:cubicBezTo>
                  <a:pt x="151" y="168"/>
                  <a:pt x="152" y="168"/>
                  <a:pt x="153" y="167"/>
                </a:cubicBezTo>
                <a:cubicBezTo>
                  <a:pt x="154" y="167"/>
                  <a:pt x="155" y="166"/>
                  <a:pt x="156" y="167"/>
                </a:cubicBezTo>
                <a:close/>
                <a:moveTo>
                  <a:pt x="197" y="149"/>
                </a:moveTo>
                <a:cubicBezTo>
                  <a:pt x="191" y="152"/>
                  <a:pt x="186" y="156"/>
                  <a:pt x="181" y="159"/>
                </a:cubicBezTo>
                <a:cubicBezTo>
                  <a:pt x="175" y="162"/>
                  <a:pt x="169" y="165"/>
                  <a:pt x="162" y="167"/>
                </a:cubicBezTo>
                <a:cubicBezTo>
                  <a:pt x="162" y="168"/>
                  <a:pt x="161" y="169"/>
                  <a:pt x="160" y="170"/>
                </a:cubicBezTo>
                <a:cubicBezTo>
                  <a:pt x="158" y="170"/>
                  <a:pt x="156" y="171"/>
                  <a:pt x="155" y="171"/>
                </a:cubicBezTo>
                <a:cubicBezTo>
                  <a:pt x="153" y="172"/>
                  <a:pt x="152" y="172"/>
                  <a:pt x="150" y="173"/>
                </a:cubicBezTo>
                <a:cubicBezTo>
                  <a:pt x="149" y="174"/>
                  <a:pt x="148" y="175"/>
                  <a:pt x="148" y="177"/>
                </a:cubicBezTo>
                <a:cubicBezTo>
                  <a:pt x="149" y="177"/>
                  <a:pt x="149" y="178"/>
                  <a:pt x="150" y="178"/>
                </a:cubicBezTo>
                <a:cubicBezTo>
                  <a:pt x="151" y="178"/>
                  <a:pt x="151" y="177"/>
                  <a:pt x="152" y="177"/>
                </a:cubicBezTo>
                <a:cubicBezTo>
                  <a:pt x="152" y="176"/>
                  <a:pt x="153" y="176"/>
                  <a:pt x="154" y="176"/>
                </a:cubicBezTo>
                <a:cubicBezTo>
                  <a:pt x="155" y="175"/>
                  <a:pt x="155" y="175"/>
                  <a:pt x="156" y="176"/>
                </a:cubicBezTo>
                <a:cubicBezTo>
                  <a:pt x="156" y="175"/>
                  <a:pt x="156" y="175"/>
                  <a:pt x="156" y="175"/>
                </a:cubicBezTo>
                <a:cubicBezTo>
                  <a:pt x="155" y="174"/>
                  <a:pt x="155" y="174"/>
                  <a:pt x="157" y="174"/>
                </a:cubicBezTo>
                <a:cubicBezTo>
                  <a:pt x="164" y="170"/>
                  <a:pt x="171" y="166"/>
                  <a:pt x="178" y="162"/>
                </a:cubicBezTo>
                <a:cubicBezTo>
                  <a:pt x="185" y="158"/>
                  <a:pt x="191" y="155"/>
                  <a:pt x="198" y="151"/>
                </a:cubicBezTo>
                <a:cubicBezTo>
                  <a:pt x="198" y="150"/>
                  <a:pt x="198" y="149"/>
                  <a:pt x="197" y="149"/>
                </a:cubicBezTo>
                <a:close/>
                <a:moveTo>
                  <a:pt x="196" y="159"/>
                </a:moveTo>
                <a:cubicBezTo>
                  <a:pt x="189" y="163"/>
                  <a:pt x="183" y="166"/>
                  <a:pt x="176" y="169"/>
                </a:cubicBezTo>
                <a:cubicBezTo>
                  <a:pt x="169" y="173"/>
                  <a:pt x="163" y="176"/>
                  <a:pt x="157" y="180"/>
                </a:cubicBezTo>
                <a:cubicBezTo>
                  <a:pt x="156" y="181"/>
                  <a:pt x="155" y="181"/>
                  <a:pt x="154" y="182"/>
                </a:cubicBezTo>
                <a:cubicBezTo>
                  <a:pt x="152" y="182"/>
                  <a:pt x="152" y="184"/>
                  <a:pt x="152" y="186"/>
                </a:cubicBezTo>
                <a:cubicBezTo>
                  <a:pt x="155" y="185"/>
                  <a:pt x="156" y="184"/>
                  <a:pt x="156" y="183"/>
                </a:cubicBezTo>
                <a:cubicBezTo>
                  <a:pt x="157" y="182"/>
                  <a:pt x="158" y="182"/>
                  <a:pt x="161" y="181"/>
                </a:cubicBezTo>
                <a:cubicBezTo>
                  <a:pt x="163" y="180"/>
                  <a:pt x="164" y="178"/>
                  <a:pt x="167" y="177"/>
                </a:cubicBezTo>
                <a:cubicBezTo>
                  <a:pt x="169" y="176"/>
                  <a:pt x="171" y="175"/>
                  <a:pt x="173" y="175"/>
                </a:cubicBezTo>
                <a:cubicBezTo>
                  <a:pt x="173" y="174"/>
                  <a:pt x="173" y="174"/>
                  <a:pt x="175" y="174"/>
                </a:cubicBezTo>
                <a:cubicBezTo>
                  <a:pt x="178" y="172"/>
                  <a:pt x="182" y="170"/>
                  <a:pt x="186" y="167"/>
                </a:cubicBezTo>
                <a:cubicBezTo>
                  <a:pt x="190" y="165"/>
                  <a:pt x="194" y="162"/>
                  <a:pt x="197" y="160"/>
                </a:cubicBezTo>
                <a:cubicBezTo>
                  <a:pt x="198" y="160"/>
                  <a:pt x="200" y="159"/>
                  <a:pt x="201" y="158"/>
                </a:cubicBezTo>
                <a:cubicBezTo>
                  <a:pt x="202" y="158"/>
                  <a:pt x="203" y="157"/>
                  <a:pt x="204" y="156"/>
                </a:cubicBezTo>
                <a:cubicBezTo>
                  <a:pt x="202" y="156"/>
                  <a:pt x="199" y="157"/>
                  <a:pt x="196" y="159"/>
                </a:cubicBezTo>
                <a:close/>
                <a:moveTo>
                  <a:pt x="171" y="34"/>
                </a:moveTo>
                <a:cubicBezTo>
                  <a:pt x="169" y="35"/>
                  <a:pt x="166" y="36"/>
                  <a:pt x="164" y="37"/>
                </a:cubicBezTo>
                <a:cubicBezTo>
                  <a:pt x="162" y="38"/>
                  <a:pt x="160" y="40"/>
                  <a:pt x="159" y="42"/>
                </a:cubicBezTo>
                <a:cubicBezTo>
                  <a:pt x="158" y="42"/>
                  <a:pt x="157" y="43"/>
                  <a:pt x="155" y="43"/>
                </a:cubicBezTo>
                <a:cubicBezTo>
                  <a:pt x="154" y="43"/>
                  <a:pt x="153" y="44"/>
                  <a:pt x="152" y="45"/>
                </a:cubicBezTo>
                <a:cubicBezTo>
                  <a:pt x="155" y="46"/>
                  <a:pt x="156" y="45"/>
                  <a:pt x="158" y="44"/>
                </a:cubicBezTo>
                <a:cubicBezTo>
                  <a:pt x="159" y="43"/>
                  <a:pt x="161" y="42"/>
                  <a:pt x="162" y="42"/>
                </a:cubicBezTo>
                <a:cubicBezTo>
                  <a:pt x="164" y="41"/>
                  <a:pt x="166" y="40"/>
                  <a:pt x="168" y="39"/>
                </a:cubicBezTo>
                <a:cubicBezTo>
                  <a:pt x="170" y="38"/>
                  <a:pt x="172" y="38"/>
                  <a:pt x="174" y="36"/>
                </a:cubicBezTo>
                <a:cubicBezTo>
                  <a:pt x="175" y="36"/>
                  <a:pt x="177" y="35"/>
                  <a:pt x="178" y="33"/>
                </a:cubicBezTo>
                <a:cubicBezTo>
                  <a:pt x="179" y="31"/>
                  <a:pt x="181" y="31"/>
                  <a:pt x="184" y="31"/>
                </a:cubicBezTo>
                <a:cubicBezTo>
                  <a:pt x="186" y="29"/>
                  <a:pt x="188" y="27"/>
                  <a:pt x="192" y="26"/>
                </a:cubicBezTo>
                <a:cubicBezTo>
                  <a:pt x="192" y="26"/>
                  <a:pt x="192" y="26"/>
                  <a:pt x="193" y="25"/>
                </a:cubicBezTo>
                <a:cubicBezTo>
                  <a:pt x="194" y="25"/>
                  <a:pt x="193" y="25"/>
                  <a:pt x="192" y="25"/>
                </a:cubicBezTo>
                <a:cubicBezTo>
                  <a:pt x="188" y="26"/>
                  <a:pt x="185" y="28"/>
                  <a:pt x="181" y="30"/>
                </a:cubicBezTo>
                <a:cubicBezTo>
                  <a:pt x="177" y="31"/>
                  <a:pt x="174" y="33"/>
                  <a:pt x="171" y="34"/>
                </a:cubicBezTo>
                <a:close/>
                <a:moveTo>
                  <a:pt x="155" y="122"/>
                </a:moveTo>
                <a:cubicBezTo>
                  <a:pt x="156" y="122"/>
                  <a:pt x="157" y="122"/>
                  <a:pt x="157" y="121"/>
                </a:cubicBezTo>
                <a:cubicBezTo>
                  <a:pt x="155" y="121"/>
                  <a:pt x="155" y="121"/>
                  <a:pt x="155" y="122"/>
                </a:cubicBezTo>
                <a:close/>
                <a:moveTo>
                  <a:pt x="166" y="201"/>
                </a:moveTo>
                <a:cubicBezTo>
                  <a:pt x="170" y="200"/>
                  <a:pt x="174" y="198"/>
                  <a:pt x="177" y="195"/>
                </a:cubicBezTo>
                <a:cubicBezTo>
                  <a:pt x="180" y="193"/>
                  <a:pt x="184" y="191"/>
                  <a:pt x="189" y="190"/>
                </a:cubicBezTo>
                <a:cubicBezTo>
                  <a:pt x="190" y="188"/>
                  <a:pt x="192" y="186"/>
                  <a:pt x="194" y="186"/>
                </a:cubicBezTo>
                <a:cubicBezTo>
                  <a:pt x="196" y="185"/>
                  <a:pt x="199" y="184"/>
                  <a:pt x="201" y="183"/>
                </a:cubicBezTo>
                <a:cubicBezTo>
                  <a:pt x="202" y="181"/>
                  <a:pt x="203" y="179"/>
                  <a:pt x="205" y="179"/>
                </a:cubicBezTo>
                <a:cubicBezTo>
                  <a:pt x="206" y="179"/>
                  <a:pt x="208" y="178"/>
                  <a:pt x="209" y="177"/>
                </a:cubicBezTo>
                <a:cubicBezTo>
                  <a:pt x="209" y="176"/>
                  <a:pt x="209" y="176"/>
                  <a:pt x="210" y="176"/>
                </a:cubicBezTo>
                <a:cubicBezTo>
                  <a:pt x="210" y="176"/>
                  <a:pt x="209" y="176"/>
                  <a:pt x="208" y="176"/>
                </a:cubicBezTo>
                <a:cubicBezTo>
                  <a:pt x="201" y="180"/>
                  <a:pt x="193" y="184"/>
                  <a:pt x="185" y="188"/>
                </a:cubicBezTo>
                <a:cubicBezTo>
                  <a:pt x="176" y="191"/>
                  <a:pt x="168" y="195"/>
                  <a:pt x="159" y="199"/>
                </a:cubicBezTo>
                <a:cubicBezTo>
                  <a:pt x="159" y="201"/>
                  <a:pt x="160" y="202"/>
                  <a:pt x="160" y="203"/>
                </a:cubicBezTo>
                <a:cubicBezTo>
                  <a:pt x="161" y="205"/>
                  <a:pt x="162" y="206"/>
                  <a:pt x="162" y="207"/>
                </a:cubicBezTo>
                <a:cubicBezTo>
                  <a:pt x="163" y="206"/>
                  <a:pt x="163" y="205"/>
                  <a:pt x="164" y="204"/>
                </a:cubicBezTo>
                <a:cubicBezTo>
                  <a:pt x="164" y="203"/>
                  <a:pt x="164" y="202"/>
                  <a:pt x="166" y="201"/>
                </a:cubicBezTo>
                <a:close/>
                <a:moveTo>
                  <a:pt x="160" y="195"/>
                </a:moveTo>
                <a:cubicBezTo>
                  <a:pt x="161" y="195"/>
                  <a:pt x="161" y="195"/>
                  <a:pt x="161" y="195"/>
                </a:cubicBezTo>
                <a:cubicBezTo>
                  <a:pt x="161" y="195"/>
                  <a:pt x="161" y="194"/>
                  <a:pt x="161" y="194"/>
                </a:cubicBezTo>
                <a:cubicBezTo>
                  <a:pt x="160" y="194"/>
                  <a:pt x="160" y="194"/>
                  <a:pt x="160" y="194"/>
                </a:cubicBezTo>
                <a:lnTo>
                  <a:pt x="160" y="195"/>
                </a:lnTo>
                <a:close/>
                <a:moveTo>
                  <a:pt x="220" y="185"/>
                </a:moveTo>
                <a:cubicBezTo>
                  <a:pt x="212" y="188"/>
                  <a:pt x="204" y="192"/>
                  <a:pt x="196" y="196"/>
                </a:cubicBezTo>
                <a:cubicBezTo>
                  <a:pt x="188" y="200"/>
                  <a:pt x="180" y="204"/>
                  <a:pt x="173" y="208"/>
                </a:cubicBezTo>
                <a:cubicBezTo>
                  <a:pt x="172" y="209"/>
                  <a:pt x="171" y="210"/>
                  <a:pt x="169" y="211"/>
                </a:cubicBezTo>
                <a:cubicBezTo>
                  <a:pt x="167" y="212"/>
                  <a:pt x="166" y="212"/>
                  <a:pt x="165" y="210"/>
                </a:cubicBezTo>
                <a:cubicBezTo>
                  <a:pt x="164" y="209"/>
                  <a:pt x="164" y="209"/>
                  <a:pt x="165" y="209"/>
                </a:cubicBezTo>
                <a:cubicBezTo>
                  <a:pt x="166" y="209"/>
                  <a:pt x="167" y="208"/>
                  <a:pt x="167" y="207"/>
                </a:cubicBezTo>
                <a:cubicBezTo>
                  <a:pt x="166" y="207"/>
                  <a:pt x="165" y="207"/>
                  <a:pt x="164" y="207"/>
                </a:cubicBezTo>
                <a:cubicBezTo>
                  <a:pt x="163" y="206"/>
                  <a:pt x="162" y="207"/>
                  <a:pt x="162" y="208"/>
                </a:cubicBezTo>
                <a:cubicBezTo>
                  <a:pt x="163" y="210"/>
                  <a:pt x="164" y="211"/>
                  <a:pt x="165" y="213"/>
                </a:cubicBezTo>
                <a:cubicBezTo>
                  <a:pt x="166" y="215"/>
                  <a:pt x="167" y="217"/>
                  <a:pt x="168" y="218"/>
                </a:cubicBezTo>
                <a:cubicBezTo>
                  <a:pt x="171" y="215"/>
                  <a:pt x="174" y="212"/>
                  <a:pt x="178" y="211"/>
                </a:cubicBezTo>
                <a:cubicBezTo>
                  <a:pt x="178" y="211"/>
                  <a:pt x="178" y="210"/>
                  <a:pt x="179" y="210"/>
                </a:cubicBezTo>
                <a:cubicBezTo>
                  <a:pt x="179" y="210"/>
                  <a:pt x="180" y="210"/>
                  <a:pt x="180" y="209"/>
                </a:cubicBezTo>
                <a:cubicBezTo>
                  <a:pt x="181" y="209"/>
                  <a:pt x="181" y="209"/>
                  <a:pt x="182" y="209"/>
                </a:cubicBezTo>
                <a:cubicBezTo>
                  <a:pt x="182" y="209"/>
                  <a:pt x="182" y="209"/>
                  <a:pt x="183" y="209"/>
                </a:cubicBezTo>
                <a:cubicBezTo>
                  <a:pt x="188" y="205"/>
                  <a:pt x="194" y="202"/>
                  <a:pt x="200" y="199"/>
                </a:cubicBezTo>
                <a:cubicBezTo>
                  <a:pt x="206" y="196"/>
                  <a:pt x="212" y="192"/>
                  <a:pt x="217" y="189"/>
                </a:cubicBezTo>
                <a:cubicBezTo>
                  <a:pt x="217" y="188"/>
                  <a:pt x="217" y="188"/>
                  <a:pt x="216" y="187"/>
                </a:cubicBezTo>
                <a:cubicBezTo>
                  <a:pt x="217" y="188"/>
                  <a:pt x="218" y="188"/>
                  <a:pt x="220" y="188"/>
                </a:cubicBezTo>
                <a:cubicBezTo>
                  <a:pt x="221" y="187"/>
                  <a:pt x="221" y="186"/>
                  <a:pt x="220" y="185"/>
                </a:cubicBezTo>
                <a:close/>
                <a:moveTo>
                  <a:pt x="162" y="194"/>
                </a:moveTo>
                <a:cubicBezTo>
                  <a:pt x="163" y="194"/>
                  <a:pt x="163" y="193"/>
                  <a:pt x="164" y="193"/>
                </a:cubicBezTo>
                <a:cubicBezTo>
                  <a:pt x="164" y="192"/>
                  <a:pt x="164" y="192"/>
                  <a:pt x="165" y="191"/>
                </a:cubicBezTo>
                <a:cubicBezTo>
                  <a:pt x="163" y="191"/>
                  <a:pt x="162" y="192"/>
                  <a:pt x="162" y="194"/>
                </a:cubicBezTo>
                <a:close/>
                <a:moveTo>
                  <a:pt x="164" y="53"/>
                </a:moveTo>
                <a:cubicBezTo>
                  <a:pt x="164" y="53"/>
                  <a:pt x="164" y="53"/>
                  <a:pt x="165" y="54"/>
                </a:cubicBezTo>
                <a:cubicBezTo>
                  <a:pt x="165" y="55"/>
                  <a:pt x="166" y="55"/>
                  <a:pt x="167" y="55"/>
                </a:cubicBezTo>
                <a:cubicBezTo>
                  <a:pt x="170" y="53"/>
                  <a:pt x="173" y="51"/>
                  <a:pt x="176" y="50"/>
                </a:cubicBezTo>
                <a:cubicBezTo>
                  <a:pt x="180" y="48"/>
                  <a:pt x="183" y="46"/>
                  <a:pt x="186" y="44"/>
                </a:cubicBezTo>
                <a:cubicBezTo>
                  <a:pt x="186" y="43"/>
                  <a:pt x="187" y="43"/>
                  <a:pt x="187" y="44"/>
                </a:cubicBezTo>
                <a:cubicBezTo>
                  <a:pt x="188" y="44"/>
                  <a:pt x="188" y="44"/>
                  <a:pt x="188" y="44"/>
                </a:cubicBezTo>
                <a:cubicBezTo>
                  <a:pt x="187" y="43"/>
                  <a:pt x="187" y="43"/>
                  <a:pt x="187" y="43"/>
                </a:cubicBezTo>
                <a:cubicBezTo>
                  <a:pt x="188" y="43"/>
                  <a:pt x="189" y="43"/>
                  <a:pt x="189" y="42"/>
                </a:cubicBezTo>
                <a:cubicBezTo>
                  <a:pt x="190" y="42"/>
                  <a:pt x="190" y="42"/>
                  <a:pt x="192" y="42"/>
                </a:cubicBezTo>
                <a:cubicBezTo>
                  <a:pt x="192" y="41"/>
                  <a:pt x="192" y="40"/>
                  <a:pt x="194" y="39"/>
                </a:cubicBezTo>
                <a:cubicBezTo>
                  <a:pt x="194" y="39"/>
                  <a:pt x="195" y="38"/>
                  <a:pt x="197" y="37"/>
                </a:cubicBezTo>
                <a:cubicBezTo>
                  <a:pt x="198" y="37"/>
                  <a:pt x="198" y="36"/>
                  <a:pt x="197" y="36"/>
                </a:cubicBezTo>
                <a:cubicBezTo>
                  <a:pt x="192" y="40"/>
                  <a:pt x="186" y="42"/>
                  <a:pt x="180" y="45"/>
                </a:cubicBezTo>
                <a:cubicBezTo>
                  <a:pt x="174" y="47"/>
                  <a:pt x="169" y="50"/>
                  <a:pt x="164" y="53"/>
                </a:cubicBezTo>
                <a:close/>
                <a:moveTo>
                  <a:pt x="168" y="87"/>
                </a:moveTo>
                <a:cubicBezTo>
                  <a:pt x="168" y="89"/>
                  <a:pt x="168" y="90"/>
                  <a:pt x="167" y="91"/>
                </a:cubicBezTo>
                <a:cubicBezTo>
                  <a:pt x="167" y="91"/>
                  <a:pt x="166" y="92"/>
                  <a:pt x="166" y="93"/>
                </a:cubicBezTo>
                <a:cubicBezTo>
                  <a:pt x="169" y="90"/>
                  <a:pt x="173" y="88"/>
                  <a:pt x="177" y="87"/>
                </a:cubicBezTo>
                <a:cubicBezTo>
                  <a:pt x="181" y="85"/>
                  <a:pt x="185" y="83"/>
                  <a:pt x="189" y="81"/>
                </a:cubicBezTo>
                <a:cubicBezTo>
                  <a:pt x="190" y="81"/>
                  <a:pt x="190" y="81"/>
                  <a:pt x="190" y="80"/>
                </a:cubicBezTo>
                <a:cubicBezTo>
                  <a:pt x="191" y="80"/>
                  <a:pt x="190" y="80"/>
                  <a:pt x="189" y="80"/>
                </a:cubicBezTo>
                <a:cubicBezTo>
                  <a:pt x="186" y="82"/>
                  <a:pt x="182" y="83"/>
                  <a:pt x="179" y="85"/>
                </a:cubicBezTo>
                <a:cubicBezTo>
                  <a:pt x="176" y="86"/>
                  <a:pt x="172" y="87"/>
                  <a:pt x="168" y="87"/>
                </a:cubicBezTo>
                <a:close/>
                <a:moveTo>
                  <a:pt x="209" y="35"/>
                </a:moveTo>
                <a:cubicBezTo>
                  <a:pt x="208" y="36"/>
                  <a:pt x="207" y="37"/>
                  <a:pt x="206" y="38"/>
                </a:cubicBezTo>
                <a:cubicBezTo>
                  <a:pt x="205" y="39"/>
                  <a:pt x="204" y="41"/>
                  <a:pt x="203" y="42"/>
                </a:cubicBezTo>
                <a:cubicBezTo>
                  <a:pt x="200" y="42"/>
                  <a:pt x="200" y="42"/>
                  <a:pt x="200" y="42"/>
                </a:cubicBezTo>
                <a:cubicBezTo>
                  <a:pt x="195" y="45"/>
                  <a:pt x="190" y="48"/>
                  <a:pt x="185" y="50"/>
                </a:cubicBezTo>
                <a:cubicBezTo>
                  <a:pt x="179" y="53"/>
                  <a:pt x="174" y="55"/>
                  <a:pt x="169" y="59"/>
                </a:cubicBezTo>
                <a:cubicBezTo>
                  <a:pt x="170" y="59"/>
                  <a:pt x="170" y="60"/>
                  <a:pt x="170" y="61"/>
                </a:cubicBezTo>
                <a:cubicBezTo>
                  <a:pt x="171" y="62"/>
                  <a:pt x="171" y="63"/>
                  <a:pt x="173" y="63"/>
                </a:cubicBezTo>
                <a:cubicBezTo>
                  <a:pt x="173" y="62"/>
                  <a:pt x="172" y="61"/>
                  <a:pt x="172" y="61"/>
                </a:cubicBezTo>
                <a:cubicBezTo>
                  <a:pt x="172" y="61"/>
                  <a:pt x="172" y="60"/>
                  <a:pt x="171" y="60"/>
                </a:cubicBezTo>
                <a:cubicBezTo>
                  <a:pt x="178" y="56"/>
                  <a:pt x="185" y="53"/>
                  <a:pt x="191" y="49"/>
                </a:cubicBezTo>
                <a:cubicBezTo>
                  <a:pt x="197" y="45"/>
                  <a:pt x="204" y="41"/>
                  <a:pt x="211" y="39"/>
                </a:cubicBezTo>
                <a:cubicBezTo>
                  <a:pt x="211" y="37"/>
                  <a:pt x="210" y="36"/>
                  <a:pt x="209" y="34"/>
                </a:cubicBezTo>
                <a:cubicBezTo>
                  <a:pt x="208" y="33"/>
                  <a:pt x="207" y="32"/>
                  <a:pt x="206" y="33"/>
                </a:cubicBezTo>
                <a:cubicBezTo>
                  <a:pt x="207" y="33"/>
                  <a:pt x="208" y="33"/>
                  <a:pt x="209" y="35"/>
                </a:cubicBezTo>
                <a:close/>
                <a:moveTo>
                  <a:pt x="169" y="116"/>
                </a:moveTo>
                <a:cubicBezTo>
                  <a:pt x="170" y="116"/>
                  <a:pt x="170" y="116"/>
                  <a:pt x="170" y="116"/>
                </a:cubicBezTo>
                <a:cubicBezTo>
                  <a:pt x="170" y="114"/>
                  <a:pt x="170" y="114"/>
                  <a:pt x="170" y="114"/>
                </a:cubicBezTo>
                <a:cubicBezTo>
                  <a:pt x="169" y="114"/>
                  <a:pt x="169" y="114"/>
                  <a:pt x="169" y="114"/>
                </a:cubicBezTo>
                <a:lnTo>
                  <a:pt x="169" y="116"/>
                </a:lnTo>
                <a:close/>
                <a:moveTo>
                  <a:pt x="184" y="213"/>
                </a:moveTo>
                <a:cubicBezTo>
                  <a:pt x="182" y="216"/>
                  <a:pt x="180" y="218"/>
                  <a:pt x="178" y="219"/>
                </a:cubicBezTo>
                <a:cubicBezTo>
                  <a:pt x="175" y="220"/>
                  <a:pt x="173" y="221"/>
                  <a:pt x="170" y="222"/>
                </a:cubicBezTo>
                <a:cubicBezTo>
                  <a:pt x="171" y="224"/>
                  <a:pt x="172" y="224"/>
                  <a:pt x="173" y="223"/>
                </a:cubicBezTo>
                <a:cubicBezTo>
                  <a:pt x="173" y="222"/>
                  <a:pt x="174" y="222"/>
                  <a:pt x="175" y="221"/>
                </a:cubicBezTo>
                <a:cubicBezTo>
                  <a:pt x="181" y="219"/>
                  <a:pt x="187" y="216"/>
                  <a:pt x="192" y="213"/>
                </a:cubicBezTo>
                <a:cubicBezTo>
                  <a:pt x="196" y="209"/>
                  <a:pt x="202" y="206"/>
                  <a:pt x="208" y="204"/>
                </a:cubicBezTo>
                <a:cubicBezTo>
                  <a:pt x="209" y="203"/>
                  <a:pt x="210" y="202"/>
                  <a:pt x="212" y="201"/>
                </a:cubicBezTo>
                <a:cubicBezTo>
                  <a:pt x="214" y="200"/>
                  <a:pt x="215" y="199"/>
                  <a:pt x="217" y="199"/>
                </a:cubicBezTo>
                <a:cubicBezTo>
                  <a:pt x="218" y="198"/>
                  <a:pt x="220" y="197"/>
                  <a:pt x="221" y="196"/>
                </a:cubicBezTo>
                <a:cubicBezTo>
                  <a:pt x="222" y="196"/>
                  <a:pt x="223" y="194"/>
                  <a:pt x="224" y="193"/>
                </a:cubicBezTo>
                <a:cubicBezTo>
                  <a:pt x="217" y="195"/>
                  <a:pt x="211" y="199"/>
                  <a:pt x="204" y="203"/>
                </a:cubicBezTo>
                <a:cubicBezTo>
                  <a:pt x="197" y="206"/>
                  <a:pt x="190" y="210"/>
                  <a:pt x="184" y="213"/>
                </a:cubicBezTo>
                <a:close/>
                <a:moveTo>
                  <a:pt x="216" y="61"/>
                </a:moveTo>
                <a:cubicBezTo>
                  <a:pt x="214" y="63"/>
                  <a:pt x="212" y="64"/>
                  <a:pt x="210" y="64"/>
                </a:cubicBezTo>
                <a:cubicBezTo>
                  <a:pt x="208" y="64"/>
                  <a:pt x="206" y="65"/>
                  <a:pt x="204" y="65"/>
                </a:cubicBezTo>
                <a:cubicBezTo>
                  <a:pt x="201" y="66"/>
                  <a:pt x="199" y="68"/>
                  <a:pt x="197" y="69"/>
                </a:cubicBezTo>
                <a:cubicBezTo>
                  <a:pt x="195" y="70"/>
                  <a:pt x="193" y="71"/>
                  <a:pt x="190" y="72"/>
                </a:cubicBezTo>
                <a:cubicBezTo>
                  <a:pt x="188" y="73"/>
                  <a:pt x="185" y="74"/>
                  <a:pt x="183" y="75"/>
                </a:cubicBezTo>
                <a:cubicBezTo>
                  <a:pt x="180" y="75"/>
                  <a:pt x="177" y="76"/>
                  <a:pt x="176" y="77"/>
                </a:cubicBezTo>
                <a:cubicBezTo>
                  <a:pt x="175" y="78"/>
                  <a:pt x="174" y="79"/>
                  <a:pt x="173" y="80"/>
                </a:cubicBezTo>
                <a:cubicBezTo>
                  <a:pt x="172" y="82"/>
                  <a:pt x="171" y="83"/>
                  <a:pt x="171" y="84"/>
                </a:cubicBezTo>
                <a:cubicBezTo>
                  <a:pt x="173" y="84"/>
                  <a:pt x="174" y="83"/>
                  <a:pt x="175" y="82"/>
                </a:cubicBezTo>
                <a:cubicBezTo>
                  <a:pt x="176" y="81"/>
                  <a:pt x="178" y="80"/>
                  <a:pt x="180" y="81"/>
                </a:cubicBezTo>
                <a:cubicBezTo>
                  <a:pt x="181" y="80"/>
                  <a:pt x="182" y="79"/>
                  <a:pt x="184" y="78"/>
                </a:cubicBezTo>
                <a:cubicBezTo>
                  <a:pt x="186" y="77"/>
                  <a:pt x="187" y="77"/>
                  <a:pt x="189" y="76"/>
                </a:cubicBezTo>
                <a:cubicBezTo>
                  <a:pt x="191" y="76"/>
                  <a:pt x="192" y="75"/>
                  <a:pt x="194" y="75"/>
                </a:cubicBezTo>
                <a:cubicBezTo>
                  <a:pt x="195" y="74"/>
                  <a:pt x="196" y="73"/>
                  <a:pt x="196" y="72"/>
                </a:cubicBezTo>
                <a:cubicBezTo>
                  <a:pt x="200" y="70"/>
                  <a:pt x="205" y="68"/>
                  <a:pt x="209" y="66"/>
                </a:cubicBezTo>
                <a:cubicBezTo>
                  <a:pt x="214" y="64"/>
                  <a:pt x="218" y="63"/>
                  <a:pt x="223" y="61"/>
                </a:cubicBezTo>
                <a:cubicBezTo>
                  <a:pt x="223" y="60"/>
                  <a:pt x="223" y="59"/>
                  <a:pt x="223" y="59"/>
                </a:cubicBezTo>
                <a:cubicBezTo>
                  <a:pt x="221" y="60"/>
                  <a:pt x="220" y="61"/>
                  <a:pt x="219" y="61"/>
                </a:cubicBezTo>
                <a:cubicBezTo>
                  <a:pt x="218" y="61"/>
                  <a:pt x="217" y="61"/>
                  <a:pt x="216" y="61"/>
                </a:cubicBezTo>
                <a:close/>
                <a:moveTo>
                  <a:pt x="171" y="114"/>
                </a:moveTo>
                <a:cubicBezTo>
                  <a:pt x="172" y="114"/>
                  <a:pt x="172" y="114"/>
                  <a:pt x="173" y="114"/>
                </a:cubicBezTo>
                <a:cubicBezTo>
                  <a:pt x="173" y="113"/>
                  <a:pt x="173" y="113"/>
                  <a:pt x="174" y="113"/>
                </a:cubicBezTo>
                <a:cubicBezTo>
                  <a:pt x="172" y="113"/>
                  <a:pt x="171" y="114"/>
                  <a:pt x="171" y="114"/>
                </a:cubicBezTo>
                <a:close/>
                <a:moveTo>
                  <a:pt x="176" y="75"/>
                </a:moveTo>
                <a:cubicBezTo>
                  <a:pt x="176" y="74"/>
                  <a:pt x="176" y="73"/>
                  <a:pt x="175" y="73"/>
                </a:cubicBezTo>
                <a:cubicBezTo>
                  <a:pt x="175" y="73"/>
                  <a:pt x="174" y="73"/>
                  <a:pt x="174" y="73"/>
                </a:cubicBezTo>
                <a:cubicBezTo>
                  <a:pt x="173" y="74"/>
                  <a:pt x="173" y="75"/>
                  <a:pt x="173" y="75"/>
                </a:cubicBezTo>
                <a:cubicBezTo>
                  <a:pt x="174" y="75"/>
                  <a:pt x="175" y="75"/>
                  <a:pt x="176" y="75"/>
                </a:cubicBezTo>
                <a:close/>
                <a:moveTo>
                  <a:pt x="206" y="162"/>
                </a:moveTo>
                <a:cubicBezTo>
                  <a:pt x="201" y="165"/>
                  <a:pt x="196" y="168"/>
                  <a:pt x="190" y="171"/>
                </a:cubicBezTo>
                <a:cubicBezTo>
                  <a:pt x="184" y="174"/>
                  <a:pt x="179" y="177"/>
                  <a:pt x="174" y="180"/>
                </a:cubicBezTo>
                <a:cubicBezTo>
                  <a:pt x="179" y="179"/>
                  <a:pt x="183" y="177"/>
                  <a:pt x="188" y="175"/>
                </a:cubicBezTo>
                <a:cubicBezTo>
                  <a:pt x="192" y="173"/>
                  <a:pt x="196" y="170"/>
                  <a:pt x="200" y="168"/>
                </a:cubicBezTo>
                <a:cubicBezTo>
                  <a:pt x="201" y="167"/>
                  <a:pt x="203" y="166"/>
                  <a:pt x="204" y="165"/>
                </a:cubicBezTo>
                <a:cubicBezTo>
                  <a:pt x="206" y="164"/>
                  <a:pt x="207" y="164"/>
                  <a:pt x="208" y="162"/>
                </a:cubicBezTo>
                <a:lnTo>
                  <a:pt x="206" y="162"/>
                </a:lnTo>
                <a:close/>
                <a:moveTo>
                  <a:pt x="192" y="222"/>
                </a:moveTo>
                <a:cubicBezTo>
                  <a:pt x="195" y="219"/>
                  <a:pt x="200" y="216"/>
                  <a:pt x="205" y="214"/>
                </a:cubicBezTo>
                <a:cubicBezTo>
                  <a:pt x="210" y="211"/>
                  <a:pt x="214" y="209"/>
                  <a:pt x="218" y="206"/>
                </a:cubicBezTo>
                <a:cubicBezTo>
                  <a:pt x="220" y="205"/>
                  <a:pt x="221" y="204"/>
                  <a:pt x="223" y="203"/>
                </a:cubicBezTo>
                <a:cubicBezTo>
                  <a:pt x="224" y="202"/>
                  <a:pt x="225" y="202"/>
                  <a:pt x="226" y="201"/>
                </a:cubicBezTo>
                <a:cubicBezTo>
                  <a:pt x="227" y="201"/>
                  <a:pt x="227" y="200"/>
                  <a:pt x="226" y="200"/>
                </a:cubicBezTo>
                <a:cubicBezTo>
                  <a:pt x="220" y="204"/>
                  <a:pt x="214" y="207"/>
                  <a:pt x="207" y="210"/>
                </a:cubicBezTo>
                <a:cubicBezTo>
                  <a:pt x="201" y="213"/>
                  <a:pt x="195" y="216"/>
                  <a:pt x="188" y="219"/>
                </a:cubicBezTo>
                <a:cubicBezTo>
                  <a:pt x="188" y="222"/>
                  <a:pt x="186" y="224"/>
                  <a:pt x="183" y="224"/>
                </a:cubicBezTo>
                <a:cubicBezTo>
                  <a:pt x="180" y="225"/>
                  <a:pt x="177" y="227"/>
                  <a:pt x="176" y="229"/>
                </a:cubicBezTo>
                <a:cubicBezTo>
                  <a:pt x="179" y="229"/>
                  <a:pt x="181" y="228"/>
                  <a:pt x="184" y="226"/>
                </a:cubicBezTo>
                <a:cubicBezTo>
                  <a:pt x="186" y="224"/>
                  <a:pt x="189" y="222"/>
                  <a:pt x="192" y="222"/>
                </a:cubicBezTo>
                <a:close/>
                <a:moveTo>
                  <a:pt x="177" y="41"/>
                </a:moveTo>
                <a:cubicBezTo>
                  <a:pt x="177" y="40"/>
                  <a:pt x="178" y="40"/>
                  <a:pt x="180" y="39"/>
                </a:cubicBezTo>
                <a:cubicBezTo>
                  <a:pt x="181" y="38"/>
                  <a:pt x="182" y="38"/>
                  <a:pt x="182" y="37"/>
                </a:cubicBezTo>
                <a:cubicBezTo>
                  <a:pt x="181" y="38"/>
                  <a:pt x="180" y="38"/>
                  <a:pt x="178" y="39"/>
                </a:cubicBezTo>
                <a:cubicBezTo>
                  <a:pt x="177" y="39"/>
                  <a:pt x="176" y="39"/>
                  <a:pt x="177" y="41"/>
                </a:cubicBezTo>
                <a:close/>
                <a:moveTo>
                  <a:pt x="177" y="124"/>
                </a:moveTo>
                <a:cubicBezTo>
                  <a:pt x="180" y="124"/>
                  <a:pt x="182" y="123"/>
                  <a:pt x="185" y="122"/>
                </a:cubicBezTo>
                <a:cubicBezTo>
                  <a:pt x="188" y="121"/>
                  <a:pt x="190" y="120"/>
                  <a:pt x="193" y="119"/>
                </a:cubicBezTo>
                <a:cubicBezTo>
                  <a:pt x="192" y="120"/>
                  <a:pt x="192" y="120"/>
                  <a:pt x="192" y="120"/>
                </a:cubicBezTo>
                <a:cubicBezTo>
                  <a:pt x="193" y="120"/>
                  <a:pt x="194" y="120"/>
                  <a:pt x="194" y="119"/>
                </a:cubicBezTo>
                <a:cubicBezTo>
                  <a:pt x="194" y="118"/>
                  <a:pt x="194" y="118"/>
                  <a:pt x="195" y="118"/>
                </a:cubicBezTo>
                <a:cubicBezTo>
                  <a:pt x="200" y="115"/>
                  <a:pt x="205" y="113"/>
                  <a:pt x="210" y="110"/>
                </a:cubicBezTo>
                <a:cubicBezTo>
                  <a:pt x="214" y="108"/>
                  <a:pt x="219" y="105"/>
                  <a:pt x="224" y="103"/>
                </a:cubicBezTo>
                <a:cubicBezTo>
                  <a:pt x="224" y="101"/>
                  <a:pt x="225" y="100"/>
                  <a:pt x="226" y="98"/>
                </a:cubicBezTo>
                <a:cubicBezTo>
                  <a:pt x="227" y="97"/>
                  <a:pt x="227" y="95"/>
                  <a:pt x="227" y="93"/>
                </a:cubicBezTo>
                <a:cubicBezTo>
                  <a:pt x="226" y="94"/>
                  <a:pt x="225" y="94"/>
                  <a:pt x="224" y="95"/>
                </a:cubicBezTo>
                <a:cubicBezTo>
                  <a:pt x="222" y="96"/>
                  <a:pt x="221" y="96"/>
                  <a:pt x="219" y="96"/>
                </a:cubicBezTo>
                <a:cubicBezTo>
                  <a:pt x="219" y="98"/>
                  <a:pt x="219" y="98"/>
                  <a:pt x="220" y="99"/>
                </a:cubicBezTo>
                <a:cubicBezTo>
                  <a:pt x="221" y="99"/>
                  <a:pt x="221" y="100"/>
                  <a:pt x="221" y="101"/>
                </a:cubicBezTo>
                <a:cubicBezTo>
                  <a:pt x="215" y="106"/>
                  <a:pt x="208" y="110"/>
                  <a:pt x="200" y="113"/>
                </a:cubicBezTo>
                <a:cubicBezTo>
                  <a:pt x="192" y="117"/>
                  <a:pt x="184" y="120"/>
                  <a:pt x="177" y="124"/>
                </a:cubicBezTo>
                <a:close/>
                <a:moveTo>
                  <a:pt x="177" y="112"/>
                </a:moveTo>
                <a:cubicBezTo>
                  <a:pt x="177" y="112"/>
                  <a:pt x="178" y="112"/>
                  <a:pt x="179" y="111"/>
                </a:cubicBezTo>
                <a:cubicBezTo>
                  <a:pt x="180" y="110"/>
                  <a:pt x="180" y="110"/>
                  <a:pt x="179" y="110"/>
                </a:cubicBezTo>
                <a:cubicBezTo>
                  <a:pt x="179" y="110"/>
                  <a:pt x="178" y="110"/>
                  <a:pt x="178" y="110"/>
                </a:cubicBezTo>
                <a:cubicBezTo>
                  <a:pt x="177" y="111"/>
                  <a:pt x="177" y="111"/>
                  <a:pt x="177" y="112"/>
                </a:cubicBezTo>
                <a:close/>
                <a:moveTo>
                  <a:pt x="178" y="234"/>
                </a:moveTo>
                <a:cubicBezTo>
                  <a:pt x="178" y="235"/>
                  <a:pt x="179" y="236"/>
                  <a:pt x="180" y="237"/>
                </a:cubicBezTo>
                <a:cubicBezTo>
                  <a:pt x="180" y="237"/>
                  <a:pt x="181" y="238"/>
                  <a:pt x="182" y="238"/>
                </a:cubicBezTo>
                <a:cubicBezTo>
                  <a:pt x="182" y="238"/>
                  <a:pt x="183" y="238"/>
                  <a:pt x="183" y="238"/>
                </a:cubicBezTo>
                <a:cubicBezTo>
                  <a:pt x="184" y="239"/>
                  <a:pt x="184" y="239"/>
                  <a:pt x="185" y="238"/>
                </a:cubicBezTo>
                <a:cubicBezTo>
                  <a:pt x="184" y="238"/>
                  <a:pt x="184" y="238"/>
                  <a:pt x="184" y="238"/>
                </a:cubicBezTo>
                <a:cubicBezTo>
                  <a:pt x="185" y="237"/>
                  <a:pt x="185" y="237"/>
                  <a:pt x="185" y="236"/>
                </a:cubicBezTo>
                <a:cubicBezTo>
                  <a:pt x="189" y="235"/>
                  <a:pt x="193" y="233"/>
                  <a:pt x="197" y="231"/>
                </a:cubicBezTo>
                <a:cubicBezTo>
                  <a:pt x="200" y="228"/>
                  <a:pt x="205" y="226"/>
                  <a:pt x="210" y="224"/>
                </a:cubicBezTo>
                <a:cubicBezTo>
                  <a:pt x="210" y="221"/>
                  <a:pt x="210" y="221"/>
                  <a:pt x="210" y="221"/>
                </a:cubicBezTo>
                <a:cubicBezTo>
                  <a:pt x="211" y="221"/>
                  <a:pt x="211" y="221"/>
                  <a:pt x="212" y="221"/>
                </a:cubicBezTo>
                <a:cubicBezTo>
                  <a:pt x="213" y="221"/>
                  <a:pt x="213" y="221"/>
                  <a:pt x="214" y="221"/>
                </a:cubicBezTo>
                <a:cubicBezTo>
                  <a:pt x="216" y="219"/>
                  <a:pt x="217" y="218"/>
                  <a:pt x="220" y="216"/>
                </a:cubicBezTo>
                <a:cubicBezTo>
                  <a:pt x="222" y="215"/>
                  <a:pt x="224" y="214"/>
                  <a:pt x="226" y="212"/>
                </a:cubicBezTo>
                <a:cubicBezTo>
                  <a:pt x="227" y="212"/>
                  <a:pt x="227" y="211"/>
                  <a:pt x="227" y="210"/>
                </a:cubicBezTo>
                <a:cubicBezTo>
                  <a:pt x="227" y="210"/>
                  <a:pt x="228" y="209"/>
                  <a:pt x="229" y="209"/>
                </a:cubicBezTo>
                <a:cubicBezTo>
                  <a:pt x="229" y="209"/>
                  <a:pt x="230" y="208"/>
                  <a:pt x="231" y="208"/>
                </a:cubicBezTo>
                <a:cubicBezTo>
                  <a:pt x="232" y="207"/>
                  <a:pt x="232" y="206"/>
                  <a:pt x="230" y="206"/>
                </a:cubicBezTo>
                <a:cubicBezTo>
                  <a:pt x="222" y="211"/>
                  <a:pt x="214" y="216"/>
                  <a:pt x="205" y="221"/>
                </a:cubicBezTo>
                <a:cubicBezTo>
                  <a:pt x="197" y="226"/>
                  <a:pt x="188" y="230"/>
                  <a:pt x="178" y="234"/>
                </a:cubicBezTo>
                <a:close/>
                <a:moveTo>
                  <a:pt x="203" y="53"/>
                </a:moveTo>
                <a:cubicBezTo>
                  <a:pt x="198" y="55"/>
                  <a:pt x="194" y="56"/>
                  <a:pt x="190" y="58"/>
                </a:cubicBezTo>
                <a:cubicBezTo>
                  <a:pt x="185" y="60"/>
                  <a:pt x="182" y="62"/>
                  <a:pt x="179" y="64"/>
                </a:cubicBezTo>
                <a:cubicBezTo>
                  <a:pt x="181" y="65"/>
                  <a:pt x="182" y="64"/>
                  <a:pt x="183" y="64"/>
                </a:cubicBezTo>
                <a:cubicBezTo>
                  <a:pt x="184" y="63"/>
                  <a:pt x="184" y="62"/>
                  <a:pt x="185" y="62"/>
                </a:cubicBezTo>
                <a:cubicBezTo>
                  <a:pt x="186" y="62"/>
                  <a:pt x="187" y="62"/>
                  <a:pt x="187" y="61"/>
                </a:cubicBezTo>
                <a:cubicBezTo>
                  <a:pt x="188" y="61"/>
                  <a:pt x="188" y="60"/>
                  <a:pt x="190" y="61"/>
                </a:cubicBezTo>
                <a:cubicBezTo>
                  <a:pt x="194" y="58"/>
                  <a:pt x="199" y="56"/>
                  <a:pt x="203" y="54"/>
                </a:cubicBezTo>
                <a:cubicBezTo>
                  <a:pt x="208" y="53"/>
                  <a:pt x="213" y="51"/>
                  <a:pt x="217" y="49"/>
                </a:cubicBezTo>
                <a:cubicBezTo>
                  <a:pt x="214" y="48"/>
                  <a:pt x="212" y="48"/>
                  <a:pt x="209" y="50"/>
                </a:cubicBezTo>
                <a:cubicBezTo>
                  <a:pt x="207" y="51"/>
                  <a:pt x="204" y="52"/>
                  <a:pt x="203" y="53"/>
                </a:cubicBezTo>
                <a:close/>
                <a:moveTo>
                  <a:pt x="182" y="199"/>
                </a:moveTo>
                <a:cubicBezTo>
                  <a:pt x="182" y="198"/>
                  <a:pt x="182" y="197"/>
                  <a:pt x="183" y="197"/>
                </a:cubicBezTo>
                <a:cubicBezTo>
                  <a:pt x="185" y="198"/>
                  <a:pt x="185" y="197"/>
                  <a:pt x="186" y="196"/>
                </a:cubicBezTo>
                <a:cubicBezTo>
                  <a:pt x="185" y="196"/>
                  <a:pt x="184" y="196"/>
                  <a:pt x="182" y="197"/>
                </a:cubicBezTo>
                <a:cubicBezTo>
                  <a:pt x="181" y="198"/>
                  <a:pt x="181" y="199"/>
                  <a:pt x="182" y="199"/>
                </a:cubicBezTo>
                <a:close/>
                <a:moveTo>
                  <a:pt x="183" y="37"/>
                </a:moveTo>
                <a:cubicBezTo>
                  <a:pt x="184" y="37"/>
                  <a:pt x="185" y="37"/>
                  <a:pt x="185" y="36"/>
                </a:cubicBezTo>
                <a:cubicBezTo>
                  <a:pt x="183" y="36"/>
                  <a:pt x="183" y="37"/>
                  <a:pt x="183" y="37"/>
                </a:cubicBezTo>
                <a:close/>
                <a:moveTo>
                  <a:pt x="184" y="108"/>
                </a:moveTo>
                <a:cubicBezTo>
                  <a:pt x="185" y="108"/>
                  <a:pt x="186" y="107"/>
                  <a:pt x="186" y="107"/>
                </a:cubicBezTo>
                <a:cubicBezTo>
                  <a:pt x="185" y="107"/>
                  <a:pt x="185" y="107"/>
                  <a:pt x="184" y="107"/>
                </a:cubicBezTo>
                <a:cubicBezTo>
                  <a:pt x="183" y="107"/>
                  <a:pt x="183" y="108"/>
                  <a:pt x="184" y="108"/>
                </a:cubicBezTo>
                <a:close/>
                <a:moveTo>
                  <a:pt x="208" y="59"/>
                </a:moveTo>
                <a:cubicBezTo>
                  <a:pt x="206" y="58"/>
                  <a:pt x="204" y="58"/>
                  <a:pt x="202" y="60"/>
                </a:cubicBezTo>
                <a:cubicBezTo>
                  <a:pt x="200" y="62"/>
                  <a:pt x="198" y="63"/>
                  <a:pt x="196" y="63"/>
                </a:cubicBezTo>
                <a:cubicBezTo>
                  <a:pt x="194" y="64"/>
                  <a:pt x="192" y="65"/>
                  <a:pt x="190" y="65"/>
                </a:cubicBezTo>
                <a:cubicBezTo>
                  <a:pt x="188" y="66"/>
                  <a:pt x="186" y="67"/>
                  <a:pt x="185" y="68"/>
                </a:cubicBezTo>
                <a:cubicBezTo>
                  <a:pt x="189" y="67"/>
                  <a:pt x="193" y="66"/>
                  <a:pt x="197" y="64"/>
                </a:cubicBezTo>
                <a:cubicBezTo>
                  <a:pt x="201" y="62"/>
                  <a:pt x="205" y="60"/>
                  <a:pt x="208" y="59"/>
                </a:cubicBezTo>
                <a:close/>
                <a:moveTo>
                  <a:pt x="187" y="196"/>
                </a:moveTo>
                <a:cubicBezTo>
                  <a:pt x="187" y="195"/>
                  <a:pt x="187" y="195"/>
                  <a:pt x="188" y="195"/>
                </a:cubicBezTo>
                <a:cubicBezTo>
                  <a:pt x="189" y="195"/>
                  <a:pt x="189" y="195"/>
                  <a:pt x="189" y="195"/>
                </a:cubicBezTo>
                <a:cubicBezTo>
                  <a:pt x="189" y="195"/>
                  <a:pt x="188" y="195"/>
                  <a:pt x="187" y="195"/>
                </a:cubicBezTo>
                <a:cubicBezTo>
                  <a:pt x="186" y="196"/>
                  <a:pt x="186" y="196"/>
                  <a:pt x="187" y="196"/>
                </a:cubicBezTo>
                <a:close/>
                <a:moveTo>
                  <a:pt x="189" y="247"/>
                </a:moveTo>
                <a:cubicBezTo>
                  <a:pt x="189" y="247"/>
                  <a:pt x="188" y="247"/>
                  <a:pt x="188" y="248"/>
                </a:cubicBezTo>
                <a:cubicBezTo>
                  <a:pt x="187" y="248"/>
                  <a:pt x="187" y="248"/>
                  <a:pt x="187" y="248"/>
                </a:cubicBezTo>
                <a:cubicBezTo>
                  <a:pt x="186" y="249"/>
                  <a:pt x="186" y="249"/>
                  <a:pt x="187" y="249"/>
                </a:cubicBezTo>
                <a:cubicBezTo>
                  <a:pt x="187" y="249"/>
                  <a:pt x="187" y="249"/>
                  <a:pt x="188" y="249"/>
                </a:cubicBezTo>
                <a:cubicBezTo>
                  <a:pt x="188" y="248"/>
                  <a:pt x="189" y="248"/>
                  <a:pt x="189" y="248"/>
                </a:cubicBezTo>
                <a:cubicBezTo>
                  <a:pt x="189" y="248"/>
                  <a:pt x="189" y="247"/>
                  <a:pt x="189" y="247"/>
                </a:cubicBezTo>
                <a:close/>
                <a:moveTo>
                  <a:pt x="187" y="240"/>
                </a:moveTo>
                <a:cubicBezTo>
                  <a:pt x="187" y="242"/>
                  <a:pt x="187" y="242"/>
                  <a:pt x="187" y="242"/>
                </a:cubicBezTo>
                <a:cubicBezTo>
                  <a:pt x="188" y="242"/>
                  <a:pt x="188" y="242"/>
                  <a:pt x="188" y="242"/>
                </a:cubicBezTo>
                <a:cubicBezTo>
                  <a:pt x="188" y="241"/>
                  <a:pt x="188" y="241"/>
                  <a:pt x="189" y="240"/>
                </a:cubicBezTo>
                <a:cubicBezTo>
                  <a:pt x="190" y="240"/>
                  <a:pt x="190" y="239"/>
                  <a:pt x="189" y="239"/>
                </a:cubicBezTo>
                <a:cubicBezTo>
                  <a:pt x="189" y="240"/>
                  <a:pt x="188" y="240"/>
                  <a:pt x="187" y="240"/>
                </a:cubicBezTo>
                <a:close/>
                <a:moveTo>
                  <a:pt x="188" y="107"/>
                </a:moveTo>
                <a:cubicBezTo>
                  <a:pt x="188" y="107"/>
                  <a:pt x="189" y="107"/>
                  <a:pt x="189" y="106"/>
                </a:cubicBezTo>
                <a:cubicBezTo>
                  <a:pt x="190" y="106"/>
                  <a:pt x="190" y="106"/>
                  <a:pt x="190" y="104"/>
                </a:cubicBezTo>
                <a:cubicBezTo>
                  <a:pt x="189" y="104"/>
                  <a:pt x="189" y="104"/>
                  <a:pt x="189" y="104"/>
                </a:cubicBezTo>
                <a:cubicBezTo>
                  <a:pt x="189" y="105"/>
                  <a:pt x="189" y="105"/>
                  <a:pt x="189" y="105"/>
                </a:cubicBezTo>
                <a:cubicBezTo>
                  <a:pt x="188" y="106"/>
                  <a:pt x="188" y="106"/>
                  <a:pt x="188" y="107"/>
                </a:cubicBezTo>
                <a:close/>
                <a:moveTo>
                  <a:pt x="190" y="239"/>
                </a:moveTo>
                <a:cubicBezTo>
                  <a:pt x="190" y="239"/>
                  <a:pt x="191" y="239"/>
                  <a:pt x="191" y="239"/>
                </a:cubicBezTo>
                <a:cubicBezTo>
                  <a:pt x="192" y="239"/>
                  <a:pt x="193" y="238"/>
                  <a:pt x="193" y="237"/>
                </a:cubicBezTo>
                <a:cubicBezTo>
                  <a:pt x="192" y="237"/>
                  <a:pt x="192" y="237"/>
                  <a:pt x="191" y="238"/>
                </a:cubicBezTo>
                <a:cubicBezTo>
                  <a:pt x="190" y="238"/>
                  <a:pt x="190" y="239"/>
                  <a:pt x="190" y="239"/>
                </a:cubicBezTo>
                <a:close/>
                <a:moveTo>
                  <a:pt x="190" y="195"/>
                </a:moveTo>
                <a:cubicBezTo>
                  <a:pt x="191" y="194"/>
                  <a:pt x="192" y="194"/>
                  <a:pt x="193" y="194"/>
                </a:cubicBezTo>
                <a:cubicBezTo>
                  <a:pt x="193" y="193"/>
                  <a:pt x="194" y="192"/>
                  <a:pt x="194" y="191"/>
                </a:cubicBezTo>
                <a:cubicBezTo>
                  <a:pt x="193" y="191"/>
                  <a:pt x="192" y="192"/>
                  <a:pt x="191" y="193"/>
                </a:cubicBezTo>
                <a:cubicBezTo>
                  <a:pt x="190" y="194"/>
                  <a:pt x="190" y="194"/>
                  <a:pt x="190" y="195"/>
                </a:cubicBezTo>
                <a:close/>
                <a:moveTo>
                  <a:pt x="192" y="33"/>
                </a:moveTo>
                <a:cubicBezTo>
                  <a:pt x="192" y="32"/>
                  <a:pt x="192" y="32"/>
                  <a:pt x="193" y="32"/>
                </a:cubicBezTo>
                <a:cubicBezTo>
                  <a:pt x="193" y="32"/>
                  <a:pt x="194" y="32"/>
                  <a:pt x="194" y="31"/>
                </a:cubicBezTo>
                <a:cubicBezTo>
                  <a:pt x="193" y="31"/>
                  <a:pt x="193" y="31"/>
                  <a:pt x="192" y="31"/>
                </a:cubicBezTo>
                <a:cubicBezTo>
                  <a:pt x="191" y="32"/>
                  <a:pt x="191" y="32"/>
                  <a:pt x="192" y="33"/>
                </a:cubicBezTo>
                <a:close/>
                <a:moveTo>
                  <a:pt x="195" y="144"/>
                </a:moveTo>
                <a:cubicBezTo>
                  <a:pt x="195" y="144"/>
                  <a:pt x="194" y="143"/>
                  <a:pt x="194" y="142"/>
                </a:cubicBezTo>
                <a:cubicBezTo>
                  <a:pt x="193" y="141"/>
                  <a:pt x="192" y="141"/>
                  <a:pt x="192" y="142"/>
                </a:cubicBezTo>
                <a:cubicBezTo>
                  <a:pt x="193" y="142"/>
                  <a:pt x="193" y="143"/>
                  <a:pt x="193" y="143"/>
                </a:cubicBezTo>
                <a:cubicBezTo>
                  <a:pt x="193" y="144"/>
                  <a:pt x="194" y="144"/>
                  <a:pt x="195" y="144"/>
                </a:cubicBezTo>
                <a:close/>
                <a:moveTo>
                  <a:pt x="239" y="218"/>
                </a:moveTo>
                <a:cubicBezTo>
                  <a:pt x="239" y="218"/>
                  <a:pt x="238" y="218"/>
                  <a:pt x="238" y="218"/>
                </a:cubicBezTo>
                <a:cubicBezTo>
                  <a:pt x="238" y="217"/>
                  <a:pt x="238" y="217"/>
                  <a:pt x="238" y="217"/>
                </a:cubicBezTo>
                <a:cubicBezTo>
                  <a:pt x="237" y="219"/>
                  <a:pt x="236" y="220"/>
                  <a:pt x="234" y="220"/>
                </a:cubicBezTo>
                <a:cubicBezTo>
                  <a:pt x="232" y="221"/>
                  <a:pt x="230" y="221"/>
                  <a:pt x="228" y="222"/>
                </a:cubicBezTo>
                <a:cubicBezTo>
                  <a:pt x="224" y="225"/>
                  <a:pt x="219" y="228"/>
                  <a:pt x="214" y="231"/>
                </a:cubicBezTo>
                <a:cubicBezTo>
                  <a:pt x="209" y="234"/>
                  <a:pt x="205" y="237"/>
                  <a:pt x="200" y="239"/>
                </a:cubicBezTo>
                <a:cubicBezTo>
                  <a:pt x="199" y="241"/>
                  <a:pt x="197" y="241"/>
                  <a:pt x="195" y="242"/>
                </a:cubicBezTo>
                <a:cubicBezTo>
                  <a:pt x="193" y="242"/>
                  <a:pt x="192" y="243"/>
                  <a:pt x="192" y="245"/>
                </a:cubicBezTo>
                <a:cubicBezTo>
                  <a:pt x="194" y="244"/>
                  <a:pt x="197" y="243"/>
                  <a:pt x="199" y="241"/>
                </a:cubicBezTo>
                <a:cubicBezTo>
                  <a:pt x="201" y="240"/>
                  <a:pt x="203" y="239"/>
                  <a:pt x="206" y="239"/>
                </a:cubicBezTo>
                <a:cubicBezTo>
                  <a:pt x="206" y="238"/>
                  <a:pt x="207" y="237"/>
                  <a:pt x="208" y="237"/>
                </a:cubicBezTo>
                <a:cubicBezTo>
                  <a:pt x="209" y="236"/>
                  <a:pt x="211" y="236"/>
                  <a:pt x="212" y="236"/>
                </a:cubicBezTo>
                <a:cubicBezTo>
                  <a:pt x="218" y="232"/>
                  <a:pt x="223" y="228"/>
                  <a:pt x="229" y="225"/>
                </a:cubicBezTo>
                <a:cubicBezTo>
                  <a:pt x="236" y="222"/>
                  <a:pt x="241" y="219"/>
                  <a:pt x="246" y="215"/>
                </a:cubicBezTo>
                <a:cubicBezTo>
                  <a:pt x="244" y="215"/>
                  <a:pt x="242" y="215"/>
                  <a:pt x="241" y="216"/>
                </a:cubicBezTo>
                <a:cubicBezTo>
                  <a:pt x="241" y="216"/>
                  <a:pt x="240" y="217"/>
                  <a:pt x="239" y="218"/>
                </a:cubicBezTo>
                <a:close/>
                <a:moveTo>
                  <a:pt x="228" y="83"/>
                </a:moveTo>
                <a:cubicBezTo>
                  <a:pt x="223" y="88"/>
                  <a:pt x="217" y="91"/>
                  <a:pt x="211" y="94"/>
                </a:cubicBezTo>
                <a:cubicBezTo>
                  <a:pt x="204" y="97"/>
                  <a:pt x="198" y="100"/>
                  <a:pt x="193" y="104"/>
                </a:cubicBezTo>
                <a:cubicBezTo>
                  <a:pt x="197" y="103"/>
                  <a:pt x="200" y="102"/>
                  <a:pt x="202" y="100"/>
                </a:cubicBezTo>
                <a:cubicBezTo>
                  <a:pt x="204" y="98"/>
                  <a:pt x="208" y="97"/>
                  <a:pt x="211" y="96"/>
                </a:cubicBezTo>
                <a:cubicBezTo>
                  <a:pt x="213" y="95"/>
                  <a:pt x="214" y="94"/>
                  <a:pt x="216" y="93"/>
                </a:cubicBezTo>
                <a:cubicBezTo>
                  <a:pt x="217" y="92"/>
                  <a:pt x="219" y="91"/>
                  <a:pt x="220" y="91"/>
                </a:cubicBezTo>
                <a:cubicBezTo>
                  <a:pt x="222" y="90"/>
                  <a:pt x="224" y="89"/>
                  <a:pt x="225" y="88"/>
                </a:cubicBezTo>
                <a:cubicBezTo>
                  <a:pt x="227" y="87"/>
                  <a:pt x="228" y="86"/>
                  <a:pt x="229" y="84"/>
                </a:cubicBezTo>
                <a:cubicBezTo>
                  <a:pt x="229" y="84"/>
                  <a:pt x="229" y="83"/>
                  <a:pt x="229" y="83"/>
                </a:cubicBezTo>
                <a:lnTo>
                  <a:pt x="228" y="83"/>
                </a:lnTo>
                <a:close/>
                <a:moveTo>
                  <a:pt x="197" y="236"/>
                </a:moveTo>
                <a:cubicBezTo>
                  <a:pt x="196" y="235"/>
                  <a:pt x="195" y="235"/>
                  <a:pt x="195" y="236"/>
                </a:cubicBezTo>
                <a:cubicBezTo>
                  <a:pt x="195" y="237"/>
                  <a:pt x="195" y="237"/>
                  <a:pt x="197" y="236"/>
                </a:cubicBezTo>
                <a:close/>
                <a:moveTo>
                  <a:pt x="195" y="191"/>
                </a:moveTo>
                <a:cubicBezTo>
                  <a:pt x="196" y="191"/>
                  <a:pt x="197" y="190"/>
                  <a:pt x="198" y="190"/>
                </a:cubicBezTo>
                <a:cubicBezTo>
                  <a:pt x="198" y="189"/>
                  <a:pt x="199" y="189"/>
                  <a:pt x="200" y="189"/>
                </a:cubicBezTo>
                <a:cubicBezTo>
                  <a:pt x="201" y="187"/>
                  <a:pt x="203" y="186"/>
                  <a:pt x="205" y="186"/>
                </a:cubicBezTo>
                <a:cubicBezTo>
                  <a:pt x="208" y="185"/>
                  <a:pt x="210" y="184"/>
                  <a:pt x="211" y="181"/>
                </a:cubicBezTo>
                <a:cubicBezTo>
                  <a:pt x="209" y="183"/>
                  <a:pt x="206" y="185"/>
                  <a:pt x="202" y="186"/>
                </a:cubicBezTo>
                <a:cubicBezTo>
                  <a:pt x="199" y="188"/>
                  <a:pt x="197" y="190"/>
                  <a:pt x="195" y="191"/>
                </a:cubicBezTo>
                <a:close/>
                <a:moveTo>
                  <a:pt x="203" y="247"/>
                </a:moveTo>
                <a:cubicBezTo>
                  <a:pt x="204" y="246"/>
                  <a:pt x="206" y="246"/>
                  <a:pt x="207" y="245"/>
                </a:cubicBezTo>
                <a:cubicBezTo>
                  <a:pt x="209" y="244"/>
                  <a:pt x="210" y="243"/>
                  <a:pt x="211" y="242"/>
                </a:cubicBezTo>
                <a:cubicBezTo>
                  <a:pt x="210" y="242"/>
                  <a:pt x="208" y="243"/>
                  <a:pt x="207" y="243"/>
                </a:cubicBezTo>
                <a:cubicBezTo>
                  <a:pt x="205" y="244"/>
                  <a:pt x="204" y="245"/>
                  <a:pt x="203" y="247"/>
                </a:cubicBezTo>
                <a:close/>
                <a:moveTo>
                  <a:pt x="211" y="227"/>
                </a:moveTo>
                <a:cubicBezTo>
                  <a:pt x="209" y="228"/>
                  <a:pt x="208" y="228"/>
                  <a:pt x="208" y="229"/>
                </a:cubicBezTo>
                <a:cubicBezTo>
                  <a:pt x="209" y="229"/>
                  <a:pt x="210" y="229"/>
                  <a:pt x="211" y="227"/>
                </a:cubicBezTo>
                <a:close/>
                <a:moveTo>
                  <a:pt x="211" y="181"/>
                </a:moveTo>
                <a:cubicBezTo>
                  <a:pt x="213" y="181"/>
                  <a:pt x="214" y="181"/>
                  <a:pt x="214" y="181"/>
                </a:cubicBezTo>
                <a:cubicBezTo>
                  <a:pt x="215" y="180"/>
                  <a:pt x="215" y="179"/>
                  <a:pt x="215" y="179"/>
                </a:cubicBezTo>
                <a:cubicBezTo>
                  <a:pt x="215" y="179"/>
                  <a:pt x="215" y="180"/>
                  <a:pt x="214" y="180"/>
                </a:cubicBezTo>
                <a:cubicBezTo>
                  <a:pt x="213" y="180"/>
                  <a:pt x="212" y="181"/>
                  <a:pt x="211" y="181"/>
                </a:cubicBezTo>
                <a:close/>
                <a:moveTo>
                  <a:pt x="211" y="242"/>
                </a:moveTo>
                <a:cubicBezTo>
                  <a:pt x="214" y="241"/>
                  <a:pt x="217" y="240"/>
                  <a:pt x="218" y="239"/>
                </a:cubicBezTo>
                <a:cubicBezTo>
                  <a:pt x="220" y="238"/>
                  <a:pt x="222" y="237"/>
                  <a:pt x="225" y="236"/>
                </a:cubicBezTo>
                <a:cubicBezTo>
                  <a:pt x="225" y="235"/>
                  <a:pt x="226" y="234"/>
                  <a:pt x="227" y="234"/>
                </a:cubicBezTo>
                <a:cubicBezTo>
                  <a:pt x="227" y="234"/>
                  <a:pt x="227" y="234"/>
                  <a:pt x="226" y="234"/>
                </a:cubicBezTo>
                <a:cubicBezTo>
                  <a:pt x="224" y="236"/>
                  <a:pt x="221" y="237"/>
                  <a:pt x="218" y="237"/>
                </a:cubicBezTo>
                <a:cubicBezTo>
                  <a:pt x="216" y="238"/>
                  <a:pt x="213" y="239"/>
                  <a:pt x="211" y="242"/>
                </a:cubicBezTo>
                <a:close/>
                <a:moveTo>
                  <a:pt x="212" y="247"/>
                </a:moveTo>
                <a:cubicBezTo>
                  <a:pt x="213" y="248"/>
                  <a:pt x="214" y="248"/>
                  <a:pt x="216" y="248"/>
                </a:cubicBezTo>
                <a:cubicBezTo>
                  <a:pt x="217" y="247"/>
                  <a:pt x="218" y="247"/>
                  <a:pt x="218" y="248"/>
                </a:cubicBezTo>
                <a:cubicBezTo>
                  <a:pt x="223" y="243"/>
                  <a:pt x="230" y="239"/>
                  <a:pt x="237" y="237"/>
                </a:cubicBezTo>
                <a:cubicBezTo>
                  <a:pt x="239" y="235"/>
                  <a:pt x="241" y="233"/>
                  <a:pt x="243" y="232"/>
                </a:cubicBezTo>
                <a:cubicBezTo>
                  <a:pt x="245" y="232"/>
                  <a:pt x="248" y="231"/>
                  <a:pt x="251" y="229"/>
                </a:cubicBezTo>
                <a:cubicBezTo>
                  <a:pt x="251" y="229"/>
                  <a:pt x="251" y="228"/>
                  <a:pt x="251" y="227"/>
                </a:cubicBezTo>
                <a:cubicBezTo>
                  <a:pt x="251" y="227"/>
                  <a:pt x="251" y="226"/>
                  <a:pt x="251" y="226"/>
                </a:cubicBezTo>
                <a:cubicBezTo>
                  <a:pt x="244" y="230"/>
                  <a:pt x="238" y="234"/>
                  <a:pt x="232" y="237"/>
                </a:cubicBezTo>
                <a:cubicBezTo>
                  <a:pt x="225" y="240"/>
                  <a:pt x="219" y="244"/>
                  <a:pt x="212" y="247"/>
                </a:cubicBezTo>
                <a:close/>
                <a:moveTo>
                  <a:pt x="219" y="55"/>
                </a:moveTo>
                <a:cubicBezTo>
                  <a:pt x="220" y="55"/>
                  <a:pt x="220" y="54"/>
                  <a:pt x="220" y="54"/>
                </a:cubicBezTo>
                <a:cubicBezTo>
                  <a:pt x="220" y="54"/>
                  <a:pt x="220" y="54"/>
                  <a:pt x="220" y="54"/>
                </a:cubicBezTo>
                <a:cubicBezTo>
                  <a:pt x="220" y="54"/>
                  <a:pt x="219" y="54"/>
                  <a:pt x="219" y="54"/>
                </a:cubicBezTo>
                <a:cubicBezTo>
                  <a:pt x="219" y="54"/>
                  <a:pt x="219" y="55"/>
                  <a:pt x="219" y="55"/>
                </a:cubicBezTo>
                <a:close/>
                <a:moveTo>
                  <a:pt x="224" y="220"/>
                </a:moveTo>
                <a:cubicBezTo>
                  <a:pt x="225" y="220"/>
                  <a:pt x="225" y="220"/>
                  <a:pt x="225" y="220"/>
                </a:cubicBezTo>
                <a:cubicBezTo>
                  <a:pt x="225" y="219"/>
                  <a:pt x="225" y="219"/>
                  <a:pt x="225" y="219"/>
                </a:cubicBezTo>
                <a:cubicBezTo>
                  <a:pt x="224" y="219"/>
                  <a:pt x="224" y="219"/>
                  <a:pt x="224" y="219"/>
                </a:cubicBezTo>
                <a:lnTo>
                  <a:pt x="224" y="220"/>
                </a:lnTo>
                <a:close/>
                <a:moveTo>
                  <a:pt x="229" y="231"/>
                </a:moveTo>
                <a:cubicBezTo>
                  <a:pt x="230" y="232"/>
                  <a:pt x="230" y="232"/>
                  <a:pt x="230" y="233"/>
                </a:cubicBezTo>
                <a:cubicBezTo>
                  <a:pt x="231" y="233"/>
                  <a:pt x="232" y="233"/>
                  <a:pt x="232" y="233"/>
                </a:cubicBezTo>
                <a:cubicBezTo>
                  <a:pt x="231" y="232"/>
                  <a:pt x="232" y="232"/>
                  <a:pt x="232" y="231"/>
                </a:cubicBezTo>
                <a:cubicBezTo>
                  <a:pt x="233" y="231"/>
                  <a:pt x="233" y="230"/>
                  <a:pt x="234" y="230"/>
                </a:cubicBezTo>
                <a:cubicBezTo>
                  <a:pt x="235" y="230"/>
                  <a:pt x="236" y="229"/>
                  <a:pt x="237" y="229"/>
                </a:cubicBezTo>
                <a:cubicBezTo>
                  <a:pt x="237" y="228"/>
                  <a:pt x="238" y="228"/>
                  <a:pt x="237" y="227"/>
                </a:cubicBezTo>
                <a:cubicBezTo>
                  <a:pt x="236" y="228"/>
                  <a:pt x="235" y="228"/>
                  <a:pt x="233" y="229"/>
                </a:cubicBezTo>
                <a:cubicBezTo>
                  <a:pt x="232" y="230"/>
                  <a:pt x="231" y="231"/>
                  <a:pt x="229" y="231"/>
                </a:cubicBezTo>
                <a:close/>
                <a:moveTo>
                  <a:pt x="230" y="216"/>
                </a:moveTo>
                <a:cubicBezTo>
                  <a:pt x="231" y="217"/>
                  <a:pt x="231" y="216"/>
                  <a:pt x="232" y="216"/>
                </a:cubicBezTo>
                <a:cubicBezTo>
                  <a:pt x="232" y="215"/>
                  <a:pt x="232" y="215"/>
                  <a:pt x="232" y="215"/>
                </a:cubicBezTo>
                <a:lnTo>
                  <a:pt x="230" y="216"/>
                </a:lnTo>
                <a:close/>
                <a:moveTo>
                  <a:pt x="235" y="244"/>
                </a:moveTo>
                <a:cubicBezTo>
                  <a:pt x="234" y="244"/>
                  <a:pt x="233" y="245"/>
                  <a:pt x="232" y="245"/>
                </a:cubicBezTo>
                <a:cubicBezTo>
                  <a:pt x="231" y="245"/>
                  <a:pt x="230" y="246"/>
                  <a:pt x="230" y="247"/>
                </a:cubicBezTo>
                <a:cubicBezTo>
                  <a:pt x="232" y="246"/>
                  <a:pt x="234" y="246"/>
                  <a:pt x="235" y="247"/>
                </a:cubicBezTo>
                <a:cubicBezTo>
                  <a:pt x="237" y="245"/>
                  <a:pt x="240" y="243"/>
                  <a:pt x="242" y="242"/>
                </a:cubicBezTo>
                <a:cubicBezTo>
                  <a:pt x="245" y="240"/>
                  <a:pt x="248" y="239"/>
                  <a:pt x="251" y="237"/>
                </a:cubicBezTo>
                <a:cubicBezTo>
                  <a:pt x="251" y="237"/>
                  <a:pt x="251" y="236"/>
                  <a:pt x="251" y="236"/>
                </a:cubicBezTo>
                <a:cubicBezTo>
                  <a:pt x="251" y="236"/>
                  <a:pt x="251" y="236"/>
                  <a:pt x="250" y="236"/>
                </a:cubicBezTo>
                <a:cubicBezTo>
                  <a:pt x="247" y="237"/>
                  <a:pt x="245" y="238"/>
                  <a:pt x="242" y="239"/>
                </a:cubicBezTo>
                <a:cubicBezTo>
                  <a:pt x="240" y="241"/>
                  <a:pt x="237" y="242"/>
                  <a:pt x="235" y="244"/>
                </a:cubicBezTo>
                <a:close/>
              </a:path>
            </a:pathLst>
          </a:custGeom>
          <a:solidFill>
            <a:schemeClr val="tx1">
              <a:lumMod val="65000"/>
              <a:lumOff val="3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76" name="Freeform 33"/>
          <p:cNvSpPr>
            <a:spLocks/>
          </p:cNvSpPr>
          <p:nvPr/>
        </p:nvSpPr>
        <p:spPr bwMode="auto">
          <a:xfrm>
            <a:off x="7105545" y="3407563"/>
            <a:ext cx="1271252" cy="1841186"/>
          </a:xfrm>
          <a:custGeom>
            <a:avLst/>
            <a:gdLst>
              <a:gd name="T0" fmla="*/ 930 w 930"/>
              <a:gd name="T1" fmla="*/ 1546 h 1546"/>
              <a:gd name="T2" fmla="*/ 465 w 930"/>
              <a:gd name="T3" fmla="*/ 1382 h 1546"/>
              <a:gd name="T4" fmla="*/ 0 w 930"/>
              <a:gd name="T5" fmla="*/ 1546 h 1546"/>
              <a:gd name="T6" fmla="*/ 0 w 930"/>
              <a:gd name="T7" fmla="*/ 0 h 1546"/>
              <a:gd name="T8" fmla="*/ 930 w 930"/>
              <a:gd name="T9" fmla="*/ 0 h 1546"/>
              <a:gd name="T10" fmla="*/ 930 w 930"/>
              <a:gd name="T11" fmla="*/ 1546 h 1546"/>
            </a:gdLst>
            <a:ahLst/>
            <a:cxnLst>
              <a:cxn ang="0">
                <a:pos x="T0" y="T1"/>
              </a:cxn>
              <a:cxn ang="0">
                <a:pos x="T2" y="T3"/>
              </a:cxn>
              <a:cxn ang="0">
                <a:pos x="T4" y="T5"/>
              </a:cxn>
              <a:cxn ang="0">
                <a:pos x="T6" y="T7"/>
              </a:cxn>
              <a:cxn ang="0">
                <a:pos x="T8" y="T9"/>
              </a:cxn>
              <a:cxn ang="0">
                <a:pos x="T10" y="T11"/>
              </a:cxn>
            </a:cxnLst>
            <a:rect l="0" t="0" r="r" b="b"/>
            <a:pathLst>
              <a:path w="930" h="1546">
                <a:moveTo>
                  <a:pt x="930" y="1546"/>
                </a:moveTo>
                <a:lnTo>
                  <a:pt x="465" y="1382"/>
                </a:lnTo>
                <a:lnTo>
                  <a:pt x="0" y="1546"/>
                </a:lnTo>
                <a:lnTo>
                  <a:pt x="0" y="0"/>
                </a:lnTo>
                <a:lnTo>
                  <a:pt x="930" y="0"/>
                </a:lnTo>
                <a:lnTo>
                  <a:pt x="930" y="1546"/>
                </a:lnTo>
                <a:close/>
              </a:path>
            </a:pathLst>
          </a:custGeom>
          <a:solidFill>
            <a:schemeClr val="accent4"/>
          </a:solidFill>
          <a:ln>
            <a:noFill/>
          </a:ln>
        </p:spPr>
        <p:txBody>
          <a:bodyPr vert="horz" wrap="square" lIns="68598" tIns="34299" rIns="68598" bIns="34299" numCol="1" anchor="t" anchorCtr="0" compatLnSpc="1">
            <a:prstTxWarp prst="textNoShape">
              <a:avLst/>
            </a:prstTxWarp>
          </a:bodyPr>
          <a:lstStyle/>
          <a:p>
            <a:endParaRPr lang="en-US"/>
          </a:p>
        </p:txBody>
      </p:sp>
      <p:sp>
        <p:nvSpPr>
          <p:cNvPr id="77" name="Freeform 34"/>
          <p:cNvSpPr>
            <a:spLocks/>
          </p:cNvSpPr>
          <p:nvPr/>
        </p:nvSpPr>
        <p:spPr bwMode="auto">
          <a:xfrm>
            <a:off x="7347763" y="3319434"/>
            <a:ext cx="818173" cy="911066"/>
          </a:xfrm>
          <a:custGeom>
            <a:avLst/>
            <a:gdLst>
              <a:gd name="T0" fmla="*/ 687 w 687"/>
              <a:gd name="T1" fmla="*/ 506 h 765"/>
              <a:gd name="T2" fmla="*/ 344 w 687"/>
              <a:gd name="T3" fmla="*/ 765 h 765"/>
              <a:gd name="T4" fmla="*/ 0 w 687"/>
              <a:gd name="T5" fmla="*/ 506 h 765"/>
              <a:gd name="T6" fmla="*/ 0 w 687"/>
              <a:gd name="T7" fmla="*/ 0 h 765"/>
              <a:gd name="T8" fmla="*/ 687 w 687"/>
              <a:gd name="T9" fmla="*/ 0 h 765"/>
              <a:gd name="T10" fmla="*/ 687 w 687"/>
              <a:gd name="T11" fmla="*/ 506 h 765"/>
            </a:gdLst>
            <a:ahLst/>
            <a:cxnLst>
              <a:cxn ang="0">
                <a:pos x="T0" y="T1"/>
              </a:cxn>
              <a:cxn ang="0">
                <a:pos x="T2" y="T3"/>
              </a:cxn>
              <a:cxn ang="0">
                <a:pos x="T4" y="T5"/>
              </a:cxn>
              <a:cxn ang="0">
                <a:pos x="T6" y="T7"/>
              </a:cxn>
              <a:cxn ang="0">
                <a:pos x="T8" y="T9"/>
              </a:cxn>
              <a:cxn ang="0">
                <a:pos x="T10" y="T11"/>
              </a:cxn>
            </a:cxnLst>
            <a:rect l="0" t="0" r="r" b="b"/>
            <a:pathLst>
              <a:path w="687" h="765">
                <a:moveTo>
                  <a:pt x="687" y="506"/>
                </a:moveTo>
                <a:lnTo>
                  <a:pt x="344" y="765"/>
                </a:lnTo>
                <a:lnTo>
                  <a:pt x="0" y="506"/>
                </a:lnTo>
                <a:lnTo>
                  <a:pt x="0" y="0"/>
                </a:lnTo>
                <a:lnTo>
                  <a:pt x="687" y="0"/>
                </a:lnTo>
                <a:lnTo>
                  <a:pt x="687" y="506"/>
                </a:lnTo>
                <a:close/>
              </a:path>
            </a:pathLst>
          </a:custGeom>
          <a:solidFill>
            <a:schemeClr val="accent4">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78" name="Freeform 35"/>
          <p:cNvSpPr>
            <a:spLocks/>
          </p:cNvSpPr>
          <p:nvPr/>
        </p:nvSpPr>
        <p:spPr bwMode="auto">
          <a:xfrm>
            <a:off x="8063346" y="3319435"/>
            <a:ext cx="284208" cy="88130"/>
          </a:xfrm>
          <a:custGeom>
            <a:avLst/>
            <a:gdLst>
              <a:gd name="T0" fmla="*/ 26 w 104"/>
              <a:gd name="T1" fmla="*/ 0 h 74"/>
              <a:gd name="T2" fmla="*/ 104 w 104"/>
              <a:gd name="T3" fmla="*/ 74 h 74"/>
              <a:gd name="T4" fmla="*/ 0 w 104"/>
              <a:gd name="T5" fmla="*/ 74 h 74"/>
              <a:gd name="T6" fmla="*/ 26 w 104"/>
              <a:gd name="T7" fmla="*/ 0 h 74"/>
            </a:gdLst>
            <a:ahLst/>
            <a:cxnLst>
              <a:cxn ang="0">
                <a:pos x="T0" y="T1"/>
              </a:cxn>
              <a:cxn ang="0">
                <a:pos x="T2" y="T3"/>
              </a:cxn>
              <a:cxn ang="0">
                <a:pos x="T4" y="T5"/>
              </a:cxn>
              <a:cxn ang="0">
                <a:pos x="T6" y="T7"/>
              </a:cxn>
            </a:cxnLst>
            <a:rect l="0" t="0" r="r" b="b"/>
            <a:pathLst>
              <a:path w="104" h="74">
                <a:moveTo>
                  <a:pt x="26" y="0"/>
                </a:moveTo>
                <a:lnTo>
                  <a:pt x="104" y="74"/>
                </a:lnTo>
                <a:lnTo>
                  <a:pt x="0" y="74"/>
                </a:lnTo>
                <a:lnTo>
                  <a:pt x="26" y="0"/>
                </a:lnTo>
                <a:close/>
              </a:path>
            </a:pathLst>
          </a:custGeom>
          <a:solidFill>
            <a:schemeClr val="accent4">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5" name="TextBox 84"/>
          <p:cNvSpPr txBox="1"/>
          <p:nvPr/>
        </p:nvSpPr>
        <p:spPr>
          <a:xfrm>
            <a:off x="7218063" y="4339123"/>
            <a:ext cx="1067921" cy="300082"/>
          </a:xfrm>
          <a:prstGeom prst="rect">
            <a:avLst/>
          </a:prstGeom>
          <a:noFill/>
        </p:spPr>
        <p:txBody>
          <a:bodyPr wrap="none" rtlCol="0">
            <a:spAutoFit/>
          </a:bodyPr>
          <a:lstStyle/>
          <a:p>
            <a:pPr algn="ctr"/>
            <a:r>
              <a:rPr lang="en-US" sz="135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RELEVANT</a:t>
            </a:r>
          </a:p>
        </p:txBody>
      </p:sp>
      <p:sp>
        <p:nvSpPr>
          <p:cNvPr id="54" name="Freeform 29"/>
          <p:cNvSpPr>
            <a:spLocks noEditPoints="1"/>
          </p:cNvSpPr>
          <p:nvPr/>
        </p:nvSpPr>
        <p:spPr bwMode="auto">
          <a:xfrm>
            <a:off x="9003726" y="2034383"/>
            <a:ext cx="911234" cy="996136"/>
          </a:xfrm>
          <a:custGeom>
            <a:avLst/>
            <a:gdLst>
              <a:gd name="T0" fmla="*/ 212 w 236"/>
              <a:gd name="T1" fmla="*/ 106 h 258"/>
              <a:gd name="T2" fmla="*/ 153 w 236"/>
              <a:gd name="T3" fmla="*/ 101 h 258"/>
              <a:gd name="T4" fmla="*/ 178 w 236"/>
              <a:gd name="T5" fmla="*/ 252 h 258"/>
              <a:gd name="T6" fmla="*/ 52 w 236"/>
              <a:gd name="T7" fmla="*/ 256 h 258"/>
              <a:gd name="T8" fmla="*/ 81 w 236"/>
              <a:gd name="T9" fmla="*/ 133 h 258"/>
              <a:gd name="T10" fmla="*/ 52 w 236"/>
              <a:gd name="T11" fmla="*/ 82 h 258"/>
              <a:gd name="T12" fmla="*/ 2 w 236"/>
              <a:gd name="T13" fmla="*/ 31 h 258"/>
              <a:gd name="T14" fmla="*/ 131 w 236"/>
              <a:gd name="T15" fmla="*/ 4 h 258"/>
              <a:gd name="T16" fmla="*/ 9 w 236"/>
              <a:gd name="T17" fmla="*/ 88 h 258"/>
              <a:gd name="T18" fmla="*/ 44 w 236"/>
              <a:gd name="T19" fmla="*/ 51 h 258"/>
              <a:gd name="T20" fmla="*/ 32 w 236"/>
              <a:gd name="T21" fmla="*/ 25 h 258"/>
              <a:gd name="T22" fmla="*/ 54 w 236"/>
              <a:gd name="T23" fmla="*/ 11 h 258"/>
              <a:gd name="T24" fmla="*/ 14 w 236"/>
              <a:gd name="T25" fmla="*/ 16 h 258"/>
              <a:gd name="T26" fmla="*/ 38 w 236"/>
              <a:gd name="T27" fmla="*/ 40 h 258"/>
              <a:gd name="T28" fmla="*/ 41 w 236"/>
              <a:gd name="T29" fmla="*/ 81 h 258"/>
              <a:gd name="T30" fmla="*/ 38 w 236"/>
              <a:gd name="T31" fmla="*/ 34 h 258"/>
              <a:gd name="T32" fmla="*/ 45 w 236"/>
              <a:gd name="T33" fmla="*/ 98 h 258"/>
              <a:gd name="T34" fmla="*/ 69 w 236"/>
              <a:gd name="T35" fmla="*/ 227 h 258"/>
              <a:gd name="T36" fmla="*/ 58 w 236"/>
              <a:gd name="T37" fmla="*/ 239 h 258"/>
              <a:gd name="T38" fmla="*/ 80 w 236"/>
              <a:gd name="T39" fmla="*/ 233 h 258"/>
              <a:gd name="T40" fmla="*/ 146 w 236"/>
              <a:gd name="T41" fmla="*/ 176 h 258"/>
              <a:gd name="T42" fmla="*/ 65 w 236"/>
              <a:gd name="T43" fmla="*/ 244 h 258"/>
              <a:gd name="T44" fmla="*/ 73 w 236"/>
              <a:gd name="T45" fmla="*/ 243 h 258"/>
              <a:gd name="T46" fmla="*/ 111 w 236"/>
              <a:gd name="T47" fmla="*/ 220 h 258"/>
              <a:gd name="T48" fmla="*/ 73 w 236"/>
              <a:gd name="T49" fmla="*/ 40 h 258"/>
              <a:gd name="T50" fmla="*/ 100 w 236"/>
              <a:gd name="T51" fmla="*/ 31 h 258"/>
              <a:gd name="T52" fmla="*/ 109 w 236"/>
              <a:gd name="T53" fmla="*/ 27 h 258"/>
              <a:gd name="T54" fmla="*/ 106 w 236"/>
              <a:gd name="T55" fmla="*/ 50 h 258"/>
              <a:gd name="T56" fmla="*/ 108 w 236"/>
              <a:gd name="T57" fmla="*/ 59 h 258"/>
              <a:gd name="T58" fmla="*/ 158 w 236"/>
              <a:gd name="T59" fmla="*/ 11 h 258"/>
              <a:gd name="T60" fmla="*/ 91 w 236"/>
              <a:gd name="T61" fmla="*/ 84 h 258"/>
              <a:gd name="T62" fmla="*/ 145 w 236"/>
              <a:gd name="T63" fmla="*/ 39 h 258"/>
              <a:gd name="T64" fmla="*/ 184 w 236"/>
              <a:gd name="T65" fmla="*/ 11 h 258"/>
              <a:gd name="T66" fmla="*/ 86 w 236"/>
              <a:gd name="T67" fmla="*/ 97 h 258"/>
              <a:gd name="T68" fmla="*/ 159 w 236"/>
              <a:gd name="T69" fmla="*/ 40 h 258"/>
              <a:gd name="T70" fmla="*/ 114 w 236"/>
              <a:gd name="T71" fmla="*/ 94 h 258"/>
              <a:gd name="T72" fmla="*/ 136 w 236"/>
              <a:gd name="T73" fmla="*/ 80 h 258"/>
              <a:gd name="T74" fmla="*/ 100 w 236"/>
              <a:gd name="T75" fmla="*/ 92 h 258"/>
              <a:gd name="T76" fmla="*/ 105 w 236"/>
              <a:gd name="T77" fmla="*/ 119 h 258"/>
              <a:gd name="T78" fmla="*/ 117 w 236"/>
              <a:gd name="T79" fmla="*/ 104 h 258"/>
              <a:gd name="T80" fmla="*/ 150 w 236"/>
              <a:gd name="T81" fmla="*/ 88 h 258"/>
              <a:gd name="T82" fmla="*/ 125 w 236"/>
              <a:gd name="T83" fmla="*/ 131 h 258"/>
              <a:gd name="T84" fmla="*/ 87 w 236"/>
              <a:gd name="T85" fmla="*/ 54 h 258"/>
              <a:gd name="T86" fmla="*/ 88 w 236"/>
              <a:gd name="T87" fmla="*/ 250 h 258"/>
              <a:gd name="T88" fmla="*/ 136 w 236"/>
              <a:gd name="T89" fmla="*/ 216 h 258"/>
              <a:gd name="T90" fmla="*/ 94 w 236"/>
              <a:gd name="T91" fmla="*/ 48 h 258"/>
              <a:gd name="T92" fmla="*/ 113 w 236"/>
              <a:gd name="T93" fmla="*/ 130 h 258"/>
              <a:gd name="T94" fmla="*/ 113 w 236"/>
              <a:gd name="T95" fmla="*/ 130 h 258"/>
              <a:gd name="T96" fmla="*/ 105 w 236"/>
              <a:gd name="T97" fmla="*/ 156 h 258"/>
              <a:gd name="T98" fmla="*/ 105 w 236"/>
              <a:gd name="T99" fmla="*/ 173 h 258"/>
              <a:gd name="T100" fmla="*/ 112 w 236"/>
              <a:gd name="T101" fmla="*/ 195 h 258"/>
              <a:gd name="T102" fmla="*/ 132 w 236"/>
              <a:gd name="T103" fmla="*/ 135 h 258"/>
              <a:gd name="T104" fmla="*/ 139 w 236"/>
              <a:gd name="T105" fmla="*/ 128 h 258"/>
              <a:gd name="T106" fmla="*/ 164 w 236"/>
              <a:gd name="T107" fmla="*/ 215 h 258"/>
              <a:gd name="T108" fmla="*/ 148 w 236"/>
              <a:gd name="T109" fmla="*/ 157 h 258"/>
              <a:gd name="T110" fmla="*/ 181 w 236"/>
              <a:gd name="T111" fmla="*/ 222 h 258"/>
              <a:gd name="T112" fmla="*/ 200 w 236"/>
              <a:gd name="T113" fmla="*/ 13 h 258"/>
              <a:gd name="T114" fmla="*/ 205 w 236"/>
              <a:gd name="T115" fmla="*/ 23 h 258"/>
              <a:gd name="T116" fmla="*/ 202 w 236"/>
              <a:gd name="T117" fmla="*/ 43 h 258"/>
              <a:gd name="T118" fmla="*/ 195 w 236"/>
              <a:gd name="T119" fmla="*/ 55 h 258"/>
              <a:gd name="T120" fmla="*/ 196 w 236"/>
              <a:gd name="T121" fmla="*/ 69 h 258"/>
              <a:gd name="T122" fmla="*/ 212 w 236"/>
              <a:gd name="T123" fmla="*/ 73 h 258"/>
              <a:gd name="T124" fmla="*/ 223 w 236"/>
              <a:gd name="T125" fmla="*/ 7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258">
                <a:moveTo>
                  <a:pt x="235" y="14"/>
                </a:moveTo>
                <a:cubicBezTo>
                  <a:pt x="235" y="26"/>
                  <a:pt x="235" y="38"/>
                  <a:pt x="236" y="50"/>
                </a:cubicBezTo>
                <a:cubicBezTo>
                  <a:pt x="236" y="62"/>
                  <a:pt x="236" y="74"/>
                  <a:pt x="236" y="87"/>
                </a:cubicBezTo>
                <a:cubicBezTo>
                  <a:pt x="235" y="90"/>
                  <a:pt x="235" y="92"/>
                  <a:pt x="235" y="95"/>
                </a:cubicBezTo>
                <a:cubicBezTo>
                  <a:pt x="234" y="98"/>
                  <a:pt x="234" y="101"/>
                  <a:pt x="233" y="104"/>
                </a:cubicBezTo>
                <a:cubicBezTo>
                  <a:pt x="232" y="104"/>
                  <a:pt x="231" y="104"/>
                  <a:pt x="231" y="103"/>
                </a:cubicBezTo>
                <a:cubicBezTo>
                  <a:pt x="230" y="102"/>
                  <a:pt x="230" y="102"/>
                  <a:pt x="229" y="101"/>
                </a:cubicBezTo>
                <a:cubicBezTo>
                  <a:pt x="229" y="100"/>
                  <a:pt x="229" y="99"/>
                  <a:pt x="228" y="99"/>
                </a:cubicBezTo>
                <a:cubicBezTo>
                  <a:pt x="228" y="98"/>
                  <a:pt x="227" y="99"/>
                  <a:pt x="226" y="99"/>
                </a:cubicBezTo>
                <a:cubicBezTo>
                  <a:pt x="225" y="100"/>
                  <a:pt x="225" y="100"/>
                  <a:pt x="226" y="100"/>
                </a:cubicBezTo>
                <a:cubicBezTo>
                  <a:pt x="227" y="101"/>
                  <a:pt x="228" y="101"/>
                  <a:pt x="229" y="101"/>
                </a:cubicBezTo>
                <a:cubicBezTo>
                  <a:pt x="229" y="102"/>
                  <a:pt x="228" y="102"/>
                  <a:pt x="227" y="101"/>
                </a:cubicBezTo>
                <a:cubicBezTo>
                  <a:pt x="226" y="101"/>
                  <a:pt x="226" y="101"/>
                  <a:pt x="226" y="103"/>
                </a:cubicBezTo>
                <a:cubicBezTo>
                  <a:pt x="226" y="103"/>
                  <a:pt x="227" y="103"/>
                  <a:pt x="227" y="103"/>
                </a:cubicBezTo>
                <a:cubicBezTo>
                  <a:pt x="228" y="104"/>
                  <a:pt x="228" y="104"/>
                  <a:pt x="229" y="104"/>
                </a:cubicBezTo>
                <a:cubicBezTo>
                  <a:pt x="229" y="104"/>
                  <a:pt x="229" y="104"/>
                  <a:pt x="230" y="104"/>
                </a:cubicBezTo>
                <a:cubicBezTo>
                  <a:pt x="230" y="105"/>
                  <a:pt x="230" y="105"/>
                  <a:pt x="230" y="106"/>
                </a:cubicBezTo>
                <a:cubicBezTo>
                  <a:pt x="228" y="106"/>
                  <a:pt x="226" y="106"/>
                  <a:pt x="224" y="106"/>
                </a:cubicBezTo>
                <a:cubicBezTo>
                  <a:pt x="222" y="106"/>
                  <a:pt x="220" y="106"/>
                  <a:pt x="218" y="106"/>
                </a:cubicBezTo>
                <a:cubicBezTo>
                  <a:pt x="216" y="106"/>
                  <a:pt x="214" y="106"/>
                  <a:pt x="212" y="106"/>
                </a:cubicBezTo>
                <a:cubicBezTo>
                  <a:pt x="210" y="106"/>
                  <a:pt x="209" y="107"/>
                  <a:pt x="207" y="108"/>
                </a:cubicBezTo>
                <a:cubicBezTo>
                  <a:pt x="206" y="108"/>
                  <a:pt x="206" y="106"/>
                  <a:pt x="206" y="105"/>
                </a:cubicBezTo>
                <a:cubicBezTo>
                  <a:pt x="202" y="105"/>
                  <a:pt x="200" y="106"/>
                  <a:pt x="198" y="105"/>
                </a:cubicBezTo>
                <a:cubicBezTo>
                  <a:pt x="195" y="105"/>
                  <a:pt x="193" y="104"/>
                  <a:pt x="190" y="103"/>
                </a:cubicBezTo>
                <a:cubicBezTo>
                  <a:pt x="190" y="67"/>
                  <a:pt x="190" y="67"/>
                  <a:pt x="190" y="67"/>
                </a:cubicBezTo>
                <a:cubicBezTo>
                  <a:pt x="187" y="67"/>
                  <a:pt x="187" y="67"/>
                  <a:pt x="187" y="67"/>
                </a:cubicBezTo>
                <a:cubicBezTo>
                  <a:pt x="189" y="64"/>
                  <a:pt x="190" y="62"/>
                  <a:pt x="189" y="59"/>
                </a:cubicBezTo>
                <a:cubicBezTo>
                  <a:pt x="188" y="56"/>
                  <a:pt x="188" y="53"/>
                  <a:pt x="189" y="51"/>
                </a:cubicBezTo>
                <a:cubicBezTo>
                  <a:pt x="187" y="50"/>
                  <a:pt x="186" y="50"/>
                  <a:pt x="183" y="50"/>
                </a:cubicBezTo>
                <a:cubicBezTo>
                  <a:pt x="181" y="49"/>
                  <a:pt x="178" y="49"/>
                  <a:pt x="175" y="49"/>
                </a:cubicBezTo>
                <a:cubicBezTo>
                  <a:pt x="172" y="49"/>
                  <a:pt x="169" y="49"/>
                  <a:pt x="166" y="50"/>
                </a:cubicBezTo>
                <a:cubicBezTo>
                  <a:pt x="163" y="50"/>
                  <a:pt x="161" y="50"/>
                  <a:pt x="158" y="50"/>
                </a:cubicBezTo>
                <a:cubicBezTo>
                  <a:pt x="157" y="51"/>
                  <a:pt x="156" y="53"/>
                  <a:pt x="156" y="55"/>
                </a:cubicBezTo>
                <a:cubicBezTo>
                  <a:pt x="155" y="57"/>
                  <a:pt x="155" y="59"/>
                  <a:pt x="155" y="61"/>
                </a:cubicBezTo>
                <a:cubicBezTo>
                  <a:pt x="155" y="63"/>
                  <a:pt x="155" y="65"/>
                  <a:pt x="155" y="67"/>
                </a:cubicBezTo>
                <a:cubicBezTo>
                  <a:pt x="155" y="69"/>
                  <a:pt x="155" y="71"/>
                  <a:pt x="154" y="73"/>
                </a:cubicBezTo>
                <a:cubicBezTo>
                  <a:pt x="154" y="74"/>
                  <a:pt x="154" y="75"/>
                  <a:pt x="155" y="75"/>
                </a:cubicBezTo>
                <a:cubicBezTo>
                  <a:pt x="156" y="75"/>
                  <a:pt x="156" y="75"/>
                  <a:pt x="156" y="75"/>
                </a:cubicBezTo>
                <a:cubicBezTo>
                  <a:pt x="156" y="80"/>
                  <a:pt x="155" y="85"/>
                  <a:pt x="155" y="89"/>
                </a:cubicBezTo>
                <a:cubicBezTo>
                  <a:pt x="154" y="93"/>
                  <a:pt x="153" y="97"/>
                  <a:pt x="153" y="101"/>
                </a:cubicBezTo>
                <a:cubicBezTo>
                  <a:pt x="153" y="106"/>
                  <a:pt x="154" y="110"/>
                  <a:pt x="155" y="113"/>
                </a:cubicBezTo>
                <a:cubicBezTo>
                  <a:pt x="155" y="117"/>
                  <a:pt x="156" y="121"/>
                  <a:pt x="156" y="124"/>
                </a:cubicBezTo>
                <a:cubicBezTo>
                  <a:pt x="155" y="130"/>
                  <a:pt x="154" y="137"/>
                  <a:pt x="154" y="142"/>
                </a:cubicBezTo>
                <a:cubicBezTo>
                  <a:pt x="154" y="148"/>
                  <a:pt x="153" y="155"/>
                  <a:pt x="153" y="161"/>
                </a:cubicBezTo>
                <a:cubicBezTo>
                  <a:pt x="154" y="161"/>
                  <a:pt x="155" y="161"/>
                  <a:pt x="156" y="160"/>
                </a:cubicBezTo>
                <a:cubicBezTo>
                  <a:pt x="157" y="159"/>
                  <a:pt x="158" y="159"/>
                  <a:pt x="159" y="160"/>
                </a:cubicBezTo>
                <a:cubicBezTo>
                  <a:pt x="159" y="162"/>
                  <a:pt x="159" y="164"/>
                  <a:pt x="158" y="166"/>
                </a:cubicBezTo>
                <a:cubicBezTo>
                  <a:pt x="158" y="167"/>
                  <a:pt x="157" y="168"/>
                  <a:pt x="156" y="169"/>
                </a:cubicBezTo>
                <a:cubicBezTo>
                  <a:pt x="155" y="173"/>
                  <a:pt x="155" y="177"/>
                  <a:pt x="155" y="180"/>
                </a:cubicBezTo>
                <a:cubicBezTo>
                  <a:pt x="156" y="183"/>
                  <a:pt x="156" y="188"/>
                  <a:pt x="156" y="193"/>
                </a:cubicBezTo>
                <a:cubicBezTo>
                  <a:pt x="156" y="195"/>
                  <a:pt x="156" y="196"/>
                  <a:pt x="158" y="197"/>
                </a:cubicBezTo>
                <a:cubicBezTo>
                  <a:pt x="159" y="198"/>
                  <a:pt x="159" y="199"/>
                  <a:pt x="158" y="201"/>
                </a:cubicBezTo>
                <a:cubicBezTo>
                  <a:pt x="161" y="201"/>
                  <a:pt x="166" y="201"/>
                  <a:pt x="171" y="200"/>
                </a:cubicBezTo>
                <a:cubicBezTo>
                  <a:pt x="177" y="200"/>
                  <a:pt x="182" y="200"/>
                  <a:pt x="186" y="202"/>
                </a:cubicBezTo>
                <a:cubicBezTo>
                  <a:pt x="187" y="205"/>
                  <a:pt x="187" y="209"/>
                  <a:pt x="187" y="214"/>
                </a:cubicBezTo>
                <a:cubicBezTo>
                  <a:pt x="186" y="218"/>
                  <a:pt x="186" y="223"/>
                  <a:pt x="186" y="228"/>
                </a:cubicBezTo>
                <a:cubicBezTo>
                  <a:pt x="186" y="233"/>
                  <a:pt x="186" y="238"/>
                  <a:pt x="186" y="242"/>
                </a:cubicBezTo>
                <a:cubicBezTo>
                  <a:pt x="185" y="247"/>
                  <a:pt x="185" y="251"/>
                  <a:pt x="185" y="255"/>
                </a:cubicBezTo>
                <a:cubicBezTo>
                  <a:pt x="184" y="255"/>
                  <a:pt x="183" y="255"/>
                  <a:pt x="181" y="254"/>
                </a:cubicBezTo>
                <a:cubicBezTo>
                  <a:pt x="180" y="254"/>
                  <a:pt x="179" y="253"/>
                  <a:pt x="178" y="252"/>
                </a:cubicBezTo>
                <a:cubicBezTo>
                  <a:pt x="177" y="252"/>
                  <a:pt x="177" y="252"/>
                  <a:pt x="176" y="252"/>
                </a:cubicBezTo>
                <a:cubicBezTo>
                  <a:pt x="175" y="252"/>
                  <a:pt x="175" y="252"/>
                  <a:pt x="174" y="254"/>
                </a:cubicBezTo>
                <a:cubicBezTo>
                  <a:pt x="173" y="253"/>
                  <a:pt x="171" y="253"/>
                  <a:pt x="170" y="254"/>
                </a:cubicBezTo>
                <a:cubicBezTo>
                  <a:pt x="169" y="255"/>
                  <a:pt x="168" y="254"/>
                  <a:pt x="167" y="254"/>
                </a:cubicBezTo>
                <a:cubicBezTo>
                  <a:pt x="166" y="254"/>
                  <a:pt x="166" y="254"/>
                  <a:pt x="165" y="253"/>
                </a:cubicBezTo>
                <a:cubicBezTo>
                  <a:pt x="165" y="253"/>
                  <a:pt x="164" y="253"/>
                  <a:pt x="164" y="253"/>
                </a:cubicBezTo>
                <a:cubicBezTo>
                  <a:pt x="161" y="253"/>
                  <a:pt x="158" y="253"/>
                  <a:pt x="155" y="253"/>
                </a:cubicBezTo>
                <a:cubicBezTo>
                  <a:pt x="151" y="254"/>
                  <a:pt x="148" y="254"/>
                  <a:pt x="145" y="255"/>
                </a:cubicBezTo>
                <a:cubicBezTo>
                  <a:pt x="144" y="255"/>
                  <a:pt x="143" y="255"/>
                  <a:pt x="142" y="254"/>
                </a:cubicBezTo>
                <a:cubicBezTo>
                  <a:pt x="141" y="254"/>
                  <a:pt x="140" y="253"/>
                  <a:pt x="139" y="253"/>
                </a:cubicBezTo>
                <a:cubicBezTo>
                  <a:pt x="135" y="254"/>
                  <a:pt x="132" y="254"/>
                  <a:pt x="128" y="253"/>
                </a:cubicBezTo>
                <a:cubicBezTo>
                  <a:pt x="125" y="252"/>
                  <a:pt x="121" y="253"/>
                  <a:pt x="118" y="254"/>
                </a:cubicBezTo>
                <a:cubicBezTo>
                  <a:pt x="117" y="254"/>
                  <a:pt x="116" y="254"/>
                  <a:pt x="115" y="254"/>
                </a:cubicBezTo>
                <a:cubicBezTo>
                  <a:pt x="114" y="253"/>
                  <a:pt x="113" y="253"/>
                  <a:pt x="111" y="253"/>
                </a:cubicBezTo>
                <a:cubicBezTo>
                  <a:pt x="110" y="253"/>
                  <a:pt x="109" y="254"/>
                  <a:pt x="109" y="255"/>
                </a:cubicBezTo>
                <a:cubicBezTo>
                  <a:pt x="108" y="256"/>
                  <a:pt x="107" y="257"/>
                  <a:pt x="105" y="257"/>
                </a:cubicBezTo>
                <a:cubicBezTo>
                  <a:pt x="104" y="257"/>
                  <a:pt x="103" y="256"/>
                  <a:pt x="103" y="256"/>
                </a:cubicBezTo>
                <a:cubicBezTo>
                  <a:pt x="102" y="255"/>
                  <a:pt x="102" y="255"/>
                  <a:pt x="102" y="253"/>
                </a:cubicBezTo>
                <a:cubicBezTo>
                  <a:pt x="93" y="255"/>
                  <a:pt x="84" y="256"/>
                  <a:pt x="75" y="257"/>
                </a:cubicBezTo>
                <a:cubicBezTo>
                  <a:pt x="66" y="258"/>
                  <a:pt x="58" y="257"/>
                  <a:pt x="52" y="256"/>
                </a:cubicBezTo>
                <a:cubicBezTo>
                  <a:pt x="52" y="253"/>
                  <a:pt x="52" y="249"/>
                  <a:pt x="52" y="245"/>
                </a:cubicBezTo>
                <a:cubicBezTo>
                  <a:pt x="52" y="242"/>
                  <a:pt x="52" y="238"/>
                  <a:pt x="52" y="234"/>
                </a:cubicBezTo>
                <a:cubicBezTo>
                  <a:pt x="52" y="229"/>
                  <a:pt x="51" y="225"/>
                  <a:pt x="51" y="221"/>
                </a:cubicBezTo>
                <a:cubicBezTo>
                  <a:pt x="51" y="217"/>
                  <a:pt x="52" y="213"/>
                  <a:pt x="52" y="210"/>
                </a:cubicBezTo>
                <a:cubicBezTo>
                  <a:pt x="53" y="210"/>
                  <a:pt x="54" y="210"/>
                  <a:pt x="54" y="211"/>
                </a:cubicBezTo>
                <a:cubicBezTo>
                  <a:pt x="54" y="211"/>
                  <a:pt x="54" y="212"/>
                  <a:pt x="54" y="213"/>
                </a:cubicBezTo>
                <a:cubicBezTo>
                  <a:pt x="55" y="212"/>
                  <a:pt x="57" y="211"/>
                  <a:pt x="59" y="210"/>
                </a:cubicBezTo>
                <a:cubicBezTo>
                  <a:pt x="61" y="210"/>
                  <a:pt x="63" y="209"/>
                  <a:pt x="65" y="209"/>
                </a:cubicBezTo>
                <a:cubicBezTo>
                  <a:pt x="68" y="209"/>
                  <a:pt x="70" y="209"/>
                  <a:pt x="73" y="209"/>
                </a:cubicBezTo>
                <a:cubicBezTo>
                  <a:pt x="75" y="208"/>
                  <a:pt x="78" y="208"/>
                  <a:pt x="80" y="208"/>
                </a:cubicBezTo>
                <a:cubicBezTo>
                  <a:pt x="81" y="206"/>
                  <a:pt x="81" y="203"/>
                  <a:pt x="80" y="200"/>
                </a:cubicBezTo>
                <a:cubicBezTo>
                  <a:pt x="79" y="197"/>
                  <a:pt x="78" y="196"/>
                  <a:pt x="76" y="195"/>
                </a:cubicBezTo>
                <a:cubicBezTo>
                  <a:pt x="76" y="194"/>
                  <a:pt x="77" y="193"/>
                  <a:pt x="79" y="193"/>
                </a:cubicBezTo>
                <a:cubicBezTo>
                  <a:pt x="80" y="192"/>
                  <a:pt x="81" y="191"/>
                  <a:pt x="81" y="189"/>
                </a:cubicBezTo>
                <a:cubicBezTo>
                  <a:pt x="82" y="186"/>
                  <a:pt x="82" y="182"/>
                  <a:pt x="82" y="176"/>
                </a:cubicBezTo>
                <a:cubicBezTo>
                  <a:pt x="82" y="169"/>
                  <a:pt x="82" y="164"/>
                  <a:pt x="81" y="159"/>
                </a:cubicBezTo>
                <a:cubicBezTo>
                  <a:pt x="81" y="156"/>
                  <a:pt x="81" y="154"/>
                  <a:pt x="80" y="151"/>
                </a:cubicBezTo>
                <a:cubicBezTo>
                  <a:pt x="80" y="148"/>
                  <a:pt x="80" y="145"/>
                  <a:pt x="80" y="142"/>
                </a:cubicBezTo>
                <a:cubicBezTo>
                  <a:pt x="80" y="141"/>
                  <a:pt x="80" y="139"/>
                  <a:pt x="81" y="138"/>
                </a:cubicBezTo>
                <a:cubicBezTo>
                  <a:pt x="81" y="137"/>
                  <a:pt x="81" y="135"/>
                  <a:pt x="81" y="133"/>
                </a:cubicBezTo>
                <a:cubicBezTo>
                  <a:pt x="81" y="132"/>
                  <a:pt x="81" y="131"/>
                  <a:pt x="81" y="130"/>
                </a:cubicBezTo>
                <a:cubicBezTo>
                  <a:pt x="80" y="129"/>
                  <a:pt x="80" y="128"/>
                  <a:pt x="80" y="127"/>
                </a:cubicBezTo>
                <a:cubicBezTo>
                  <a:pt x="80" y="123"/>
                  <a:pt x="80" y="119"/>
                  <a:pt x="81" y="115"/>
                </a:cubicBezTo>
                <a:cubicBezTo>
                  <a:pt x="82" y="112"/>
                  <a:pt x="82" y="108"/>
                  <a:pt x="81" y="104"/>
                </a:cubicBezTo>
                <a:cubicBezTo>
                  <a:pt x="81" y="102"/>
                  <a:pt x="81" y="100"/>
                  <a:pt x="81" y="99"/>
                </a:cubicBezTo>
                <a:cubicBezTo>
                  <a:pt x="80" y="98"/>
                  <a:pt x="80" y="96"/>
                  <a:pt x="80" y="95"/>
                </a:cubicBezTo>
                <a:cubicBezTo>
                  <a:pt x="80" y="89"/>
                  <a:pt x="80" y="83"/>
                  <a:pt x="80" y="77"/>
                </a:cubicBezTo>
                <a:cubicBezTo>
                  <a:pt x="80" y="70"/>
                  <a:pt x="79" y="64"/>
                  <a:pt x="78" y="58"/>
                </a:cubicBezTo>
                <a:cubicBezTo>
                  <a:pt x="79" y="57"/>
                  <a:pt x="79" y="56"/>
                  <a:pt x="79" y="55"/>
                </a:cubicBezTo>
                <a:cubicBezTo>
                  <a:pt x="79" y="54"/>
                  <a:pt x="79" y="52"/>
                  <a:pt x="78" y="51"/>
                </a:cubicBezTo>
                <a:cubicBezTo>
                  <a:pt x="75" y="51"/>
                  <a:pt x="72" y="50"/>
                  <a:pt x="69" y="51"/>
                </a:cubicBezTo>
                <a:cubicBezTo>
                  <a:pt x="66" y="51"/>
                  <a:pt x="62" y="51"/>
                  <a:pt x="58" y="51"/>
                </a:cubicBezTo>
                <a:cubicBezTo>
                  <a:pt x="58" y="52"/>
                  <a:pt x="58" y="53"/>
                  <a:pt x="58" y="54"/>
                </a:cubicBezTo>
                <a:cubicBezTo>
                  <a:pt x="58" y="56"/>
                  <a:pt x="58" y="57"/>
                  <a:pt x="59" y="58"/>
                </a:cubicBezTo>
                <a:cubicBezTo>
                  <a:pt x="56" y="60"/>
                  <a:pt x="55" y="62"/>
                  <a:pt x="55" y="65"/>
                </a:cubicBezTo>
                <a:cubicBezTo>
                  <a:pt x="55" y="68"/>
                  <a:pt x="54" y="71"/>
                  <a:pt x="53" y="73"/>
                </a:cubicBezTo>
                <a:cubicBezTo>
                  <a:pt x="53" y="74"/>
                  <a:pt x="53" y="75"/>
                  <a:pt x="55" y="75"/>
                </a:cubicBezTo>
                <a:cubicBezTo>
                  <a:pt x="56" y="75"/>
                  <a:pt x="56" y="75"/>
                  <a:pt x="56" y="76"/>
                </a:cubicBezTo>
                <a:cubicBezTo>
                  <a:pt x="56" y="78"/>
                  <a:pt x="56" y="79"/>
                  <a:pt x="54" y="79"/>
                </a:cubicBezTo>
                <a:cubicBezTo>
                  <a:pt x="53" y="79"/>
                  <a:pt x="52" y="80"/>
                  <a:pt x="52" y="82"/>
                </a:cubicBezTo>
                <a:cubicBezTo>
                  <a:pt x="52" y="83"/>
                  <a:pt x="52" y="84"/>
                  <a:pt x="52" y="84"/>
                </a:cubicBezTo>
                <a:cubicBezTo>
                  <a:pt x="53" y="85"/>
                  <a:pt x="53" y="85"/>
                  <a:pt x="53" y="87"/>
                </a:cubicBezTo>
                <a:cubicBezTo>
                  <a:pt x="53" y="88"/>
                  <a:pt x="53" y="89"/>
                  <a:pt x="53" y="89"/>
                </a:cubicBezTo>
                <a:cubicBezTo>
                  <a:pt x="52" y="89"/>
                  <a:pt x="52" y="90"/>
                  <a:pt x="52" y="91"/>
                </a:cubicBezTo>
                <a:cubicBezTo>
                  <a:pt x="51" y="93"/>
                  <a:pt x="51" y="96"/>
                  <a:pt x="52" y="98"/>
                </a:cubicBezTo>
                <a:cubicBezTo>
                  <a:pt x="52" y="100"/>
                  <a:pt x="52" y="102"/>
                  <a:pt x="51" y="104"/>
                </a:cubicBezTo>
                <a:cubicBezTo>
                  <a:pt x="49" y="103"/>
                  <a:pt x="47" y="103"/>
                  <a:pt x="45" y="104"/>
                </a:cubicBezTo>
                <a:cubicBezTo>
                  <a:pt x="44" y="104"/>
                  <a:pt x="42" y="105"/>
                  <a:pt x="39" y="105"/>
                </a:cubicBezTo>
                <a:cubicBezTo>
                  <a:pt x="37" y="105"/>
                  <a:pt x="34" y="106"/>
                  <a:pt x="31" y="105"/>
                </a:cubicBezTo>
                <a:cubicBezTo>
                  <a:pt x="28" y="105"/>
                  <a:pt x="25" y="105"/>
                  <a:pt x="22" y="105"/>
                </a:cubicBezTo>
                <a:cubicBezTo>
                  <a:pt x="19" y="105"/>
                  <a:pt x="16" y="105"/>
                  <a:pt x="12" y="106"/>
                </a:cubicBezTo>
                <a:cubicBezTo>
                  <a:pt x="9" y="106"/>
                  <a:pt x="5" y="106"/>
                  <a:pt x="3" y="104"/>
                </a:cubicBezTo>
                <a:cubicBezTo>
                  <a:pt x="2" y="103"/>
                  <a:pt x="2" y="101"/>
                  <a:pt x="1" y="99"/>
                </a:cubicBezTo>
                <a:cubicBezTo>
                  <a:pt x="1" y="97"/>
                  <a:pt x="1" y="95"/>
                  <a:pt x="0" y="94"/>
                </a:cubicBezTo>
                <a:cubicBezTo>
                  <a:pt x="0" y="92"/>
                  <a:pt x="0" y="90"/>
                  <a:pt x="1" y="88"/>
                </a:cubicBezTo>
                <a:cubicBezTo>
                  <a:pt x="1" y="86"/>
                  <a:pt x="2" y="85"/>
                  <a:pt x="3" y="84"/>
                </a:cubicBezTo>
                <a:cubicBezTo>
                  <a:pt x="1" y="77"/>
                  <a:pt x="1" y="69"/>
                  <a:pt x="3" y="60"/>
                </a:cubicBezTo>
                <a:cubicBezTo>
                  <a:pt x="3" y="57"/>
                  <a:pt x="3" y="54"/>
                  <a:pt x="3" y="50"/>
                </a:cubicBezTo>
                <a:cubicBezTo>
                  <a:pt x="3" y="47"/>
                  <a:pt x="3" y="43"/>
                  <a:pt x="2" y="40"/>
                </a:cubicBezTo>
                <a:cubicBezTo>
                  <a:pt x="2" y="37"/>
                  <a:pt x="2" y="34"/>
                  <a:pt x="2" y="31"/>
                </a:cubicBezTo>
                <a:cubicBezTo>
                  <a:pt x="2" y="28"/>
                  <a:pt x="3" y="26"/>
                  <a:pt x="4" y="24"/>
                </a:cubicBezTo>
                <a:cubicBezTo>
                  <a:pt x="3" y="23"/>
                  <a:pt x="3" y="23"/>
                  <a:pt x="3" y="22"/>
                </a:cubicBezTo>
                <a:cubicBezTo>
                  <a:pt x="3" y="21"/>
                  <a:pt x="2" y="20"/>
                  <a:pt x="1" y="20"/>
                </a:cubicBezTo>
                <a:cubicBezTo>
                  <a:pt x="3" y="18"/>
                  <a:pt x="3" y="15"/>
                  <a:pt x="3" y="13"/>
                </a:cubicBezTo>
                <a:cubicBezTo>
                  <a:pt x="3" y="10"/>
                  <a:pt x="3" y="7"/>
                  <a:pt x="3" y="3"/>
                </a:cubicBezTo>
                <a:cubicBezTo>
                  <a:pt x="3" y="3"/>
                  <a:pt x="4" y="2"/>
                  <a:pt x="5" y="2"/>
                </a:cubicBezTo>
                <a:cubicBezTo>
                  <a:pt x="6" y="2"/>
                  <a:pt x="6" y="2"/>
                  <a:pt x="6" y="1"/>
                </a:cubicBezTo>
                <a:cubicBezTo>
                  <a:pt x="32" y="1"/>
                  <a:pt x="32" y="1"/>
                  <a:pt x="32" y="1"/>
                </a:cubicBezTo>
                <a:cubicBezTo>
                  <a:pt x="37" y="1"/>
                  <a:pt x="41" y="0"/>
                  <a:pt x="45" y="1"/>
                </a:cubicBezTo>
                <a:cubicBezTo>
                  <a:pt x="50" y="1"/>
                  <a:pt x="54" y="1"/>
                  <a:pt x="59" y="1"/>
                </a:cubicBezTo>
                <a:cubicBezTo>
                  <a:pt x="70" y="1"/>
                  <a:pt x="70" y="1"/>
                  <a:pt x="70" y="1"/>
                </a:cubicBezTo>
                <a:cubicBezTo>
                  <a:pt x="72" y="1"/>
                  <a:pt x="74" y="1"/>
                  <a:pt x="77" y="2"/>
                </a:cubicBezTo>
                <a:cubicBezTo>
                  <a:pt x="79" y="3"/>
                  <a:pt x="81" y="3"/>
                  <a:pt x="83" y="3"/>
                </a:cubicBezTo>
                <a:cubicBezTo>
                  <a:pt x="87" y="4"/>
                  <a:pt x="91" y="4"/>
                  <a:pt x="95" y="3"/>
                </a:cubicBezTo>
                <a:cubicBezTo>
                  <a:pt x="99" y="2"/>
                  <a:pt x="103" y="2"/>
                  <a:pt x="108" y="2"/>
                </a:cubicBezTo>
                <a:cubicBezTo>
                  <a:pt x="109" y="2"/>
                  <a:pt x="110" y="2"/>
                  <a:pt x="110" y="3"/>
                </a:cubicBezTo>
                <a:cubicBezTo>
                  <a:pt x="111" y="3"/>
                  <a:pt x="112" y="3"/>
                  <a:pt x="112" y="3"/>
                </a:cubicBezTo>
                <a:cubicBezTo>
                  <a:pt x="119" y="3"/>
                  <a:pt x="119" y="3"/>
                  <a:pt x="119" y="3"/>
                </a:cubicBezTo>
                <a:cubicBezTo>
                  <a:pt x="121" y="3"/>
                  <a:pt x="124" y="3"/>
                  <a:pt x="125" y="4"/>
                </a:cubicBezTo>
                <a:cubicBezTo>
                  <a:pt x="127" y="4"/>
                  <a:pt x="129" y="4"/>
                  <a:pt x="131" y="4"/>
                </a:cubicBezTo>
                <a:cubicBezTo>
                  <a:pt x="138" y="5"/>
                  <a:pt x="145" y="5"/>
                  <a:pt x="152" y="4"/>
                </a:cubicBezTo>
                <a:cubicBezTo>
                  <a:pt x="159" y="4"/>
                  <a:pt x="166" y="3"/>
                  <a:pt x="174" y="3"/>
                </a:cubicBezTo>
                <a:cubicBezTo>
                  <a:pt x="176" y="3"/>
                  <a:pt x="177" y="3"/>
                  <a:pt x="178" y="4"/>
                </a:cubicBezTo>
                <a:cubicBezTo>
                  <a:pt x="180" y="4"/>
                  <a:pt x="181" y="4"/>
                  <a:pt x="183" y="4"/>
                </a:cubicBezTo>
                <a:cubicBezTo>
                  <a:pt x="189" y="5"/>
                  <a:pt x="196" y="5"/>
                  <a:pt x="202" y="4"/>
                </a:cubicBezTo>
                <a:cubicBezTo>
                  <a:pt x="208" y="4"/>
                  <a:pt x="214" y="4"/>
                  <a:pt x="220" y="4"/>
                </a:cubicBezTo>
                <a:cubicBezTo>
                  <a:pt x="221" y="4"/>
                  <a:pt x="222" y="5"/>
                  <a:pt x="222" y="5"/>
                </a:cubicBezTo>
                <a:cubicBezTo>
                  <a:pt x="223" y="6"/>
                  <a:pt x="224" y="6"/>
                  <a:pt x="224" y="7"/>
                </a:cubicBezTo>
                <a:cubicBezTo>
                  <a:pt x="225" y="7"/>
                  <a:pt x="226" y="8"/>
                  <a:pt x="229" y="8"/>
                </a:cubicBezTo>
                <a:cubicBezTo>
                  <a:pt x="229" y="10"/>
                  <a:pt x="230" y="11"/>
                  <a:pt x="232" y="11"/>
                </a:cubicBezTo>
                <a:cubicBezTo>
                  <a:pt x="233" y="12"/>
                  <a:pt x="234" y="12"/>
                  <a:pt x="235" y="14"/>
                </a:cubicBezTo>
                <a:close/>
                <a:moveTo>
                  <a:pt x="6" y="95"/>
                </a:moveTo>
                <a:cubicBezTo>
                  <a:pt x="7" y="95"/>
                  <a:pt x="8" y="95"/>
                  <a:pt x="9" y="94"/>
                </a:cubicBezTo>
                <a:cubicBezTo>
                  <a:pt x="9" y="93"/>
                  <a:pt x="9" y="92"/>
                  <a:pt x="8" y="92"/>
                </a:cubicBezTo>
                <a:cubicBezTo>
                  <a:pt x="8" y="93"/>
                  <a:pt x="8" y="93"/>
                  <a:pt x="7" y="94"/>
                </a:cubicBezTo>
                <a:cubicBezTo>
                  <a:pt x="6" y="94"/>
                  <a:pt x="6" y="94"/>
                  <a:pt x="6" y="95"/>
                </a:cubicBezTo>
                <a:close/>
                <a:moveTo>
                  <a:pt x="8" y="83"/>
                </a:moveTo>
                <a:cubicBezTo>
                  <a:pt x="8" y="84"/>
                  <a:pt x="8" y="85"/>
                  <a:pt x="7" y="85"/>
                </a:cubicBezTo>
                <a:cubicBezTo>
                  <a:pt x="7" y="86"/>
                  <a:pt x="7" y="87"/>
                  <a:pt x="7" y="88"/>
                </a:cubicBezTo>
                <a:cubicBezTo>
                  <a:pt x="8" y="88"/>
                  <a:pt x="9" y="88"/>
                  <a:pt x="9" y="88"/>
                </a:cubicBezTo>
                <a:cubicBezTo>
                  <a:pt x="9" y="87"/>
                  <a:pt x="9" y="87"/>
                  <a:pt x="9" y="86"/>
                </a:cubicBezTo>
                <a:cubicBezTo>
                  <a:pt x="10" y="86"/>
                  <a:pt x="10" y="85"/>
                  <a:pt x="10" y="85"/>
                </a:cubicBezTo>
                <a:cubicBezTo>
                  <a:pt x="10" y="84"/>
                  <a:pt x="11" y="84"/>
                  <a:pt x="12" y="84"/>
                </a:cubicBezTo>
                <a:cubicBezTo>
                  <a:pt x="12" y="84"/>
                  <a:pt x="12" y="83"/>
                  <a:pt x="13" y="83"/>
                </a:cubicBezTo>
                <a:cubicBezTo>
                  <a:pt x="13" y="83"/>
                  <a:pt x="13" y="83"/>
                  <a:pt x="14" y="82"/>
                </a:cubicBezTo>
                <a:cubicBezTo>
                  <a:pt x="17" y="80"/>
                  <a:pt x="20" y="78"/>
                  <a:pt x="23" y="75"/>
                </a:cubicBezTo>
                <a:cubicBezTo>
                  <a:pt x="27" y="72"/>
                  <a:pt x="29" y="69"/>
                  <a:pt x="31" y="67"/>
                </a:cubicBezTo>
                <a:cubicBezTo>
                  <a:pt x="27" y="70"/>
                  <a:pt x="23" y="73"/>
                  <a:pt x="20" y="76"/>
                </a:cubicBezTo>
                <a:cubicBezTo>
                  <a:pt x="16" y="79"/>
                  <a:pt x="12" y="81"/>
                  <a:pt x="8" y="83"/>
                </a:cubicBezTo>
                <a:close/>
                <a:moveTo>
                  <a:pt x="7" y="77"/>
                </a:moveTo>
                <a:cubicBezTo>
                  <a:pt x="7" y="81"/>
                  <a:pt x="7" y="81"/>
                  <a:pt x="7" y="81"/>
                </a:cubicBezTo>
                <a:cubicBezTo>
                  <a:pt x="9" y="79"/>
                  <a:pt x="11" y="77"/>
                  <a:pt x="13" y="76"/>
                </a:cubicBezTo>
                <a:cubicBezTo>
                  <a:pt x="15" y="75"/>
                  <a:pt x="17" y="74"/>
                  <a:pt x="19" y="72"/>
                </a:cubicBezTo>
                <a:cubicBezTo>
                  <a:pt x="21" y="71"/>
                  <a:pt x="22" y="70"/>
                  <a:pt x="24" y="68"/>
                </a:cubicBezTo>
                <a:cubicBezTo>
                  <a:pt x="26" y="67"/>
                  <a:pt x="28" y="65"/>
                  <a:pt x="30" y="65"/>
                </a:cubicBezTo>
                <a:cubicBezTo>
                  <a:pt x="31" y="63"/>
                  <a:pt x="31" y="61"/>
                  <a:pt x="33" y="61"/>
                </a:cubicBezTo>
                <a:cubicBezTo>
                  <a:pt x="34" y="61"/>
                  <a:pt x="35" y="60"/>
                  <a:pt x="36" y="60"/>
                </a:cubicBezTo>
                <a:cubicBezTo>
                  <a:pt x="36" y="59"/>
                  <a:pt x="36" y="58"/>
                  <a:pt x="37" y="57"/>
                </a:cubicBezTo>
                <a:cubicBezTo>
                  <a:pt x="38" y="56"/>
                  <a:pt x="39" y="55"/>
                  <a:pt x="41" y="54"/>
                </a:cubicBezTo>
                <a:cubicBezTo>
                  <a:pt x="42" y="53"/>
                  <a:pt x="43" y="52"/>
                  <a:pt x="44" y="51"/>
                </a:cubicBezTo>
                <a:cubicBezTo>
                  <a:pt x="45" y="50"/>
                  <a:pt x="46" y="49"/>
                  <a:pt x="46" y="48"/>
                </a:cubicBezTo>
                <a:cubicBezTo>
                  <a:pt x="46" y="48"/>
                  <a:pt x="46" y="48"/>
                  <a:pt x="46" y="48"/>
                </a:cubicBezTo>
                <a:cubicBezTo>
                  <a:pt x="47" y="48"/>
                  <a:pt x="47" y="48"/>
                  <a:pt x="47" y="48"/>
                </a:cubicBezTo>
                <a:cubicBezTo>
                  <a:pt x="47" y="48"/>
                  <a:pt x="46" y="47"/>
                  <a:pt x="46" y="47"/>
                </a:cubicBezTo>
                <a:cubicBezTo>
                  <a:pt x="46" y="46"/>
                  <a:pt x="45" y="46"/>
                  <a:pt x="45" y="46"/>
                </a:cubicBezTo>
                <a:cubicBezTo>
                  <a:pt x="39" y="51"/>
                  <a:pt x="32" y="56"/>
                  <a:pt x="26" y="61"/>
                </a:cubicBezTo>
                <a:cubicBezTo>
                  <a:pt x="19" y="66"/>
                  <a:pt x="13" y="72"/>
                  <a:pt x="7" y="77"/>
                </a:cubicBezTo>
                <a:close/>
                <a:moveTo>
                  <a:pt x="8" y="36"/>
                </a:moveTo>
                <a:cubicBezTo>
                  <a:pt x="8" y="38"/>
                  <a:pt x="8" y="38"/>
                  <a:pt x="8" y="38"/>
                </a:cubicBezTo>
                <a:cubicBezTo>
                  <a:pt x="13" y="36"/>
                  <a:pt x="17" y="33"/>
                  <a:pt x="21" y="29"/>
                </a:cubicBezTo>
                <a:cubicBezTo>
                  <a:pt x="25" y="25"/>
                  <a:pt x="29" y="22"/>
                  <a:pt x="34" y="19"/>
                </a:cubicBezTo>
                <a:cubicBezTo>
                  <a:pt x="36" y="16"/>
                  <a:pt x="37" y="14"/>
                  <a:pt x="39" y="13"/>
                </a:cubicBezTo>
                <a:cubicBezTo>
                  <a:pt x="41" y="12"/>
                  <a:pt x="43" y="10"/>
                  <a:pt x="45" y="8"/>
                </a:cubicBezTo>
                <a:cubicBezTo>
                  <a:pt x="41" y="10"/>
                  <a:pt x="38" y="12"/>
                  <a:pt x="35" y="14"/>
                </a:cubicBezTo>
                <a:cubicBezTo>
                  <a:pt x="32" y="17"/>
                  <a:pt x="30" y="19"/>
                  <a:pt x="27" y="22"/>
                </a:cubicBezTo>
                <a:cubicBezTo>
                  <a:pt x="24" y="25"/>
                  <a:pt x="21" y="27"/>
                  <a:pt x="18" y="30"/>
                </a:cubicBezTo>
                <a:cubicBezTo>
                  <a:pt x="15" y="33"/>
                  <a:pt x="12" y="35"/>
                  <a:pt x="8" y="36"/>
                </a:cubicBezTo>
                <a:close/>
                <a:moveTo>
                  <a:pt x="52" y="9"/>
                </a:moveTo>
                <a:cubicBezTo>
                  <a:pt x="49" y="12"/>
                  <a:pt x="46" y="15"/>
                  <a:pt x="43" y="17"/>
                </a:cubicBezTo>
                <a:cubicBezTo>
                  <a:pt x="40" y="20"/>
                  <a:pt x="36" y="23"/>
                  <a:pt x="32" y="25"/>
                </a:cubicBezTo>
                <a:cubicBezTo>
                  <a:pt x="29" y="29"/>
                  <a:pt x="25" y="33"/>
                  <a:pt x="21" y="37"/>
                </a:cubicBezTo>
                <a:cubicBezTo>
                  <a:pt x="17" y="42"/>
                  <a:pt x="13" y="44"/>
                  <a:pt x="8" y="46"/>
                </a:cubicBezTo>
                <a:cubicBezTo>
                  <a:pt x="9" y="48"/>
                  <a:pt x="9" y="52"/>
                  <a:pt x="9" y="55"/>
                </a:cubicBezTo>
                <a:cubicBezTo>
                  <a:pt x="8" y="59"/>
                  <a:pt x="8" y="62"/>
                  <a:pt x="10" y="63"/>
                </a:cubicBezTo>
                <a:cubicBezTo>
                  <a:pt x="10" y="60"/>
                  <a:pt x="11" y="58"/>
                  <a:pt x="14" y="57"/>
                </a:cubicBezTo>
                <a:cubicBezTo>
                  <a:pt x="16" y="56"/>
                  <a:pt x="17" y="55"/>
                  <a:pt x="19" y="52"/>
                </a:cubicBezTo>
                <a:cubicBezTo>
                  <a:pt x="17" y="52"/>
                  <a:pt x="17" y="52"/>
                  <a:pt x="17" y="52"/>
                </a:cubicBezTo>
                <a:cubicBezTo>
                  <a:pt x="17" y="51"/>
                  <a:pt x="16" y="50"/>
                  <a:pt x="16" y="49"/>
                </a:cubicBezTo>
                <a:cubicBezTo>
                  <a:pt x="18" y="47"/>
                  <a:pt x="19" y="46"/>
                  <a:pt x="20" y="44"/>
                </a:cubicBezTo>
                <a:cubicBezTo>
                  <a:pt x="21" y="42"/>
                  <a:pt x="23" y="41"/>
                  <a:pt x="25" y="40"/>
                </a:cubicBezTo>
                <a:cubicBezTo>
                  <a:pt x="25" y="39"/>
                  <a:pt x="26" y="38"/>
                  <a:pt x="27" y="37"/>
                </a:cubicBezTo>
                <a:cubicBezTo>
                  <a:pt x="28" y="36"/>
                  <a:pt x="29" y="35"/>
                  <a:pt x="30" y="34"/>
                </a:cubicBezTo>
                <a:cubicBezTo>
                  <a:pt x="32" y="33"/>
                  <a:pt x="33" y="32"/>
                  <a:pt x="34" y="30"/>
                </a:cubicBezTo>
                <a:cubicBezTo>
                  <a:pt x="36" y="29"/>
                  <a:pt x="37" y="27"/>
                  <a:pt x="38" y="26"/>
                </a:cubicBezTo>
                <a:cubicBezTo>
                  <a:pt x="39" y="25"/>
                  <a:pt x="39" y="25"/>
                  <a:pt x="40" y="24"/>
                </a:cubicBezTo>
                <a:cubicBezTo>
                  <a:pt x="41" y="24"/>
                  <a:pt x="42" y="23"/>
                  <a:pt x="43" y="23"/>
                </a:cubicBezTo>
                <a:cubicBezTo>
                  <a:pt x="43" y="22"/>
                  <a:pt x="44" y="21"/>
                  <a:pt x="45" y="20"/>
                </a:cubicBezTo>
                <a:cubicBezTo>
                  <a:pt x="46" y="20"/>
                  <a:pt x="46" y="19"/>
                  <a:pt x="46" y="18"/>
                </a:cubicBezTo>
                <a:cubicBezTo>
                  <a:pt x="48" y="17"/>
                  <a:pt x="49" y="16"/>
                  <a:pt x="51" y="15"/>
                </a:cubicBezTo>
                <a:cubicBezTo>
                  <a:pt x="52" y="14"/>
                  <a:pt x="53" y="12"/>
                  <a:pt x="54" y="11"/>
                </a:cubicBezTo>
                <a:cubicBezTo>
                  <a:pt x="55" y="11"/>
                  <a:pt x="55" y="10"/>
                  <a:pt x="56" y="11"/>
                </a:cubicBezTo>
                <a:cubicBezTo>
                  <a:pt x="57" y="11"/>
                  <a:pt x="57" y="10"/>
                  <a:pt x="56" y="9"/>
                </a:cubicBezTo>
                <a:lnTo>
                  <a:pt x="52" y="9"/>
                </a:lnTo>
                <a:close/>
                <a:moveTo>
                  <a:pt x="10" y="29"/>
                </a:moveTo>
                <a:cubicBezTo>
                  <a:pt x="10" y="28"/>
                  <a:pt x="10" y="28"/>
                  <a:pt x="12" y="27"/>
                </a:cubicBezTo>
                <a:cubicBezTo>
                  <a:pt x="13" y="27"/>
                  <a:pt x="13" y="27"/>
                  <a:pt x="12" y="26"/>
                </a:cubicBezTo>
                <a:cubicBezTo>
                  <a:pt x="12" y="27"/>
                  <a:pt x="11" y="27"/>
                  <a:pt x="10" y="27"/>
                </a:cubicBezTo>
                <a:cubicBezTo>
                  <a:pt x="9" y="28"/>
                  <a:pt x="8" y="28"/>
                  <a:pt x="10" y="29"/>
                </a:cubicBezTo>
                <a:close/>
                <a:moveTo>
                  <a:pt x="10" y="99"/>
                </a:moveTo>
                <a:cubicBezTo>
                  <a:pt x="11" y="99"/>
                  <a:pt x="12" y="99"/>
                  <a:pt x="12" y="100"/>
                </a:cubicBezTo>
                <a:cubicBezTo>
                  <a:pt x="12" y="100"/>
                  <a:pt x="12" y="100"/>
                  <a:pt x="13" y="100"/>
                </a:cubicBezTo>
                <a:cubicBezTo>
                  <a:pt x="13" y="99"/>
                  <a:pt x="13" y="98"/>
                  <a:pt x="13" y="98"/>
                </a:cubicBezTo>
                <a:cubicBezTo>
                  <a:pt x="14" y="98"/>
                  <a:pt x="14" y="97"/>
                  <a:pt x="14" y="96"/>
                </a:cubicBezTo>
                <a:cubicBezTo>
                  <a:pt x="13" y="96"/>
                  <a:pt x="12" y="97"/>
                  <a:pt x="11" y="97"/>
                </a:cubicBezTo>
                <a:cubicBezTo>
                  <a:pt x="10" y="97"/>
                  <a:pt x="10" y="98"/>
                  <a:pt x="10" y="99"/>
                </a:cubicBezTo>
                <a:close/>
                <a:moveTo>
                  <a:pt x="11" y="91"/>
                </a:moveTo>
                <a:cubicBezTo>
                  <a:pt x="11" y="92"/>
                  <a:pt x="12" y="92"/>
                  <a:pt x="12" y="90"/>
                </a:cubicBezTo>
                <a:cubicBezTo>
                  <a:pt x="11" y="90"/>
                  <a:pt x="11" y="90"/>
                  <a:pt x="11" y="91"/>
                </a:cubicBezTo>
                <a:close/>
                <a:moveTo>
                  <a:pt x="14" y="17"/>
                </a:moveTo>
                <a:cubicBezTo>
                  <a:pt x="14" y="16"/>
                  <a:pt x="14" y="16"/>
                  <a:pt x="14" y="16"/>
                </a:cubicBezTo>
                <a:cubicBezTo>
                  <a:pt x="13" y="16"/>
                  <a:pt x="13" y="16"/>
                  <a:pt x="13" y="16"/>
                </a:cubicBezTo>
                <a:cubicBezTo>
                  <a:pt x="13" y="17"/>
                  <a:pt x="13" y="17"/>
                  <a:pt x="14" y="17"/>
                </a:cubicBezTo>
                <a:close/>
                <a:moveTo>
                  <a:pt x="14" y="90"/>
                </a:moveTo>
                <a:cubicBezTo>
                  <a:pt x="14" y="89"/>
                  <a:pt x="14" y="89"/>
                  <a:pt x="15" y="89"/>
                </a:cubicBezTo>
                <a:cubicBezTo>
                  <a:pt x="16" y="89"/>
                  <a:pt x="16" y="88"/>
                  <a:pt x="16" y="88"/>
                </a:cubicBezTo>
                <a:cubicBezTo>
                  <a:pt x="16" y="88"/>
                  <a:pt x="15" y="88"/>
                  <a:pt x="15" y="88"/>
                </a:cubicBezTo>
                <a:cubicBezTo>
                  <a:pt x="14" y="89"/>
                  <a:pt x="13" y="89"/>
                  <a:pt x="14" y="90"/>
                </a:cubicBezTo>
                <a:close/>
                <a:moveTo>
                  <a:pt x="18" y="14"/>
                </a:moveTo>
                <a:cubicBezTo>
                  <a:pt x="18" y="13"/>
                  <a:pt x="19" y="12"/>
                  <a:pt x="20" y="11"/>
                </a:cubicBezTo>
                <a:cubicBezTo>
                  <a:pt x="21" y="10"/>
                  <a:pt x="22" y="9"/>
                  <a:pt x="21" y="9"/>
                </a:cubicBezTo>
                <a:cubicBezTo>
                  <a:pt x="20" y="9"/>
                  <a:pt x="20" y="10"/>
                  <a:pt x="18" y="11"/>
                </a:cubicBezTo>
                <a:cubicBezTo>
                  <a:pt x="17" y="12"/>
                  <a:pt x="17" y="13"/>
                  <a:pt x="18" y="14"/>
                </a:cubicBezTo>
                <a:close/>
                <a:moveTo>
                  <a:pt x="67" y="17"/>
                </a:moveTo>
                <a:cubicBezTo>
                  <a:pt x="63" y="18"/>
                  <a:pt x="60" y="20"/>
                  <a:pt x="58" y="24"/>
                </a:cubicBezTo>
                <a:cubicBezTo>
                  <a:pt x="56" y="25"/>
                  <a:pt x="54" y="26"/>
                  <a:pt x="52" y="28"/>
                </a:cubicBezTo>
                <a:cubicBezTo>
                  <a:pt x="50" y="30"/>
                  <a:pt x="48" y="31"/>
                  <a:pt x="47" y="31"/>
                </a:cubicBezTo>
                <a:cubicBezTo>
                  <a:pt x="47" y="32"/>
                  <a:pt x="47" y="34"/>
                  <a:pt x="46" y="34"/>
                </a:cubicBezTo>
                <a:cubicBezTo>
                  <a:pt x="45" y="35"/>
                  <a:pt x="44" y="36"/>
                  <a:pt x="43" y="36"/>
                </a:cubicBezTo>
                <a:cubicBezTo>
                  <a:pt x="43" y="38"/>
                  <a:pt x="42" y="38"/>
                  <a:pt x="41" y="38"/>
                </a:cubicBezTo>
                <a:cubicBezTo>
                  <a:pt x="40" y="39"/>
                  <a:pt x="39" y="39"/>
                  <a:pt x="38" y="40"/>
                </a:cubicBezTo>
                <a:cubicBezTo>
                  <a:pt x="36" y="43"/>
                  <a:pt x="34" y="46"/>
                  <a:pt x="31" y="48"/>
                </a:cubicBezTo>
                <a:cubicBezTo>
                  <a:pt x="28" y="50"/>
                  <a:pt x="25" y="53"/>
                  <a:pt x="22" y="56"/>
                </a:cubicBezTo>
                <a:cubicBezTo>
                  <a:pt x="21" y="56"/>
                  <a:pt x="21" y="58"/>
                  <a:pt x="21" y="59"/>
                </a:cubicBezTo>
                <a:cubicBezTo>
                  <a:pt x="23" y="57"/>
                  <a:pt x="25" y="56"/>
                  <a:pt x="27" y="54"/>
                </a:cubicBezTo>
                <a:cubicBezTo>
                  <a:pt x="29" y="52"/>
                  <a:pt x="31" y="50"/>
                  <a:pt x="32" y="48"/>
                </a:cubicBezTo>
                <a:cubicBezTo>
                  <a:pt x="33" y="48"/>
                  <a:pt x="33" y="48"/>
                  <a:pt x="33" y="48"/>
                </a:cubicBezTo>
                <a:cubicBezTo>
                  <a:pt x="34" y="49"/>
                  <a:pt x="34" y="49"/>
                  <a:pt x="34" y="49"/>
                </a:cubicBezTo>
                <a:cubicBezTo>
                  <a:pt x="34" y="48"/>
                  <a:pt x="35" y="47"/>
                  <a:pt x="35" y="47"/>
                </a:cubicBezTo>
                <a:cubicBezTo>
                  <a:pt x="36" y="47"/>
                  <a:pt x="36" y="46"/>
                  <a:pt x="36" y="46"/>
                </a:cubicBezTo>
                <a:cubicBezTo>
                  <a:pt x="43" y="40"/>
                  <a:pt x="51" y="34"/>
                  <a:pt x="57" y="28"/>
                </a:cubicBezTo>
                <a:cubicBezTo>
                  <a:pt x="64" y="22"/>
                  <a:pt x="71" y="16"/>
                  <a:pt x="78" y="9"/>
                </a:cubicBezTo>
                <a:cubicBezTo>
                  <a:pt x="76" y="9"/>
                  <a:pt x="73" y="10"/>
                  <a:pt x="71" y="12"/>
                </a:cubicBezTo>
                <a:cubicBezTo>
                  <a:pt x="69" y="13"/>
                  <a:pt x="68" y="15"/>
                  <a:pt x="67" y="17"/>
                </a:cubicBezTo>
                <a:close/>
                <a:moveTo>
                  <a:pt x="32" y="87"/>
                </a:moveTo>
                <a:cubicBezTo>
                  <a:pt x="31" y="88"/>
                  <a:pt x="30" y="89"/>
                  <a:pt x="28" y="90"/>
                </a:cubicBezTo>
                <a:cubicBezTo>
                  <a:pt x="27" y="90"/>
                  <a:pt x="26" y="91"/>
                  <a:pt x="24" y="92"/>
                </a:cubicBezTo>
                <a:cubicBezTo>
                  <a:pt x="24" y="93"/>
                  <a:pt x="23" y="94"/>
                  <a:pt x="22" y="95"/>
                </a:cubicBezTo>
                <a:cubicBezTo>
                  <a:pt x="22" y="96"/>
                  <a:pt x="22" y="97"/>
                  <a:pt x="22" y="98"/>
                </a:cubicBezTo>
                <a:cubicBezTo>
                  <a:pt x="24" y="94"/>
                  <a:pt x="27" y="92"/>
                  <a:pt x="31" y="89"/>
                </a:cubicBezTo>
                <a:cubicBezTo>
                  <a:pt x="34" y="87"/>
                  <a:pt x="38" y="84"/>
                  <a:pt x="41" y="81"/>
                </a:cubicBezTo>
                <a:cubicBezTo>
                  <a:pt x="40" y="81"/>
                  <a:pt x="38" y="82"/>
                  <a:pt x="37" y="83"/>
                </a:cubicBezTo>
                <a:cubicBezTo>
                  <a:pt x="36" y="84"/>
                  <a:pt x="34" y="85"/>
                  <a:pt x="32" y="87"/>
                </a:cubicBezTo>
                <a:close/>
                <a:moveTo>
                  <a:pt x="29" y="13"/>
                </a:moveTo>
                <a:cubicBezTo>
                  <a:pt x="29" y="11"/>
                  <a:pt x="30" y="11"/>
                  <a:pt x="31" y="10"/>
                </a:cubicBezTo>
                <a:cubicBezTo>
                  <a:pt x="32" y="10"/>
                  <a:pt x="32" y="9"/>
                  <a:pt x="31" y="9"/>
                </a:cubicBezTo>
                <a:cubicBezTo>
                  <a:pt x="31" y="9"/>
                  <a:pt x="31" y="10"/>
                  <a:pt x="30" y="11"/>
                </a:cubicBezTo>
                <a:cubicBezTo>
                  <a:pt x="29" y="11"/>
                  <a:pt x="28" y="12"/>
                  <a:pt x="29" y="13"/>
                </a:cubicBezTo>
                <a:close/>
                <a:moveTo>
                  <a:pt x="29" y="100"/>
                </a:moveTo>
                <a:cubicBezTo>
                  <a:pt x="32" y="98"/>
                  <a:pt x="36" y="96"/>
                  <a:pt x="38" y="93"/>
                </a:cubicBezTo>
                <a:cubicBezTo>
                  <a:pt x="41" y="90"/>
                  <a:pt x="44" y="88"/>
                  <a:pt x="47" y="84"/>
                </a:cubicBezTo>
                <a:cubicBezTo>
                  <a:pt x="44" y="87"/>
                  <a:pt x="40" y="89"/>
                  <a:pt x="37" y="92"/>
                </a:cubicBezTo>
                <a:cubicBezTo>
                  <a:pt x="33" y="95"/>
                  <a:pt x="31" y="97"/>
                  <a:pt x="29" y="100"/>
                </a:cubicBezTo>
                <a:close/>
                <a:moveTo>
                  <a:pt x="31" y="81"/>
                </a:moveTo>
                <a:cubicBezTo>
                  <a:pt x="33" y="81"/>
                  <a:pt x="33" y="81"/>
                  <a:pt x="33" y="80"/>
                </a:cubicBezTo>
                <a:cubicBezTo>
                  <a:pt x="32" y="80"/>
                  <a:pt x="32" y="80"/>
                  <a:pt x="32" y="80"/>
                </a:cubicBezTo>
                <a:cubicBezTo>
                  <a:pt x="32" y="80"/>
                  <a:pt x="32" y="80"/>
                  <a:pt x="32" y="80"/>
                </a:cubicBezTo>
                <a:cubicBezTo>
                  <a:pt x="31" y="80"/>
                  <a:pt x="31" y="80"/>
                  <a:pt x="31" y="81"/>
                </a:cubicBezTo>
                <a:close/>
                <a:moveTo>
                  <a:pt x="48" y="25"/>
                </a:moveTo>
                <a:cubicBezTo>
                  <a:pt x="46" y="26"/>
                  <a:pt x="45" y="27"/>
                  <a:pt x="43" y="29"/>
                </a:cubicBezTo>
                <a:cubicBezTo>
                  <a:pt x="41" y="30"/>
                  <a:pt x="39" y="32"/>
                  <a:pt x="38" y="34"/>
                </a:cubicBezTo>
                <a:cubicBezTo>
                  <a:pt x="38" y="34"/>
                  <a:pt x="37" y="35"/>
                  <a:pt x="37" y="35"/>
                </a:cubicBezTo>
                <a:cubicBezTo>
                  <a:pt x="36" y="36"/>
                  <a:pt x="36" y="36"/>
                  <a:pt x="36" y="36"/>
                </a:cubicBezTo>
                <a:cubicBezTo>
                  <a:pt x="36" y="37"/>
                  <a:pt x="36" y="37"/>
                  <a:pt x="37" y="37"/>
                </a:cubicBezTo>
                <a:cubicBezTo>
                  <a:pt x="39" y="34"/>
                  <a:pt x="41" y="32"/>
                  <a:pt x="44" y="30"/>
                </a:cubicBezTo>
                <a:cubicBezTo>
                  <a:pt x="47" y="28"/>
                  <a:pt x="50" y="26"/>
                  <a:pt x="52" y="23"/>
                </a:cubicBezTo>
                <a:cubicBezTo>
                  <a:pt x="53" y="23"/>
                  <a:pt x="54" y="22"/>
                  <a:pt x="55" y="21"/>
                </a:cubicBezTo>
                <a:cubicBezTo>
                  <a:pt x="56" y="20"/>
                  <a:pt x="56" y="19"/>
                  <a:pt x="56" y="18"/>
                </a:cubicBezTo>
                <a:cubicBezTo>
                  <a:pt x="59" y="18"/>
                  <a:pt x="59" y="18"/>
                  <a:pt x="59" y="18"/>
                </a:cubicBezTo>
                <a:cubicBezTo>
                  <a:pt x="60" y="16"/>
                  <a:pt x="61" y="15"/>
                  <a:pt x="62" y="13"/>
                </a:cubicBezTo>
                <a:cubicBezTo>
                  <a:pt x="63" y="12"/>
                  <a:pt x="65" y="10"/>
                  <a:pt x="67" y="9"/>
                </a:cubicBezTo>
                <a:cubicBezTo>
                  <a:pt x="63" y="10"/>
                  <a:pt x="60" y="12"/>
                  <a:pt x="57" y="16"/>
                </a:cubicBezTo>
                <a:cubicBezTo>
                  <a:pt x="54" y="19"/>
                  <a:pt x="51" y="22"/>
                  <a:pt x="48" y="25"/>
                </a:cubicBezTo>
                <a:close/>
                <a:moveTo>
                  <a:pt x="36" y="77"/>
                </a:moveTo>
                <a:cubicBezTo>
                  <a:pt x="38" y="76"/>
                  <a:pt x="40" y="74"/>
                  <a:pt x="43" y="72"/>
                </a:cubicBezTo>
                <a:cubicBezTo>
                  <a:pt x="45" y="70"/>
                  <a:pt x="47" y="68"/>
                  <a:pt x="50" y="66"/>
                </a:cubicBezTo>
                <a:cubicBezTo>
                  <a:pt x="47" y="68"/>
                  <a:pt x="44" y="70"/>
                  <a:pt x="42" y="72"/>
                </a:cubicBezTo>
                <a:cubicBezTo>
                  <a:pt x="40" y="74"/>
                  <a:pt x="38" y="76"/>
                  <a:pt x="36" y="77"/>
                </a:cubicBezTo>
                <a:close/>
                <a:moveTo>
                  <a:pt x="39" y="100"/>
                </a:moveTo>
                <a:cubicBezTo>
                  <a:pt x="41" y="99"/>
                  <a:pt x="43" y="99"/>
                  <a:pt x="45" y="100"/>
                </a:cubicBezTo>
                <a:cubicBezTo>
                  <a:pt x="45" y="99"/>
                  <a:pt x="45" y="98"/>
                  <a:pt x="45" y="98"/>
                </a:cubicBezTo>
                <a:cubicBezTo>
                  <a:pt x="44" y="98"/>
                  <a:pt x="44" y="97"/>
                  <a:pt x="45" y="96"/>
                </a:cubicBezTo>
                <a:cubicBezTo>
                  <a:pt x="44" y="96"/>
                  <a:pt x="42" y="96"/>
                  <a:pt x="41" y="97"/>
                </a:cubicBezTo>
                <a:cubicBezTo>
                  <a:pt x="39" y="98"/>
                  <a:pt x="39" y="99"/>
                  <a:pt x="39" y="100"/>
                </a:cubicBezTo>
                <a:close/>
                <a:moveTo>
                  <a:pt x="45" y="101"/>
                </a:moveTo>
                <a:cubicBezTo>
                  <a:pt x="43" y="101"/>
                  <a:pt x="43" y="101"/>
                  <a:pt x="43" y="101"/>
                </a:cubicBezTo>
                <a:cubicBezTo>
                  <a:pt x="42" y="103"/>
                  <a:pt x="42" y="103"/>
                  <a:pt x="43" y="103"/>
                </a:cubicBezTo>
                <a:cubicBezTo>
                  <a:pt x="44" y="103"/>
                  <a:pt x="45" y="103"/>
                  <a:pt x="45" y="101"/>
                </a:cubicBezTo>
                <a:close/>
                <a:moveTo>
                  <a:pt x="43" y="81"/>
                </a:moveTo>
                <a:cubicBezTo>
                  <a:pt x="43" y="80"/>
                  <a:pt x="44" y="79"/>
                  <a:pt x="45" y="79"/>
                </a:cubicBezTo>
                <a:cubicBezTo>
                  <a:pt x="46" y="78"/>
                  <a:pt x="47" y="77"/>
                  <a:pt x="47" y="76"/>
                </a:cubicBezTo>
                <a:cubicBezTo>
                  <a:pt x="46" y="76"/>
                  <a:pt x="45" y="77"/>
                  <a:pt x="43" y="78"/>
                </a:cubicBezTo>
                <a:cubicBezTo>
                  <a:pt x="42" y="79"/>
                  <a:pt x="42" y="80"/>
                  <a:pt x="43" y="81"/>
                </a:cubicBezTo>
                <a:close/>
                <a:moveTo>
                  <a:pt x="48" y="42"/>
                </a:moveTo>
                <a:cubicBezTo>
                  <a:pt x="49" y="43"/>
                  <a:pt x="50" y="43"/>
                  <a:pt x="51" y="42"/>
                </a:cubicBezTo>
                <a:cubicBezTo>
                  <a:pt x="52" y="41"/>
                  <a:pt x="52" y="40"/>
                  <a:pt x="51" y="40"/>
                </a:cubicBezTo>
                <a:cubicBezTo>
                  <a:pt x="51" y="41"/>
                  <a:pt x="50" y="41"/>
                  <a:pt x="49" y="42"/>
                </a:cubicBezTo>
                <a:cubicBezTo>
                  <a:pt x="49" y="42"/>
                  <a:pt x="48" y="42"/>
                  <a:pt x="48" y="42"/>
                </a:cubicBezTo>
                <a:close/>
                <a:moveTo>
                  <a:pt x="68" y="222"/>
                </a:moveTo>
                <a:cubicBezTo>
                  <a:pt x="68" y="224"/>
                  <a:pt x="68" y="224"/>
                  <a:pt x="68" y="225"/>
                </a:cubicBezTo>
                <a:cubicBezTo>
                  <a:pt x="69" y="225"/>
                  <a:pt x="69" y="226"/>
                  <a:pt x="69" y="227"/>
                </a:cubicBezTo>
                <a:cubicBezTo>
                  <a:pt x="68" y="227"/>
                  <a:pt x="68" y="227"/>
                  <a:pt x="68" y="228"/>
                </a:cubicBezTo>
                <a:cubicBezTo>
                  <a:pt x="67" y="228"/>
                  <a:pt x="67" y="228"/>
                  <a:pt x="67" y="228"/>
                </a:cubicBezTo>
                <a:cubicBezTo>
                  <a:pt x="66" y="228"/>
                  <a:pt x="66" y="228"/>
                  <a:pt x="65" y="228"/>
                </a:cubicBezTo>
                <a:cubicBezTo>
                  <a:pt x="65" y="227"/>
                  <a:pt x="65" y="227"/>
                  <a:pt x="65" y="227"/>
                </a:cubicBezTo>
                <a:cubicBezTo>
                  <a:pt x="64" y="227"/>
                  <a:pt x="62" y="228"/>
                  <a:pt x="61" y="229"/>
                </a:cubicBezTo>
                <a:cubicBezTo>
                  <a:pt x="61" y="231"/>
                  <a:pt x="59" y="232"/>
                  <a:pt x="58" y="232"/>
                </a:cubicBezTo>
                <a:cubicBezTo>
                  <a:pt x="57" y="228"/>
                  <a:pt x="58" y="225"/>
                  <a:pt x="61" y="222"/>
                </a:cubicBezTo>
                <a:cubicBezTo>
                  <a:pt x="63" y="220"/>
                  <a:pt x="65" y="218"/>
                  <a:pt x="68" y="216"/>
                </a:cubicBezTo>
                <a:cubicBezTo>
                  <a:pt x="66" y="216"/>
                  <a:pt x="65" y="216"/>
                  <a:pt x="64" y="216"/>
                </a:cubicBezTo>
                <a:cubicBezTo>
                  <a:pt x="63" y="216"/>
                  <a:pt x="61" y="217"/>
                  <a:pt x="61" y="218"/>
                </a:cubicBezTo>
                <a:cubicBezTo>
                  <a:pt x="61" y="217"/>
                  <a:pt x="60" y="217"/>
                  <a:pt x="59" y="217"/>
                </a:cubicBezTo>
                <a:cubicBezTo>
                  <a:pt x="58" y="217"/>
                  <a:pt x="57" y="217"/>
                  <a:pt x="56" y="217"/>
                </a:cubicBezTo>
                <a:cubicBezTo>
                  <a:pt x="56" y="216"/>
                  <a:pt x="56" y="216"/>
                  <a:pt x="56" y="216"/>
                </a:cubicBezTo>
                <a:cubicBezTo>
                  <a:pt x="55" y="215"/>
                  <a:pt x="55" y="215"/>
                  <a:pt x="54" y="214"/>
                </a:cubicBezTo>
                <a:cubicBezTo>
                  <a:pt x="55" y="217"/>
                  <a:pt x="55" y="219"/>
                  <a:pt x="56" y="221"/>
                </a:cubicBezTo>
                <a:cubicBezTo>
                  <a:pt x="56" y="223"/>
                  <a:pt x="56" y="226"/>
                  <a:pt x="56" y="228"/>
                </a:cubicBezTo>
                <a:cubicBezTo>
                  <a:pt x="56" y="229"/>
                  <a:pt x="56" y="229"/>
                  <a:pt x="56" y="230"/>
                </a:cubicBezTo>
                <a:cubicBezTo>
                  <a:pt x="56" y="231"/>
                  <a:pt x="55" y="232"/>
                  <a:pt x="55" y="233"/>
                </a:cubicBezTo>
                <a:cubicBezTo>
                  <a:pt x="55" y="234"/>
                  <a:pt x="55" y="235"/>
                  <a:pt x="55" y="236"/>
                </a:cubicBezTo>
                <a:cubicBezTo>
                  <a:pt x="56" y="237"/>
                  <a:pt x="56" y="238"/>
                  <a:pt x="58" y="239"/>
                </a:cubicBezTo>
                <a:cubicBezTo>
                  <a:pt x="58" y="236"/>
                  <a:pt x="59" y="234"/>
                  <a:pt x="63" y="234"/>
                </a:cubicBezTo>
                <a:cubicBezTo>
                  <a:pt x="63" y="232"/>
                  <a:pt x="64" y="231"/>
                  <a:pt x="65" y="231"/>
                </a:cubicBezTo>
                <a:cubicBezTo>
                  <a:pt x="65" y="231"/>
                  <a:pt x="66" y="231"/>
                  <a:pt x="67" y="232"/>
                </a:cubicBezTo>
                <a:cubicBezTo>
                  <a:pt x="67" y="231"/>
                  <a:pt x="67" y="229"/>
                  <a:pt x="68" y="228"/>
                </a:cubicBezTo>
                <a:cubicBezTo>
                  <a:pt x="69" y="227"/>
                  <a:pt x="70" y="227"/>
                  <a:pt x="71" y="228"/>
                </a:cubicBezTo>
                <a:cubicBezTo>
                  <a:pt x="72" y="227"/>
                  <a:pt x="72" y="225"/>
                  <a:pt x="74" y="224"/>
                </a:cubicBezTo>
                <a:cubicBezTo>
                  <a:pt x="75" y="223"/>
                  <a:pt x="76" y="223"/>
                  <a:pt x="78" y="223"/>
                </a:cubicBezTo>
                <a:cubicBezTo>
                  <a:pt x="79" y="222"/>
                  <a:pt x="78" y="222"/>
                  <a:pt x="78" y="222"/>
                </a:cubicBezTo>
                <a:cubicBezTo>
                  <a:pt x="77" y="222"/>
                  <a:pt x="76" y="222"/>
                  <a:pt x="77" y="221"/>
                </a:cubicBezTo>
                <a:cubicBezTo>
                  <a:pt x="78" y="221"/>
                  <a:pt x="79" y="221"/>
                  <a:pt x="79" y="221"/>
                </a:cubicBezTo>
                <a:cubicBezTo>
                  <a:pt x="78" y="221"/>
                  <a:pt x="79" y="221"/>
                  <a:pt x="80" y="221"/>
                </a:cubicBezTo>
                <a:cubicBezTo>
                  <a:pt x="80" y="220"/>
                  <a:pt x="80" y="219"/>
                  <a:pt x="82" y="218"/>
                </a:cubicBezTo>
                <a:cubicBezTo>
                  <a:pt x="83" y="218"/>
                  <a:pt x="84" y="217"/>
                  <a:pt x="83" y="216"/>
                </a:cubicBezTo>
                <a:cubicBezTo>
                  <a:pt x="81" y="217"/>
                  <a:pt x="79" y="218"/>
                  <a:pt x="78" y="220"/>
                </a:cubicBezTo>
                <a:cubicBezTo>
                  <a:pt x="77" y="222"/>
                  <a:pt x="75" y="222"/>
                  <a:pt x="72" y="222"/>
                </a:cubicBezTo>
                <a:cubicBezTo>
                  <a:pt x="72" y="220"/>
                  <a:pt x="72" y="219"/>
                  <a:pt x="71" y="220"/>
                </a:cubicBezTo>
                <a:cubicBezTo>
                  <a:pt x="71" y="221"/>
                  <a:pt x="70" y="222"/>
                  <a:pt x="68" y="222"/>
                </a:cubicBezTo>
                <a:close/>
                <a:moveTo>
                  <a:pt x="78" y="234"/>
                </a:moveTo>
                <a:cubicBezTo>
                  <a:pt x="78" y="235"/>
                  <a:pt x="78" y="235"/>
                  <a:pt x="78" y="235"/>
                </a:cubicBezTo>
                <a:cubicBezTo>
                  <a:pt x="79" y="234"/>
                  <a:pt x="79" y="233"/>
                  <a:pt x="80" y="233"/>
                </a:cubicBezTo>
                <a:cubicBezTo>
                  <a:pt x="81" y="232"/>
                  <a:pt x="82" y="232"/>
                  <a:pt x="83" y="230"/>
                </a:cubicBezTo>
                <a:cubicBezTo>
                  <a:pt x="81" y="230"/>
                  <a:pt x="81" y="230"/>
                  <a:pt x="81" y="230"/>
                </a:cubicBezTo>
                <a:cubicBezTo>
                  <a:pt x="85" y="229"/>
                  <a:pt x="85" y="229"/>
                  <a:pt x="85" y="229"/>
                </a:cubicBezTo>
                <a:cubicBezTo>
                  <a:pt x="87" y="228"/>
                  <a:pt x="88" y="228"/>
                  <a:pt x="88" y="228"/>
                </a:cubicBezTo>
                <a:cubicBezTo>
                  <a:pt x="88" y="228"/>
                  <a:pt x="88" y="227"/>
                  <a:pt x="88" y="227"/>
                </a:cubicBezTo>
                <a:cubicBezTo>
                  <a:pt x="88" y="227"/>
                  <a:pt x="88" y="227"/>
                  <a:pt x="88" y="226"/>
                </a:cubicBezTo>
                <a:cubicBezTo>
                  <a:pt x="92" y="225"/>
                  <a:pt x="94" y="223"/>
                  <a:pt x="95" y="221"/>
                </a:cubicBezTo>
                <a:cubicBezTo>
                  <a:pt x="98" y="220"/>
                  <a:pt x="100" y="219"/>
                  <a:pt x="103" y="217"/>
                </a:cubicBezTo>
                <a:cubicBezTo>
                  <a:pt x="105" y="215"/>
                  <a:pt x="107" y="213"/>
                  <a:pt x="109" y="211"/>
                </a:cubicBezTo>
                <a:cubicBezTo>
                  <a:pt x="110" y="210"/>
                  <a:pt x="111" y="210"/>
                  <a:pt x="112" y="209"/>
                </a:cubicBezTo>
                <a:cubicBezTo>
                  <a:pt x="112" y="208"/>
                  <a:pt x="113" y="208"/>
                  <a:pt x="114" y="208"/>
                </a:cubicBezTo>
                <a:cubicBezTo>
                  <a:pt x="116" y="206"/>
                  <a:pt x="117" y="205"/>
                  <a:pt x="117" y="205"/>
                </a:cubicBezTo>
                <a:cubicBezTo>
                  <a:pt x="118" y="204"/>
                  <a:pt x="119" y="203"/>
                  <a:pt x="120" y="203"/>
                </a:cubicBezTo>
                <a:cubicBezTo>
                  <a:pt x="125" y="199"/>
                  <a:pt x="130" y="195"/>
                  <a:pt x="134" y="191"/>
                </a:cubicBezTo>
                <a:cubicBezTo>
                  <a:pt x="139" y="188"/>
                  <a:pt x="142" y="183"/>
                  <a:pt x="145" y="178"/>
                </a:cubicBezTo>
                <a:cubicBezTo>
                  <a:pt x="147" y="178"/>
                  <a:pt x="147" y="178"/>
                  <a:pt x="148" y="178"/>
                </a:cubicBezTo>
                <a:cubicBezTo>
                  <a:pt x="148" y="179"/>
                  <a:pt x="148" y="179"/>
                  <a:pt x="149" y="179"/>
                </a:cubicBezTo>
                <a:cubicBezTo>
                  <a:pt x="149" y="178"/>
                  <a:pt x="149" y="177"/>
                  <a:pt x="150" y="177"/>
                </a:cubicBezTo>
                <a:cubicBezTo>
                  <a:pt x="150" y="177"/>
                  <a:pt x="150" y="176"/>
                  <a:pt x="150" y="175"/>
                </a:cubicBezTo>
                <a:cubicBezTo>
                  <a:pt x="148" y="175"/>
                  <a:pt x="147" y="175"/>
                  <a:pt x="146" y="176"/>
                </a:cubicBezTo>
                <a:cubicBezTo>
                  <a:pt x="144" y="177"/>
                  <a:pt x="144" y="177"/>
                  <a:pt x="143" y="178"/>
                </a:cubicBezTo>
                <a:cubicBezTo>
                  <a:pt x="138" y="181"/>
                  <a:pt x="134" y="185"/>
                  <a:pt x="130" y="189"/>
                </a:cubicBezTo>
                <a:cubicBezTo>
                  <a:pt x="125" y="193"/>
                  <a:pt x="121" y="196"/>
                  <a:pt x="117" y="200"/>
                </a:cubicBezTo>
                <a:cubicBezTo>
                  <a:pt x="116" y="200"/>
                  <a:pt x="114" y="201"/>
                  <a:pt x="113" y="202"/>
                </a:cubicBezTo>
                <a:cubicBezTo>
                  <a:pt x="112" y="203"/>
                  <a:pt x="110" y="204"/>
                  <a:pt x="109" y="204"/>
                </a:cubicBezTo>
                <a:cubicBezTo>
                  <a:pt x="107" y="206"/>
                  <a:pt x="106" y="207"/>
                  <a:pt x="106" y="208"/>
                </a:cubicBezTo>
                <a:cubicBezTo>
                  <a:pt x="104" y="208"/>
                  <a:pt x="104" y="208"/>
                  <a:pt x="104" y="208"/>
                </a:cubicBezTo>
                <a:cubicBezTo>
                  <a:pt x="104" y="208"/>
                  <a:pt x="103" y="208"/>
                  <a:pt x="103" y="208"/>
                </a:cubicBezTo>
                <a:cubicBezTo>
                  <a:pt x="103" y="209"/>
                  <a:pt x="103" y="209"/>
                  <a:pt x="102" y="210"/>
                </a:cubicBezTo>
                <a:cubicBezTo>
                  <a:pt x="101" y="211"/>
                  <a:pt x="100" y="211"/>
                  <a:pt x="100" y="211"/>
                </a:cubicBezTo>
                <a:cubicBezTo>
                  <a:pt x="96" y="214"/>
                  <a:pt x="93" y="217"/>
                  <a:pt x="89" y="219"/>
                </a:cubicBezTo>
                <a:cubicBezTo>
                  <a:pt x="85" y="222"/>
                  <a:pt x="82" y="225"/>
                  <a:pt x="79" y="227"/>
                </a:cubicBezTo>
                <a:cubicBezTo>
                  <a:pt x="75" y="230"/>
                  <a:pt x="71" y="233"/>
                  <a:pt x="67" y="236"/>
                </a:cubicBezTo>
                <a:cubicBezTo>
                  <a:pt x="63" y="239"/>
                  <a:pt x="59" y="241"/>
                  <a:pt x="55" y="244"/>
                </a:cubicBezTo>
                <a:cubicBezTo>
                  <a:pt x="56" y="245"/>
                  <a:pt x="56" y="246"/>
                  <a:pt x="56" y="247"/>
                </a:cubicBezTo>
                <a:cubicBezTo>
                  <a:pt x="56" y="248"/>
                  <a:pt x="56" y="249"/>
                  <a:pt x="56" y="250"/>
                </a:cubicBezTo>
                <a:cubicBezTo>
                  <a:pt x="58" y="249"/>
                  <a:pt x="59" y="247"/>
                  <a:pt x="60" y="246"/>
                </a:cubicBezTo>
                <a:cubicBezTo>
                  <a:pt x="61" y="245"/>
                  <a:pt x="62" y="244"/>
                  <a:pt x="64" y="243"/>
                </a:cubicBezTo>
                <a:cubicBezTo>
                  <a:pt x="64" y="244"/>
                  <a:pt x="64" y="244"/>
                  <a:pt x="64" y="244"/>
                </a:cubicBezTo>
                <a:cubicBezTo>
                  <a:pt x="64" y="244"/>
                  <a:pt x="65" y="244"/>
                  <a:pt x="65" y="244"/>
                </a:cubicBezTo>
                <a:cubicBezTo>
                  <a:pt x="66" y="244"/>
                  <a:pt x="66" y="243"/>
                  <a:pt x="67" y="242"/>
                </a:cubicBezTo>
                <a:cubicBezTo>
                  <a:pt x="67" y="241"/>
                  <a:pt x="67" y="241"/>
                  <a:pt x="68" y="241"/>
                </a:cubicBezTo>
                <a:cubicBezTo>
                  <a:pt x="70" y="241"/>
                  <a:pt x="71" y="240"/>
                  <a:pt x="72" y="238"/>
                </a:cubicBezTo>
                <a:cubicBezTo>
                  <a:pt x="74" y="236"/>
                  <a:pt x="76" y="234"/>
                  <a:pt x="78" y="234"/>
                </a:cubicBezTo>
                <a:close/>
                <a:moveTo>
                  <a:pt x="86" y="9"/>
                </a:moveTo>
                <a:cubicBezTo>
                  <a:pt x="81" y="14"/>
                  <a:pt x="76" y="19"/>
                  <a:pt x="71" y="23"/>
                </a:cubicBezTo>
                <a:cubicBezTo>
                  <a:pt x="66" y="27"/>
                  <a:pt x="61" y="32"/>
                  <a:pt x="56" y="36"/>
                </a:cubicBezTo>
                <a:cubicBezTo>
                  <a:pt x="56" y="37"/>
                  <a:pt x="57" y="37"/>
                  <a:pt x="57" y="37"/>
                </a:cubicBezTo>
                <a:cubicBezTo>
                  <a:pt x="57" y="38"/>
                  <a:pt x="58" y="38"/>
                  <a:pt x="58" y="38"/>
                </a:cubicBezTo>
                <a:cubicBezTo>
                  <a:pt x="59" y="38"/>
                  <a:pt x="60" y="38"/>
                  <a:pt x="60" y="37"/>
                </a:cubicBezTo>
                <a:cubicBezTo>
                  <a:pt x="61" y="36"/>
                  <a:pt x="62" y="35"/>
                  <a:pt x="64" y="35"/>
                </a:cubicBezTo>
                <a:cubicBezTo>
                  <a:pt x="64" y="33"/>
                  <a:pt x="65" y="32"/>
                  <a:pt x="66" y="32"/>
                </a:cubicBezTo>
                <a:cubicBezTo>
                  <a:pt x="67" y="31"/>
                  <a:pt x="68" y="31"/>
                  <a:pt x="69" y="31"/>
                </a:cubicBezTo>
                <a:cubicBezTo>
                  <a:pt x="72" y="27"/>
                  <a:pt x="75" y="24"/>
                  <a:pt x="80" y="20"/>
                </a:cubicBezTo>
                <a:cubicBezTo>
                  <a:pt x="84" y="17"/>
                  <a:pt x="89" y="13"/>
                  <a:pt x="93" y="9"/>
                </a:cubicBezTo>
                <a:lnTo>
                  <a:pt x="86" y="9"/>
                </a:lnTo>
                <a:close/>
                <a:moveTo>
                  <a:pt x="80" y="239"/>
                </a:moveTo>
                <a:cubicBezTo>
                  <a:pt x="80" y="239"/>
                  <a:pt x="79" y="239"/>
                  <a:pt x="79" y="239"/>
                </a:cubicBezTo>
                <a:cubicBezTo>
                  <a:pt x="79" y="240"/>
                  <a:pt x="78" y="240"/>
                  <a:pt x="77" y="240"/>
                </a:cubicBezTo>
                <a:cubicBezTo>
                  <a:pt x="76" y="241"/>
                  <a:pt x="75" y="242"/>
                  <a:pt x="73" y="243"/>
                </a:cubicBezTo>
                <a:cubicBezTo>
                  <a:pt x="72" y="244"/>
                  <a:pt x="71" y="245"/>
                  <a:pt x="69" y="246"/>
                </a:cubicBezTo>
                <a:cubicBezTo>
                  <a:pt x="68" y="247"/>
                  <a:pt x="67" y="247"/>
                  <a:pt x="66" y="248"/>
                </a:cubicBezTo>
                <a:cubicBezTo>
                  <a:pt x="65" y="249"/>
                  <a:pt x="64" y="250"/>
                  <a:pt x="64" y="251"/>
                </a:cubicBezTo>
                <a:cubicBezTo>
                  <a:pt x="67" y="250"/>
                  <a:pt x="70" y="249"/>
                  <a:pt x="73" y="250"/>
                </a:cubicBezTo>
                <a:cubicBezTo>
                  <a:pt x="76" y="251"/>
                  <a:pt x="78" y="251"/>
                  <a:pt x="80" y="249"/>
                </a:cubicBezTo>
                <a:cubicBezTo>
                  <a:pt x="80" y="249"/>
                  <a:pt x="79" y="249"/>
                  <a:pt x="79" y="250"/>
                </a:cubicBezTo>
                <a:cubicBezTo>
                  <a:pt x="78" y="250"/>
                  <a:pt x="78" y="250"/>
                  <a:pt x="78" y="249"/>
                </a:cubicBezTo>
                <a:cubicBezTo>
                  <a:pt x="79" y="246"/>
                  <a:pt x="81" y="245"/>
                  <a:pt x="83" y="244"/>
                </a:cubicBezTo>
                <a:cubicBezTo>
                  <a:pt x="85" y="243"/>
                  <a:pt x="87" y="241"/>
                  <a:pt x="88" y="240"/>
                </a:cubicBezTo>
                <a:cubicBezTo>
                  <a:pt x="88" y="240"/>
                  <a:pt x="88" y="240"/>
                  <a:pt x="88" y="241"/>
                </a:cubicBezTo>
                <a:cubicBezTo>
                  <a:pt x="88" y="241"/>
                  <a:pt x="88" y="241"/>
                  <a:pt x="88" y="241"/>
                </a:cubicBezTo>
                <a:cubicBezTo>
                  <a:pt x="89" y="240"/>
                  <a:pt x="90" y="238"/>
                  <a:pt x="90" y="237"/>
                </a:cubicBezTo>
                <a:cubicBezTo>
                  <a:pt x="91" y="236"/>
                  <a:pt x="92" y="236"/>
                  <a:pt x="94" y="236"/>
                </a:cubicBezTo>
                <a:cubicBezTo>
                  <a:pt x="95" y="236"/>
                  <a:pt x="95" y="235"/>
                  <a:pt x="94" y="236"/>
                </a:cubicBezTo>
                <a:cubicBezTo>
                  <a:pt x="94" y="236"/>
                  <a:pt x="94" y="235"/>
                  <a:pt x="94" y="234"/>
                </a:cubicBezTo>
                <a:cubicBezTo>
                  <a:pt x="96" y="234"/>
                  <a:pt x="97" y="233"/>
                  <a:pt x="98" y="231"/>
                </a:cubicBezTo>
                <a:cubicBezTo>
                  <a:pt x="100" y="229"/>
                  <a:pt x="101" y="228"/>
                  <a:pt x="103" y="228"/>
                </a:cubicBezTo>
                <a:cubicBezTo>
                  <a:pt x="104" y="227"/>
                  <a:pt x="104" y="226"/>
                  <a:pt x="104" y="227"/>
                </a:cubicBezTo>
                <a:cubicBezTo>
                  <a:pt x="105" y="227"/>
                  <a:pt x="105" y="226"/>
                  <a:pt x="105" y="225"/>
                </a:cubicBezTo>
                <a:cubicBezTo>
                  <a:pt x="108" y="224"/>
                  <a:pt x="110" y="222"/>
                  <a:pt x="111" y="220"/>
                </a:cubicBezTo>
                <a:cubicBezTo>
                  <a:pt x="113" y="217"/>
                  <a:pt x="115" y="216"/>
                  <a:pt x="118" y="216"/>
                </a:cubicBezTo>
                <a:cubicBezTo>
                  <a:pt x="118" y="215"/>
                  <a:pt x="118" y="214"/>
                  <a:pt x="118" y="214"/>
                </a:cubicBezTo>
                <a:cubicBezTo>
                  <a:pt x="119" y="213"/>
                  <a:pt x="119" y="213"/>
                  <a:pt x="119" y="213"/>
                </a:cubicBezTo>
                <a:cubicBezTo>
                  <a:pt x="121" y="211"/>
                  <a:pt x="123" y="210"/>
                  <a:pt x="125" y="208"/>
                </a:cubicBezTo>
                <a:cubicBezTo>
                  <a:pt x="127" y="206"/>
                  <a:pt x="130" y="204"/>
                  <a:pt x="132" y="203"/>
                </a:cubicBezTo>
                <a:cubicBezTo>
                  <a:pt x="134" y="201"/>
                  <a:pt x="136" y="199"/>
                  <a:pt x="138" y="197"/>
                </a:cubicBezTo>
                <a:cubicBezTo>
                  <a:pt x="140" y="196"/>
                  <a:pt x="142" y="194"/>
                  <a:pt x="143" y="192"/>
                </a:cubicBezTo>
                <a:cubicBezTo>
                  <a:pt x="133" y="200"/>
                  <a:pt x="123" y="208"/>
                  <a:pt x="113" y="215"/>
                </a:cubicBezTo>
                <a:cubicBezTo>
                  <a:pt x="102" y="223"/>
                  <a:pt x="91" y="230"/>
                  <a:pt x="80" y="239"/>
                </a:cubicBezTo>
                <a:close/>
                <a:moveTo>
                  <a:pt x="105" y="10"/>
                </a:moveTo>
                <a:cubicBezTo>
                  <a:pt x="100" y="14"/>
                  <a:pt x="95" y="18"/>
                  <a:pt x="90" y="23"/>
                </a:cubicBezTo>
                <a:cubicBezTo>
                  <a:pt x="85" y="27"/>
                  <a:pt x="80" y="31"/>
                  <a:pt x="74" y="34"/>
                </a:cubicBezTo>
                <a:cubicBezTo>
                  <a:pt x="73" y="36"/>
                  <a:pt x="71" y="37"/>
                  <a:pt x="68" y="39"/>
                </a:cubicBezTo>
                <a:cubicBezTo>
                  <a:pt x="66" y="40"/>
                  <a:pt x="65" y="42"/>
                  <a:pt x="65" y="44"/>
                </a:cubicBezTo>
                <a:cubicBezTo>
                  <a:pt x="67" y="44"/>
                  <a:pt x="67" y="44"/>
                  <a:pt x="66" y="43"/>
                </a:cubicBezTo>
                <a:cubicBezTo>
                  <a:pt x="66" y="43"/>
                  <a:pt x="65" y="43"/>
                  <a:pt x="65" y="42"/>
                </a:cubicBezTo>
                <a:cubicBezTo>
                  <a:pt x="66" y="42"/>
                  <a:pt x="67" y="42"/>
                  <a:pt x="67" y="43"/>
                </a:cubicBezTo>
                <a:cubicBezTo>
                  <a:pt x="68" y="43"/>
                  <a:pt x="69" y="43"/>
                  <a:pt x="70" y="43"/>
                </a:cubicBezTo>
                <a:cubicBezTo>
                  <a:pt x="71" y="42"/>
                  <a:pt x="71" y="41"/>
                  <a:pt x="72" y="41"/>
                </a:cubicBezTo>
                <a:cubicBezTo>
                  <a:pt x="73" y="41"/>
                  <a:pt x="73" y="40"/>
                  <a:pt x="73" y="40"/>
                </a:cubicBezTo>
                <a:cubicBezTo>
                  <a:pt x="74" y="39"/>
                  <a:pt x="74" y="39"/>
                  <a:pt x="74" y="39"/>
                </a:cubicBezTo>
                <a:cubicBezTo>
                  <a:pt x="75" y="40"/>
                  <a:pt x="75" y="40"/>
                  <a:pt x="76" y="40"/>
                </a:cubicBezTo>
                <a:cubicBezTo>
                  <a:pt x="76" y="37"/>
                  <a:pt x="78" y="35"/>
                  <a:pt x="80" y="34"/>
                </a:cubicBezTo>
                <a:cubicBezTo>
                  <a:pt x="83" y="34"/>
                  <a:pt x="85" y="32"/>
                  <a:pt x="86" y="31"/>
                </a:cubicBezTo>
                <a:cubicBezTo>
                  <a:pt x="91" y="28"/>
                  <a:pt x="96" y="25"/>
                  <a:pt x="99" y="21"/>
                </a:cubicBezTo>
                <a:cubicBezTo>
                  <a:pt x="103" y="17"/>
                  <a:pt x="107" y="13"/>
                  <a:pt x="111" y="10"/>
                </a:cubicBezTo>
                <a:cubicBezTo>
                  <a:pt x="111" y="10"/>
                  <a:pt x="110" y="9"/>
                  <a:pt x="109" y="10"/>
                </a:cubicBezTo>
                <a:cubicBezTo>
                  <a:pt x="108" y="10"/>
                  <a:pt x="107" y="10"/>
                  <a:pt x="105" y="10"/>
                </a:cubicBezTo>
                <a:close/>
                <a:moveTo>
                  <a:pt x="105" y="20"/>
                </a:moveTo>
                <a:cubicBezTo>
                  <a:pt x="101" y="25"/>
                  <a:pt x="97" y="29"/>
                  <a:pt x="91" y="33"/>
                </a:cubicBezTo>
                <a:cubicBezTo>
                  <a:pt x="86" y="36"/>
                  <a:pt x="81" y="40"/>
                  <a:pt x="76" y="44"/>
                </a:cubicBezTo>
                <a:cubicBezTo>
                  <a:pt x="76" y="45"/>
                  <a:pt x="77" y="46"/>
                  <a:pt x="77" y="47"/>
                </a:cubicBezTo>
                <a:cubicBezTo>
                  <a:pt x="77" y="47"/>
                  <a:pt x="76" y="47"/>
                  <a:pt x="76" y="48"/>
                </a:cubicBezTo>
                <a:cubicBezTo>
                  <a:pt x="76" y="47"/>
                  <a:pt x="77" y="47"/>
                  <a:pt x="77" y="48"/>
                </a:cubicBezTo>
                <a:cubicBezTo>
                  <a:pt x="77" y="48"/>
                  <a:pt x="78" y="48"/>
                  <a:pt x="79" y="48"/>
                </a:cubicBezTo>
                <a:cubicBezTo>
                  <a:pt x="80" y="47"/>
                  <a:pt x="80" y="47"/>
                  <a:pt x="79" y="46"/>
                </a:cubicBezTo>
                <a:cubicBezTo>
                  <a:pt x="79" y="46"/>
                  <a:pt x="79" y="45"/>
                  <a:pt x="79" y="44"/>
                </a:cubicBezTo>
                <a:cubicBezTo>
                  <a:pt x="82" y="43"/>
                  <a:pt x="85" y="41"/>
                  <a:pt x="87" y="39"/>
                </a:cubicBezTo>
                <a:cubicBezTo>
                  <a:pt x="89" y="36"/>
                  <a:pt x="91" y="35"/>
                  <a:pt x="94" y="35"/>
                </a:cubicBezTo>
                <a:cubicBezTo>
                  <a:pt x="95" y="32"/>
                  <a:pt x="97" y="31"/>
                  <a:pt x="100" y="31"/>
                </a:cubicBezTo>
                <a:cubicBezTo>
                  <a:pt x="102" y="28"/>
                  <a:pt x="104" y="26"/>
                  <a:pt x="106" y="25"/>
                </a:cubicBezTo>
                <a:cubicBezTo>
                  <a:pt x="108" y="23"/>
                  <a:pt x="110" y="22"/>
                  <a:pt x="113" y="20"/>
                </a:cubicBezTo>
                <a:cubicBezTo>
                  <a:pt x="113" y="18"/>
                  <a:pt x="113" y="18"/>
                  <a:pt x="113" y="18"/>
                </a:cubicBezTo>
                <a:cubicBezTo>
                  <a:pt x="114" y="18"/>
                  <a:pt x="114" y="18"/>
                  <a:pt x="115" y="17"/>
                </a:cubicBezTo>
                <a:cubicBezTo>
                  <a:pt x="115" y="16"/>
                  <a:pt x="116" y="16"/>
                  <a:pt x="117" y="17"/>
                </a:cubicBezTo>
                <a:cubicBezTo>
                  <a:pt x="117" y="15"/>
                  <a:pt x="118" y="14"/>
                  <a:pt x="120" y="13"/>
                </a:cubicBezTo>
                <a:cubicBezTo>
                  <a:pt x="121" y="12"/>
                  <a:pt x="122" y="11"/>
                  <a:pt x="121" y="10"/>
                </a:cubicBezTo>
                <a:cubicBezTo>
                  <a:pt x="119" y="11"/>
                  <a:pt x="116" y="13"/>
                  <a:pt x="114" y="15"/>
                </a:cubicBezTo>
                <a:cubicBezTo>
                  <a:pt x="112" y="18"/>
                  <a:pt x="109" y="19"/>
                  <a:pt x="105" y="20"/>
                </a:cubicBezTo>
                <a:close/>
                <a:moveTo>
                  <a:pt x="85" y="48"/>
                </a:moveTo>
                <a:cubicBezTo>
                  <a:pt x="85" y="49"/>
                  <a:pt x="85" y="50"/>
                  <a:pt x="84" y="50"/>
                </a:cubicBezTo>
                <a:cubicBezTo>
                  <a:pt x="84" y="50"/>
                  <a:pt x="84" y="51"/>
                  <a:pt x="84" y="51"/>
                </a:cubicBezTo>
                <a:cubicBezTo>
                  <a:pt x="85" y="52"/>
                  <a:pt x="86" y="52"/>
                  <a:pt x="86" y="50"/>
                </a:cubicBezTo>
                <a:cubicBezTo>
                  <a:pt x="86" y="49"/>
                  <a:pt x="87" y="48"/>
                  <a:pt x="87" y="48"/>
                </a:cubicBezTo>
                <a:cubicBezTo>
                  <a:pt x="88" y="48"/>
                  <a:pt x="88" y="48"/>
                  <a:pt x="88" y="48"/>
                </a:cubicBezTo>
                <a:cubicBezTo>
                  <a:pt x="89" y="48"/>
                  <a:pt x="90" y="47"/>
                  <a:pt x="90" y="46"/>
                </a:cubicBezTo>
                <a:cubicBezTo>
                  <a:pt x="92" y="43"/>
                  <a:pt x="96" y="40"/>
                  <a:pt x="99" y="38"/>
                </a:cubicBezTo>
                <a:cubicBezTo>
                  <a:pt x="102" y="35"/>
                  <a:pt x="105" y="33"/>
                  <a:pt x="108" y="31"/>
                </a:cubicBezTo>
                <a:cubicBezTo>
                  <a:pt x="108" y="31"/>
                  <a:pt x="109" y="30"/>
                  <a:pt x="109" y="30"/>
                </a:cubicBezTo>
                <a:cubicBezTo>
                  <a:pt x="110" y="29"/>
                  <a:pt x="110" y="29"/>
                  <a:pt x="109" y="27"/>
                </a:cubicBezTo>
                <a:cubicBezTo>
                  <a:pt x="105" y="31"/>
                  <a:pt x="101" y="35"/>
                  <a:pt x="97" y="38"/>
                </a:cubicBezTo>
                <a:cubicBezTo>
                  <a:pt x="93" y="42"/>
                  <a:pt x="89" y="45"/>
                  <a:pt x="85" y="48"/>
                </a:cubicBezTo>
                <a:close/>
                <a:moveTo>
                  <a:pt x="123" y="35"/>
                </a:moveTo>
                <a:cubicBezTo>
                  <a:pt x="122" y="36"/>
                  <a:pt x="121" y="36"/>
                  <a:pt x="120" y="36"/>
                </a:cubicBezTo>
                <a:cubicBezTo>
                  <a:pt x="119" y="36"/>
                  <a:pt x="119" y="36"/>
                  <a:pt x="119" y="36"/>
                </a:cubicBezTo>
                <a:cubicBezTo>
                  <a:pt x="119" y="37"/>
                  <a:pt x="118" y="37"/>
                  <a:pt x="118" y="38"/>
                </a:cubicBezTo>
                <a:cubicBezTo>
                  <a:pt x="118" y="39"/>
                  <a:pt x="117" y="39"/>
                  <a:pt x="117" y="40"/>
                </a:cubicBezTo>
                <a:cubicBezTo>
                  <a:pt x="116" y="41"/>
                  <a:pt x="114" y="42"/>
                  <a:pt x="113" y="43"/>
                </a:cubicBezTo>
                <a:cubicBezTo>
                  <a:pt x="112" y="44"/>
                  <a:pt x="110" y="45"/>
                  <a:pt x="109" y="46"/>
                </a:cubicBezTo>
                <a:cubicBezTo>
                  <a:pt x="106" y="48"/>
                  <a:pt x="103" y="50"/>
                  <a:pt x="100" y="52"/>
                </a:cubicBezTo>
                <a:cubicBezTo>
                  <a:pt x="97" y="54"/>
                  <a:pt x="94" y="56"/>
                  <a:pt x="91" y="58"/>
                </a:cubicBezTo>
                <a:cubicBezTo>
                  <a:pt x="89" y="59"/>
                  <a:pt x="87" y="60"/>
                  <a:pt x="85" y="61"/>
                </a:cubicBezTo>
                <a:cubicBezTo>
                  <a:pt x="84" y="62"/>
                  <a:pt x="84" y="64"/>
                  <a:pt x="85" y="66"/>
                </a:cubicBezTo>
                <a:cubicBezTo>
                  <a:pt x="87" y="65"/>
                  <a:pt x="88" y="65"/>
                  <a:pt x="89" y="64"/>
                </a:cubicBezTo>
                <a:cubicBezTo>
                  <a:pt x="90" y="63"/>
                  <a:pt x="91" y="62"/>
                  <a:pt x="92" y="61"/>
                </a:cubicBezTo>
                <a:cubicBezTo>
                  <a:pt x="93" y="60"/>
                  <a:pt x="95" y="58"/>
                  <a:pt x="96" y="58"/>
                </a:cubicBezTo>
                <a:cubicBezTo>
                  <a:pt x="97" y="57"/>
                  <a:pt x="99" y="56"/>
                  <a:pt x="101" y="56"/>
                </a:cubicBezTo>
                <a:cubicBezTo>
                  <a:pt x="101" y="55"/>
                  <a:pt x="101" y="54"/>
                  <a:pt x="103" y="53"/>
                </a:cubicBezTo>
                <a:cubicBezTo>
                  <a:pt x="104" y="52"/>
                  <a:pt x="105" y="52"/>
                  <a:pt x="106" y="51"/>
                </a:cubicBezTo>
                <a:cubicBezTo>
                  <a:pt x="106" y="51"/>
                  <a:pt x="106" y="51"/>
                  <a:pt x="106" y="50"/>
                </a:cubicBezTo>
                <a:cubicBezTo>
                  <a:pt x="106" y="50"/>
                  <a:pt x="106" y="49"/>
                  <a:pt x="107" y="49"/>
                </a:cubicBezTo>
                <a:cubicBezTo>
                  <a:pt x="108" y="48"/>
                  <a:pt x="108" y="48"/>
                  <a:pt x="109" y="48"/>
                </a:cubicBezTo>
                <a:cubicBezTo>
                  <a:pt x="109" y="48"/>
                  <a:pt x="110" y="48"/>
                  <a:pt x="110" y="48"/>
                </a:cubicBezTo>
                <a:cubicBezTo>
                  <a:pt x="110" y="47"/>
                  <a:pt x="111" y="46"/>
                  <a:pt x="111" y="45"/>
                </a:cubicBezTo>
                <a:cubicBezTo>
                  <a:pt x="112" y="45"/>
                  <a:pt x="113" y="45"/>
                  <a:pt x="114" y="46"/>
                </a:cubicBezTo>
                <a:cubicBezTo>
                  <a:pt x="114" y="44"/>
                  <a:pt x="115" y="42"/>
                  <a:pt x="117" y="42"/>
                </a:cubicBezTo>
                <a:cubicBezTo>
                  <a:pt x="118" y="41"/>
                  <a:pt x="120" y="40"/>
                  <a:pt x="121" y="38"/>
                </a:cubicBezTo>
                <a:cubicBezTo>
                  <a:pt x="121" y="38"/>
                  <a:pt x="121" y="38"/>
                  <a:pt x="121" y="38"/>
                </a:cubicBezTo>
                <a:cubicBezTo>
                  <a:pt x="121" y="38"/>
                  <a:pt x="121" y="38"/>
                  <a:pt x="121" y="37"/>
                </a:cubicBezTo>
                <a:cubicBezTo>
                  <a:pt x="122" y="37"/>
                  <a:pt x="122" y="37"/>
                  <a:pt x="123" y="37"/>
                </a:cubicBezTo>
                <a:cubicBezTo>
                  <a:pt x="123" y="37"/>
                  <a:pt x="123" y="37"/>
                  <a:pt x="124" y="37"/>
                </a:cubicBezTo>
                <a:cubicBezTo>
                  <a:pt x="127" y="33"/>
                  <a:pt x="131" y="29"/>
                  <a:pt x="135" y="27"/>
                </a:cubicBezTo>
                <a:cubicBezTo>
                  <a:pt x="135" y="25"/>
                  <a:pt x="136" y="24"/>
                  <a:pt x="137" y="24"/>
                </a:cubicBezTo>
                <a:cubicBezTo>
                  <a:pt x="139" y="24"/>
                  <a:pt x="139" y="23"/>
                  <a:pt x="139" y="23"/>
                </a:cubicBezTo>
                <a:cubicBezTo>
                  <a:pt x="136" y="25"/>
                  <a:pt x="133" y="27"/>
                  <a:pt x="130" y="29"/>
                </a:cubicBezTo>
                <a:cubicBezTo>
                  <a:pt x="127" y="31"/>
                  <a:pt x="125" y="33"/>
                  <a:pt x="123" y="35"/>
                </a:cubicBezTo>
                <a:close/>
                <a:moveTo>
                  <a:pt x="99" y="65"/>
                </a:moveTo>
                <a:cubicBezTo>
                  <a:pt x="100" y="63"/>
                  <a:pt x="102" y="63"/>
                  <a:pt x="103" y="63"/>
                </a:cubicBezTo>
                <a:cubicBezTo>
                  <a:pt x="103" y="61"/>
                  <a:pt x="104" y="61"/>
                  <a:pt x="105" y="60"/>
                </a:cubicBezTo>
                <a:cubicBezTo>
                  <a:pt x="105" y="60"/>
                  <a:pt x="106" y="60"/>
                  <a:pt x="108" y="59"/>
                </a:cubicBezTo>
                <a:cubicBezTo>
                  <a:pt x="106" y="60"/>
                  <a:pt x="106" y="60"/>
                  <a:pt x="107" y="59"/>
                </a:cubicBezTo>
                <a:cubicBezTo>
                  <a:pt x="108" y="58"/>
                  <a:pt x="108" y="58"/>
                  <a:pt x="109" y="59"/>
                </a:cubicBezTo>
                <a:cubicBezTo>
                  <a:pt x="112" y="55"/>
                  <a:pt x="115" y="52"/>
                  <a:pt x="119" y="49"/>
                </a:cubicBezTo>
                <a:cubicBezTo>
                  <a:pt x="123" y="46"/>
                  <a:pt x="127" y="43"/>
                  <a:pt x="130" y="41"/>
                </a:cubicBezTo>
                <a:cubicBezTo>
                  <a:pt x="128" y="41"/>
                  <a:pt x="128" y="41"/>
                  <a:pt x="128" y="41"/>
                </a:cubicBezTo>
                <a:cubicBezTo>
                  <a:pt x="129" y="40"/>
                  <a:pt x="130" y="40"/>
                  <a:pt x="132" y="41"/>
                </a:cubicBezTo>
                <a:cubicBezTo>
                  <a:pt x="131" y="40"/>
                  <a:pt x="131" y="40"/>
                  <a:pt x="132" y="39"/>
                </a:cubicBezTo>
                <a:cubicBezTo>
                  <a:pt x="132" y="38"/>
                  <a:pt x="132" y="37"/>
                  <a:pt x="133" y="37"/>
                </a:cubicBezTo>
                <a:cubicBezTo>
                  <a:pt x="134" y="36"/>
                  <a:pt x="136" y="35"/>
                  <a:pt x="137" y="34"/>
                </a:cubicBezTo>
                <a:cubicBezTo>
                  <a:pt x="139" y="33"/>
                  <a:pt x="141" y="32"/>
                  <a:pt x="142" y="32"/>
                </a:cubicBezTo>
                <a:cubicBezTo>
                  <a:pt x="141" y="32"/>
                  <a:pt x="141" y="31"/>
                  <a:pt x="141" y="31"/>
                </a:cubicBezTo>
                <a:cubicBezTo>
                  <a:pt x="140" y="31"/>
                  <a:pt x="140" y="31"/>
                  <a:pt x="141" y="31"/>
                </a:cubicBezTo>
                <a:cubicBezTo>
                  <a:pt x="142" y="30"/>
                  <a:pt x="143" y="30"/>
                  <a:pt x="144" y="29"/>
                </a:cubicBezTo>
                <a:cubicBezTo>
                  <a:pt x="145" y="28"/>
                  <a:pt x="146" y="27"/>
                  <a:pt x="146" y="26"/>
                </a:cubicBezTo>
                <a:cubicBezTo>
                  <a:pt x="147" y="25"/>
                  <a:pt x="148" y="24"/>
                  <a:pt x="149" y="24"/>
                </a:cubicBezTo>
                <a:cubicBezTo>
                  <a:pt x="150" y="23"/>
                  <a:pt x="151" y="23"/>
                  <a:pt x="152" y="23"/>
                </a:cubicBezTo>
                <a:cubicBezTo>
                  <a:pt x="154" y="20"/>
                  <a:pt x="156" y="18"/>
                  <a:pt x="159" y="16"/>
                </a:cubicBezTo>
                <a:cubicBezTo>
                  <a:pt x="161" y="15"/>
                  <a:pt x="163" y="13"/>
                  <a:pt x="165" y="11"/>
                </a:cubicBezTo>
                <a:cubicBezTo>
                  <a:pt x="163" y="11"/>
                  <a:pt x="162" y="11"/>
                  <a:pt x="162" y="11"/>
                </a:cubicBezTo>
                <a:cubicBezTo>
                  <a:pt x="161" y="11"/>
                  <a:pt x="160" y="11"/>
                  <a:pt x="158" y="11"/>
                </a:cubicBezTo>
                <a:cubicBezTo>
                  <a:pt x="152" y="17"/>
                  <a:pt x="145" y="23"/>
                  <a:pt x="139" y="29"/>
                </a:cubicBezTo>
                <a:cubicBezTo>
                  <a:pt x="132" y="35"/>
                  <a:pt x="125" y="42"/>
                  <a:pt x="118" y="48"/>
                </a:cubicBezTo>
                <a:cubicBezTo>
                  <a:pt x="117" y="48"/>
                  <a:pt x="116" y="49"/>
                  <a:pt x="115" y="50"/>
                </a:cubicBezTo>
                <a:cubicBezTo>
                  <a:pt x="114" y="51"/>
                  <a:pt x="112" y="52"/>
                  <a:pt x="111" y="52"/>
                </a:cubicBezTo>
                <a:cubicBezTo>
                  <a:pt x="108" y="55"/>
                  <a:pt x="104" y="57"/>
                  <a:pt x="101" y="60"/>
                </a:cubicBezTo>
                <a:cubicBezTo>
                  <a:pt x="98" y="63"/>
                  <a:pt x="95" y="66"/>
                  <a:pt x="92" y="68"/>
                </a:cubicBezTo>
                <a:cubicBezTo>
                  <a:pt x="91" y="69"/>
                  <a:pt x="89" y="69"/>
                  <a:pt x="87" y="70"/>
                </a:cubicBezTo>
                <a:cubicBezTo>
                  <a:pt x="85" y="71"/>
                  <a:pt x="84" y="73"/>
                  <a:pt x="85" y="75"/>
                </a:cubicBezTo>
                <a:cubicBezTo>
                  <a:pt x="87" y="75"/>
                  <a:pt x="88" y="74"/>
                  <a:pt x="89" y="72"/>
                </a:cubicBezTo>
                <a:cubicBezTo>
                  <a:pt x="90" y="70"/>
                  <a:pt x="92" y="69"/>
                  <a:pt x="94" y="69"/>
                </a:cubicBezTo>
                <a:cubicBezTo>
                  <a:pt x="96" y="68"/>
                  <a:pt x="97" y="66"/>
                  <a:pt x="99" y="65"/>
                </a:cubicBezTo>
                <a:close/>
                <a:moveTo>
                  <a:pt x="173" y="11"/>
                </a:moveTo>
                <a:cubicBezTo>
                  <a:pt x="158" y="23"/>
                  <a:pt x="144" y="35"/>
                  <a:pt x="130" y="47"/>
                </a:cubicBezTo>
                <a:cubicBezTo>
                  <a:pt x="116" y="59"/>
                  <a:pt x="101" y="71"/>
                  <a:pt x="85" y="81"/>
                </a:cubicBezTo>
                <a:cubicBezTo>
                  <a:pt x="85" y="83"/>
                  <a:pt x="86" y="84"/>
                  <a:pt x="85" y="85"/>
                </a:cubicBezTo>
                <a:cubicBezTo>
                  <a:pt x="85" y="86"/>
                  <a:pt x="85" y="87"/>
                  <a:pt x="86" y="89"/>
                </a:cubicBezTo>
                <a:cubicBezTo>
                  <a:pt x="86" y="88"/>
                  <a:pt x="87" y="87"/>
                  <a:pt x="88" y="87"/>
                </a:cubicBezTo>
                <a:cubicBezTo>
                  <a:pt x="88" y="87"/>
                  <a:pt x="89" y="87"/>
                  <a:pt x="90" y="87"/>
                </a:cubicBezTo>
                <a:cubicBezTo>
                  <a:pt x="88" y="86"/>
                  <a:pt x="88" y="86"/>
                  <a:pt x="88" y="86"/>
                </a:cubicBezTo>
                <a:cubicBezTo>
                  <a:pt x="89" y="85"/>
                  <a:pt x="90" y="84"/>
                  <a:pt x="91" y="84"/>
                </a:cubicBezTo>
                <a:cubicBezTo>
                  <a:pt x="93" y="83"/>
                  <a:pt x="94" y="83"/>
                  <a:pt x="96" y="82"/>
                </a:cubicBezTo>
                <a:cubicBezTo>
                  <a:pt x="97" y="81"/>
                  <a:pt x="97" y="79"/>
                  <a:pt x="98" y="79"/>
                </a:cubicBezTo>
                <a:cubicBezTo>
                  <a:pt x="99" y="78"/>
                  <a:pt x="100" y="77"/>
                  <a:pt x="101" y="76"/>
                </a:cubicBezTo>
                <a:cubicBezTo>
                  <a:pt x="102" y="76"/>
                  <a:pt x="103" y="75"/>
                  <a:pt x="104" y="74"/>
                </a:cubicBezTo>
                <a:cubicBezTo>
                  <a:pt x="105" y="74"/>
                  <a:pt x="106" y="73"/>
                  <a:pt x="106" y="72"/>
                </a:cubicBezTo>
                <a:cubicBezTo>
                  <a:pt x="110" y="71"/>
                  <a:pt x="112" y="68"/>
                  <a:pt x="113" y="65"/>
                </a:cubicBezTo>
                <a:cubicBezTo>
                  <a:pt x="117" y="63"/>
                  <a:pt x="119" y="61"/>
                  <a:pt x="121" y="59"/>
                </a:cubicBezTo>
                <a:cubicBezTo>
                  <a:pt x="123" y="57"/>
                  <a:pt x="126" y="55"/>
                  <a:pt x="128" y="54"/>
                </a:cubicBezTo>
                <a:cubicBezTo>
                  <a:pt x="128" y="54"/>
                  <a:pt x="127" y="53"/>
                  <a:pt x="127" y="53"/>
                </a:cubicBezTo>
                <a:cubicBezTo>
                  <a:pt x="127" y="53"/>
                  <a:pt x="128" y="52"/>
                  <a:pt x="128" y="52"/>
                </a:cubicBezTo>
                <a:cubicBezTo>
                  <a:pt x="129" y="53"/>
                  <a:pt x="129" y="53"/>
                  <a:pt x="129" y="53"/>
                </a:cubicBezTo>
                <a:cubicBezTo>
                  <a:pt x="129" y="53"/>
                  <a:pt x="129" y="53"/>
                  <a:pt x="130" y="52"/>
                </a:cubicBezTo>
                <a:cubicBezTo>
                  <a:pt x="130" y="52"/>
                  <a:pt x="130" y="52"/>
                  <a:pt x="130" y="52"/>
                </a:cubicBezTo>
                <a:cubicBezTo>
                  <a:pt x="130" y="51"/>
                  <a:pt x="130" y="52"/>
                  <a:pt x="131" y="52"/>
                </a:cubicBezTo>
                <a:cubicBezTo>
                  <a:pt x="130" y="51"/>
                  <a:pt x="131" y="50"/>
                  <a:pt x="133" y="49"/>
                </a:cubicBezTo>
                <a:cubicBezTo>
                  <a:pt x="135" y="48"/>
                  <a:pt x="136" y="47"/>
                  <a:pt x="136" y="47"/>
                </a:cubicBezTo>
                <a:cubicBezTo>
                  <a:pt x="138" y="46"/>
                  <a:pt x="139" y="44"/>
                  <a:pt x="140" y="43"/>
                </a:cubicBezTo>
                <a:cubicBezTo>
                  <a:pt x="141" y="41"/>
                  <a:pt x="142" y="40"/>
                  <a:pt x="143" y="40"/>
                </a:cubicBezTo>
                <a:cubicBezTo>
                  <a:pt x="144" y="40"/>
                  <a:pt x="144" y="40"/>
                  <a:pt x="144" y="40"/>
                </a:cubicBezTo>
                <a:cubicBezTo>
                  <a:pt x="144" y="40"/>
                  <a:pt x="144" y="39"/>
                  <a:pt x="145" y="39"/>
                </a:cubicBezTo>
                <a:cubicBezTo>
                  <a:pt x="145" y="39"/>
                  <a:pt x="145" y="38"/>
                  <a:pt x="145" y="37"/>
                </a:cubicBezTo>
                <a:cubicBezTo>
                  <a:pt x="148" y="36"/>
                  <a:pt x="150" y="34"/>
                  <a:pt x="152" y="33"/>
                </a:cubicBezTo>
                <a:cubicBezTo>
                  <a:pt x="153" y="31"/>
                  <a:pt x="156" y="30"/>
                  <a:pt x="158" y="29"/>
                </a:cubicBezTo>
                <a:cubicBezTo>
                  <a:pt x="158" y="29"/>
                  <a:pt x="159" y="29"/>
                  <a:pt x="159" y="28"/>
                </a:cubicBezTo>
                <a:cubicBezTo>
                  <a:pt x="158" y="28"/>
                  <a:pt x="159" y="27"/>
                  <a:pt x="159" y="27"/>
                </a:cubicBezTo>
                <a:cubicBezTo>
                  <a:pt x="160" y="27"/>
                  <a:pt x="161" y="26"/>
                  <a:pt x="162" y="25"/>
                </a:cubicBezTo>
                <a:cubicBezTo>
                  <a:pt x="163" y="24"/>
                  <a:pt x="164" y="23"/>
                  <a:pt x="166" y="23"/>
                </a:cubicBezTo>
                <a:cubicBezTo>
                  <a:pt x="167" y="21"/>
                  <a:pt x="168" y="20"/>
                  <a:pt x="169" y="19"/>
                </a:cubicBezTo>
                <a:cubicBezTo>
                  <a:pt x="170" y="18"/>
                  <a:pt x="171" y="17"/>
                  <a:pt x="173" y="17"/>
                </a:cubicBezTo>
                <a:cubicBezTo>
                  <a:pt x="173" y="16"/>
                  <a:pt x="173" y="15"/>
                  <a:pt x="173" y="15"/>
                </a:cubicBezTo>
                <a:cubicBezTo>
                  <a:pt x="174" y="14"/>
                  <a:pt x="174" y="14"/>
                  <a:pt x="175" y="14"/>
                </a:cubicBezTo>
                <a:cubicBezTo>
                  <a:pt x="176" y="13"/>
                  <a:pt x="176" y="13"/>
                  <a:pt x="177" y="13"/>
                </a:cubicBezTo>
                <a:cubicBezTo>
                  <a:pt x="177" y="13"/>
                  <a:pt x="177" y="12"/>
                  <a:pt x="177" y="11"/>
                </a:cubicBezTo>
                <a:lnTo>
                  <a:pt x="173" y="11"/>
                </a:lnTo>
                <a:close/>
                <a:moveTo>
                  <a:pt x="85" y="216"/>
                </a:moveTo>
                <a:cubicBezTo>
                  <a:pt x="86" y="215"/>
                  <a:pt x="87" y="215"/>
                  <a:pt x="89" y="214"/>
                </a:cubicBezTo>
                <a:cubicBezTo>
                  <a:pt x="90" y="214"/>
                  <a:pt x="91" y="213"/>
                  <a:pt x="92" y="211"/>
                </a:cubicBezTo>
                <a:cubicBezTo>
                  <a:pt x="90" y="212"/>
                  <a:pt x="89" y="212"/>
                  <a:pt x="88" y="213"/>
                </a:cubicBezTo>
                <a:cubicBezTo>
                  <a:pt x="87" y="214"/>
                  <a:pt x="86" y="215"/>
                  <a:pt x="85" y="216"/>
                </a:cubicBezTo>
                <a:close/>
                <a:moveTo>
                  <a:pt x="184" y="11"/>
                </a:moveTo>
                <a:cubicBezTo>
                  <a:pt x="182" y="14"/>
                  <a:pt x="179" y="16"/>
                  <a:pt x="177" y="18"/>
                </a:cubicBezTo>
                <a:cubicBezTo>
                  <a:pt x="174" y="21"/>
                  <a:pt x="172" y="23"/>
                  <a:pt x="169" y="25"/>
                </a:cubicBezTo>
                <a:cubicBezTo>
                  <a:pt x="167" y="27"/>
                  <a:pt x="165" y="28"/>
                  <a:pt x="162" y="30"/>
                </a:cubicBezTo>
                <a:cubicBezTo>
                  <a:pt x="160" y="32"/>
                  <a:pt x="158" y="33"/>
                  <a:pt x="156" y="35"/>
                </a:cubicBezTo>
                <a:cubicBezTo>
                  <a:pt x="155" y="36"/>
                  <a:pt x="153" y="38"/>
                  <a:pt x="152" y="39"/>
                </a:cubicBezTo>
                <a:cubicBezTo>
                  <a:pt x="150" y="40"/>
                  <a:pt x="149" y="41"/>
                  <a:pt x="149" y="42"/>
                </a:cubicBezTo>
                <a:cubicBezTo>
                  <a:pt x="147" y="44"/>
                  <a:pt x="144" y="47"/>
                  <a:pt x="141" y="48"/>
                </a:cubicBezTo>
                <a:cubicBezTo>
                  <a:pt x="139" y="50"/>
                  <a:pt x="136" y="52"/>
                  <a:pt x="134" y="54"/>
                </a:cubicBezTo>
                <a:cubicBezTo>
                  <a:pt x="135" y="54"/>
                  <a:pt x="135" y="54"/>
                  <a:pt x="135" y="55"/>
                </a:cubicBezTo>
                <a:cubicBezTo>
                  <a:pt x="132" y="55"/>
                  <a:pt x="130" y="56"/>
                  <a:pt x="129" y="59"/>
                </a:cubicBezTo>
                <a:cubicBezTo>
                  <a:pt x="128" y="61"/>
                  <a:pt x="126" y="62"/>
                  <a:pt x="123" y="63"/>
                </a:cubicBezTo>
                <a:cubicBezTo>
                  <a:pt x="121" y="65"/>
                  <a:pt x="119" y="66"/>
                  <a:pt x="118" y="68"/>
                </a:cubicBezTo>
                <a:cubicBezTo>
                  <a:pt x="117" y="70"/>
                  <a:pt x="116" y="71"/>
                  <a:pt x="113" y="72"/>
                </a:cubicBezTo>
                <a:cubicBezTo>
                  <a:pt x="112" y="73"/>
                  <a:pt x="112" y="73"/>
                  <a:pt x="112" y="73"/>
                </a:cubicBezTo>
                <a:cubicBezTo>
                  <a:pt x="110" y="75"/>
                  <a:pt x="107" y="77"/>
                  <a:pt x="105" y="79"/>
                </a:cubicBezTo>
                <a:cubicBezTo>
                  <a:pt x="102" y="81"/>
                  <a:pt x="100" y="83"/>
                  <a:pt x="97" y="86"/>
                </a:cubicBezTo>
                <a:cubicBezTo>
                  <a:pt x="95" y="87"/>
                  <a:pt x="93" y="88"/>
                  <a:pt x="92" y="90"/>
                </a:cubicBezTo>
                <a:cubicBezTo>
                  <a:pt x="90" y="91"/>
                  <a:pt x="88" y="92"/>
                  <a:pt x="86" y="94"/>
                </a:cubicBezTo>
                <a:cubicBezTo>
                  <a:pt x="86" y="95"/>
                  <a:pt x="86" y="95"/>
                  <a:pt x="86" y="95"/>
                </a:cubicBezTo>
                <a:cubicBezTo>
                  <a:pt x="86" y="96"/>
                  <a:pt x="86" y="97"/>
                  <a:pt x="86" y="97"/>
                </a:cubicBezTo>
                <a:cubicBezTo>
                  <a:pt x="85" y="97"/>
                  <a:pt x="86" y="97"/>
                  <a:pt x="87" y="98"/>
                </a:cubicBezTo>
                <a:cubicBezTo>
                  <a:pt x="90" y="94"/>
                  <a:pt x="94" y="92"/>
                  <a:pt x="99" y="89"/>
                </a:cubicBezTo>
                <a:cubicBezTo>
                  <a:pt x="103" y="86"/>
                  <a:pt x="107" y="83"/>
                  <a:pt x="110" y="79"/>
                </a:cubicBezTo>
                <a:cubicBezTo>
                  <a:pt x="111" y="79"/>
                  <a:pt x="112" y="78"/>
                  <a:pt x="113" y="77"/>
                </a:cubicBezTo>
                <a:cubicBezTo>
                  <a:pt x="114" y="76"/>
                  <a:pt x="115" y="75"/>
                  <a:pt x="117" y="75"/>
                </a:cubicBezTo>
                <a:cubicBezTo>
                  <a:pt x="116" y="75"/>
                  <a:pt x="116" y="74"/>
                  <a:pt x="116" y="74"/>
                </a:cubicBezTo>
                <a:cubicBezTo>
                  <a:pt x="117" y="73"/>
                  <a:pt x="117" y="73"/>
                  <a:pt x="118" y="72"/>
                </a:cubicBezTo>
                <a:cubicBezTo>
                  <a:pt x="119" y="72"/>
                  <a:pt x="120" y="71"/>
                  <a:pt x="121" y="70"/>
                </a:cubicBezTo>
                <a:cubicBezTo>
                  <a:pt x="122" y="70"/>
                  <a:pt x="123" y="69"/>
                  <a:pt x="123" y="68"/>
                </a:cubicBezTo>
                <a:cubicBezTo>
                  <a:pt x="125" y="67"/>
                  <a:pt x="127" y="66"/>
                  <a:pt x="130" y="63"/>
                </a:cubicBezTo>
                <a:cubicBezTo>
                  <a:pt x="133" y="61"/>
                  <a:pt x="135" y="59"/>
                  <a:pt x="137" y="57"/>
                </a:cubicBezTo>
                <a:cubicBezTo>
                  <a:pt x="138" y="57"/>
                  <a:pt x="139" y="57"/>
                  <a:pt x="139" y="58"/>
                </a:cubicBezTo>
                <a:cubicBezTo>
                  <a:pt x="139" y="56"/>
                  <a:pt x="140" y="55"/>
                  <a:pt x="141" y="54"/>
                </a:cubicBezTo>
                <a:cubicBezTo>
                  <a:pt x="143" y="54"/>
                  <a:pt x="144" y="53"/>
                  <a:pt x="145" y="52"/>
                </a:cubicBezTo>
                <a:cubicBezTo>
                  <a:pt x="146" y="51"/>
                  <a:pt x="147" y="51"/>
                  <a:pt x="148" y="49"/>
                </a:cubicBezTo>
                <a:cubicBezTo>
                  <a:pt x="149" y="48"/>
                  <a:pt x="149" y="47"/>
                  <a:pt x="149" y="44"/>
                </a:cubicBezTo>
                <a:cubicBezTo>
                  <a:pt x="151" y="44"/>
                  <a:pt x="153" y="44"/>
                  <a:pt x="154" y="43"/>
                </a:cubicBezTo>
                <a:cubicBezTo>
                  <a:pt x="155" y="42"/>
                  <a:pt x="156" y="42"/>
                  <a:pt x="158" y="42"/>
                </a:cubicBezTo>
                <a:cubicBezTo>
                  <a:pt x="158" y="42"/>
                  <a:pt x="159" y="42"/>
                  <a:pt x="159" y="41"/>
                </a:cubicBezTo>
                <a:cubicBezTo>
                  <a:pt x="158" y="40"/>
                  <a:pt x="159" y="40"/>
                  <a:pt x="159" y="40"/>
                </a:cubicBezTo>
                <a:cubicBezTo>
                  <a:pt x="161" y="40"/>
                  <a:pt x="162" y="39"/>
                  <a:pt x="162" y="37"/>
                </a:cubicBezTo>
                <a:cubicBezTo>
                  <a:pt x="163" y="36"/>
                  <a:pt x="164" y="35"/>
                  <a:pt x="166" y="36"/>
                </a:cubicBezTo>
                <a:cubicBezTo>
                  <a:pt x="165" y="35"/>
                  <a:pt x="165" y="34"/>
                  <a:pt x="166" y="34"/>
                </a:cubicBezTo>
                <a:cubicBezTo>
                  <a:pt x="166" y="34"/>
                  <a:pt x="166" y="34"/>
                  <a:pt x="167" y="33"/>
                </a:cubicBezTo>
                <a:cubicBezTo>
                  <a:pt x="169" y="31"/>
                  <a:pt x="171" y="30"/>
                  <a:pt x="173" y="28"/>
                </a:cubicBezTo>
                <a:cubicBezTo>
                  <a:pt x="176" y="27"/>
                  <a:pt x="178" y="25"/>
                  <a:pt x="180" y="23"/>
                </a:cubicBezTo>
                <a:cubicBezTo>
                  <a:pt x="181" y="23"/>
                  <a:pt x="181" y="23"/>
                  <a:pt x="181" y="23"/>
                </a:cubicBezTo>
                <a:cubicBezTo>
                  <a:pt x="183" y="20"/>
                  <a:pt x="185" y="18"/>
                  <a:pt x="187" y="17"/>
                </a:cubicBezTo>
                <a:cubicBezTo>
                  <a:pt x="189" y="15"/>
                  <a:pt x="191" y="13"/>
                  <a:pt x="192" y="11"/>
                </a:cubicBezTo>
                <a:lnTo>
                  <a:pt x="184" y="11"/>
                </a:lnTo>
                <a:close/>
                <a:moveTo>
                  <a:pt x="128" y="82"/>
                </a:moveTo>
                <a:cubicBezTo>
                  <a:pt x="127" y="84"/>
                  <a:pt x="125" y="85"/>
                  <a:pt x="123" y="87"/>
                </a:cubicBezTo>
                <a:cubicBezTo>
                  <a:pt x="121" y="88"/>
                  <a:pt x="119" y="89"/>
                  <a:pt x="117" y="90"/>
                </a:cubicBezTo>
                <a:cubicBezTo>
                  <a:pt x="117" y="91"/>
                  <a:pt x="117" y="91"/>
                  <a:pt x="117" y="91"/>
                </a:cubicBezTo>
                <a:cubicBezTo>
                  <a:pt x="117" y="92"/>
                  <a:pt x="117" y="92"/>
                  <a:pt x="116" y="92"/>
                </a:cubicBezTo>
                <a:cubicBezTo>
                  <a:pt x="116" y="93"/>
                  <a:pt x="115" y="93"/>
                  <a:pt x="115" y="93"/>
                </a:cubicBezTo>
                <a:cubicBezTo>
                  <a:pt x="115" y="93"/>
                  <a:pt x="115" y="94"/>
                  <a:pt x="114" y="94"/>
                </a:cubicBezTo>
                <a:cubicBezTo>
                  <a:pt x="114" y="93"/>
                  <a:pt x="114" y="93"/>
                  <a:pt x="114" y="93"/>
                </a:cubicBezTo>
                <a:cubicBezTo>
                  <a:pt x="113" y="93"/>
                  <a:pt x="113" y="93"/>
                  <a:pt x="113" y="94"/>
                </a:cubicBezTo>
                <a:cubicBezTo>
                  <a:pt x="114" y="93"/>
                  <a:pt x="114" y="93"/>
                  <a:pt x="114" y="94"/>
                </a:cubicBezTo>
                <a:cubicBezTo>
                  <a:pt x="114" y="94"/>
                  <a:pt x="114" y="94"/>
                  <a:pt x="113" y="95"/>
                </a:cubicBezTo>
                <a:cubicBezTo>
                  <a:pt x="108" y="97"/>
                  <a:pt x="104" y="101"/>
                  <a:pt x="99" y="106"/>
                </a:cubicBezTo>
                <a:cubicBezTo>
                  <a:pt x="95" y="111"/>
                  <a:pt x="91" y="115"/>
                  <a:pt x="86" y="119"/>
                </a:cubicBezTo>
                <a:cubicBezTo>
                  <a:pt x="86" y="119"/>
                  <a:pt x="86" y="120"/>
                  <a:pt x="86" y="121"/>
                </a:cubicBezTo>
                <a:cubicBezTo>
                  <a:pt x="85" y="122"/>
                  <a:pt x="85" y="123"/>
                  <a:pt x="86" y="124"/>
                </a:cubicBezTo>
                <a:cubicBezTo>
                  <a:pt x="88" y="122"/>
                  <a:pt x="91" y="120"/>
                  <a:pt x="93" y="119"/>
                </a:cubicBezTo>
                <a:cubicBezTo>
                  <a:pt x="95" y="117"/>
                  <a:pt x="97" y="116"/>
                  <a:pt x="99" y="114"/>
                </a:cubicBezTo>
                <a:cubicBezTo>
                  <a:pt x="100" y="114"/>
                  <a:pt x="101" y="113"/>
                  <a:pt x="101" y="112"/>
                </a:cubicBezTo>
                <a:cubicBezTo>
                  <a:pt x="102" y="111"/>
                  <a:pt x="103" y="110"/>
                  <a:pt x="104" y="110"/>
                </a:cubicBezTo>
                <a:cubicBezTo>
                  <a:pt x="104" y="109"/>
                  <a:pt x="105" y="108"/>
                  <a:pt x="106" y="108"/>
                </a:cubicBezTo>
                <a:cubicBezTo>
                  <a:pt x="106" y="107"/>
                  <a:pt x="107" y="106"/>
                  <a:pt x="108" y="105"/>
                </a:cubicBezTo>
                <a:cubicBezTo>
                  <a:pt x="109" y="104"/>
                  <a:pt x="111" y="103"/>
                  <a:pt x="112" y="102"/>
                </a:cubicBezTo>
                <a:cubicBezTo>
                  <a:pt x="113" y="101"/>
                  <a:pt x="114" y="100"/>
                  <a:pt x="115" y="99"/>
                </a:cubicBezTo>
                <a:cubicBezTo>
                  <a:pt x="116" y="98"/>
                  <a:pt x="117" y="97"/>
                  <a:pt x="118" y="96"/>
                </a:cubicBezTo>
                <a:cubicBezTo>
                  <a:pt x="120" y="95"/>
                  <a:pt x="121" y="95"/>
                  <a:pt x="123" y="95"/>
                </a:cubicBezTo>
                <a:cubicBezTo>
                  <a:pt x="124" y="92"/>
                  <a:pt x="126" y="90"/>
                  <a:pt x="128" y="88"/>
                </a:cubicBezTo>
                <a:cubicBezTo>
                  <a:pt x="130" y="86"/>
                  <a:pt x="132" y="84"/>
                  <a:pt x="134" y="82"/>
                </a:cubicBezTo>
                <a:cubicBezTo>
                  <a:pt x="135" y="82"/>
                  <a:pt x="135" y="82"/>
                  <a:pt x="135" y="81"/>
                </a:cubicBezTo>
                <a:cubicBezTo>
                  <a:pt x="136" y="81"/>
                  <a:pt x="136" y="81"/>
                  <a:pt x="136" y="81"/>
                </a:cubicBezTo>
                <a:cubicBezTo>
                  <a:pt x="136" y="80"/>
                  <a:pt x="136" y="80"/>
                  <a:pt x="136" y="80"/>
                </a:cubicBezTo>
                <a:cubicBezTo>
                  <a:pt x="138" y="79"/>
                  <a:pt x="139" y="77"/>
                  <a:pt x="140" y="76"/>
                </a:cubicBezTo>
                <a:cubicBezTo>
                  <a:pt x="142" y="75"/>
                  <a:pt x="143" y="74"/>
                  <a:pt x="143" y="72"/>
                </a:cubicBezTo>
                <a:cubicBezTo>
                  <a:pt x="145" y="71"/>
                  <a:pt x="146" y="70"/>
                  <a:pt x="147" y="69"/>
                </a:cubicBezTo>
                <a:cubicBezTo>
                  <a:pt x="148" y="67"/>
                  <a:pt x="149" y="66"/>
                  <a:pt x="150" y="65"/>
                </a:cubicBezTo>
                <a:cubicBezTo>
                  <a:pt x="145" y="67"/>
                  <a:pt x="141" y="70"/>
                  <a:pt x="138" y="73"/>
                </a:cubicBezTo>
                <a:cubicBezTo>
                  <a:pt x="135" y="76"/>
                  <a:pt x="132" y="79"/>
                  <a:pt x="128" y="82"/>
                </a:cubicBezTo>
                <a:close/>
                <a:moveTo>
                  <a:pt x="86" y="194"/>
                </a:moveTo>
                <a:cubicBezTo>
                  <a:pt x="86" y="195"/>
                  <a:pt x="86" y="196"/>
                  <a:pt x="86" y="197"/>
                </a:cubicBezTo>
                <a:cubicBezTo>
                  <a:pt x="85" y="198"/>
                  <a:pt x="85" y="199"/>
                  <a:pt x="86" y="200"/>
                </a:cubicBezTo>
                <a:cubicBezTo>
                  <a:pt x="95" y="192"/>
                  <a:pt x="104" y="183"/>
                  <a:pt x="113" y="175"/>
                </a:cubicBezTo>
                <a:cubicBezTo>
                  <a:pt x="109" y="178"/>
                  <a:pt x="104" y="181"/>
                  <a:pt x="100" y="184"/>
                </a:cubicBezTo>
                <a:cubicBezTo>
                  <a:pt x="95" y="187"/>
                  <a:pt x="91" y="191"/>
                  <a:pt x="86" y="194"/>
                </a:cubicBezTo>
                <a:close/>
                <a:moveTo>
                  <a:pt x="124" y="74"/>
                </a:moveTo>
                <a:cubicBezTo>
                  <a:pt x="124" y="74"/>
                  <a:pt x="124" y="73"/>
                  <a:pt x="123" y="73"/>
                </a:cubicBezTo>
                <a:cubicBezTo>
                  <a:pt x="123" y="73"/>
                  <a:pt x="123" y="74"/>
                  <a:pt x="123" y="74"/>
                </a:cubicBezTo>
                <a:cubicBezTo>
                  <a:pt x="122" y="76"/>
                  <a:pt x="121" y="77"/>
                  <a:pt x="119" y="78"/>
                </a:cubicBezTo>
                <a:cubicBezTo>
                  <a:pt x="118" y="79"/>
                  <a:pt x="116" y="80"/>
                  <a:pt x="113" y="81"/>
                </a:cubicBezTo>
                <a:cubicBezTo>
                  <a:pt x="114" y="81"/>
                  <a:pt x="114" y="81"/>
                  <a:pt x="114" y="82"/>
                </a:cubicBezTo>
                <a:cubicBezTo>
                  <a:pt x="114" y="82"/>
                  <a:pt x="114" y="82"/>
                  <a:pt x="113" y="82"/>
                </a:cubicBezTo>
                <a:cubicBezTo>
                  <a:pt x="109" y="85"/>
                  <a:pt x="105" y="88"/>
                  <a:pt x="100" y="92"/>
                </a:cubicBezTo>
                <a:cubicBezTo>
                  <a:pt x="96" y="95"/>
                  <a:pt x="91" y="99"/>
                  <a:pt x="86" y="101"/>
                </a:cubicBezTo>
                <a:cubicBezTo>
                  <a:pt x="86" y="103"/>
                  <a:pt x="87" y="104"/>
                  <a:pt x="87" y="106"/>
                </a:cubicBezTo>
                <a:cubicBezTo>
                  <a:pt x="87" y="107"/>
                  <a:pt x="87" y="109"/>
                  <a:pt x="87" y="110"/>
                </a:cubicBezTo>
                <a:cubicBezTo>
                  <a:pt x="89" y="110"/>
                  <a:pt x="91" y="109"/>
                  <a:pt x="92" y="107"/>
                </a:cubicBezTo>
                <a:cubicBezTo>
                  <a:pt x="93" y="106"/>
                  <a:pt x="94" y="105"/>
                  <a:pt x="95" y="104"/>
                </a:cubicBezTo>
                <a:cubicBezTo>
                  <a:pt x="96" y="103"/>
                  <a:pt x="97" y="102"/>
                  <a:pt x="99" y="100"/>
                </a:cubicBezTo>
                <a:cubicBezTo>
                  <a:pt x="100" y="101"/>
                  <a:pt x="102" y="101"/>
                  <a:pt x="102" y="99"/>
                </a:cubicBezTo>
                <a:cubicBezTo>
                  <a:pt x="102" y="98"/>
                  <a:pt x="103" y="98"/>
                  <a:pt x="103" y="98"/>
                </a:cubicBezTo>
                <a:cubicBezTo>
                  <a:pt x="103" y="97"/>
                  <a:pt x="103" y="97"/>
                  <a:pt x="103" y="97"/>
                </a:cubicBezTo>
                <a:cubicBezTo>
                  <a:pt x="107" y="95"/>
                  <a:pt x="110" y="92"/>
                  <a:pt x="112" y="88"/>
                </a:cubicBezTo>
                <a:cubicBezTo>
                  <a:pt x="115" y="85"/>
                  <a:pt x="119" y="83"/>
                  <a:pt x="124" y="81"/>
                </a:cubicBezTo>
                <a:cubicBezTo>
                  <a:pt x="125" y="78"/>
                  <a:pt x="127" y="76"/>
                  <a:pt x="129" y="75"/>
                </a:cubicBezTo>
                <a:cubicBezTo>
                  <a:pt x="131" y="74"/>
                  <a:pt x="133" y="72"/>
                  <a:pt x="135" y="70"/>
                </a:cubicBezTo>
                <a:cubicBezTo>
                  <a:pt x="136" y="69"/>
                  <a:pt x="138" y="68"/>
                  <a:pt x="139" y="66"/>
                </a:cubicBezTo>
                <a:cubicBezTo>
                  <a:pt x="140" y="64"/>
                  <a:pt x="142" y="63"/>
                  <a:pt x="144" y="63"/>
                </a:cubicBezTo>
                <a:cubicBezTo>
                  <a:pt x="145" y="61"/>
                  <a:pt x="146" y="60"/>
                  <a:pt x="148" y="59"/>
                </a:cubicBezTo>
                <a:cubicBezTo>
                  <a:pt x="150" y="58"/>
                  <a:pt x="151" y="56"/>
                  <a:pt x="150" y="55"/>
                </a:cubicBezTo>
                <a:cubicBezTo>
                  <a:pt x="145" y="57"/>
                  <a:pt x="140" y="60"/>
                  <a:pt x="137" y="64"/>
                </a:cubicBezTo>
                <a:cubicBezTo>
                  <a:pt x="133" y="68"/>
                  <a:pt x="129" y="71"/>
                  <a:pt x="124" y="74"/>
                </a:cubicBezTo>
                <a:close/>
                <a:moveTo>
                  <a:pt x="105" y="119"/>
                </a:moveTo>
                <a:cubicBezTo>
                  <a:pt x="108" y="117"/>
                  <a:pt x="110" y="114"/>
                  <a:pt x="113" y="112"/>
                </a:cubicBezTo>
                <a:cubicBezTo>
                  <a:pt x="116" y="109"/>
                  <a:pt x="118" y="107"/>
                  <a:pt x="120" y="107"/>
                </a:cubicBezTo>
                <a:cubicBezTo>
                  <a:pt x="119" y="106"/>
                  <a:pt x="119" y="105"/>
                  <a:pt x="120" y="106"/>
                </a:cubicBezTo>
                <a:cubicBezTo>
                  <a:pt x="121" y="106"/>
                  <a:pt x="121" y="105"/>
                  <a:pt x="121" y="105"/>
                </a:cubicBezTo>
                <a:cubicBezTo>
                  <a:pt x="123" y="104"/>
                  <a:pt x="123" y="104"/>
                  <a:pt x="123" y="104"/>
                </a:cubicBezTo>
                <a:cubicBezTo>
                  <a:pt x="123" y="103"/>
                  <a:pt x="123" y="103"/>
                  <a:pt x="123" y="103"/>
                </a:cubicBezTo>
                <a:cubicBezTo>
                  <a:pt x="124" y="103"/>
                  <a:pt x="124" y="103"/>
                  <a:pt x="124" y="103"/>
                </a:cubicBezTo>
                <a:cubicBezTo>
                  <a:pt x="125" y="101"/>
                  <a:pt x="127" y="99"/>
                  <a:pt x="128" y="98"/>
                </a:cubicBezTo>
                <a:cubicBezTo>
                  <a:pt x="130" y="96"/>
                  <a:pt x="132" y="95"/>
                  <a:pt x="134" y="95"/>
                </a:cubicBezTo>
                <a:cubicBezTo>
                  <a:pt x="134" y="93"/>
                  <a:pt x="135" y="92"/>
                  <a:pt x="136" y="91"/>
                </a:cubicBezTo>
                <a:cubicBezTo>
                  <a:pt x="137" y="91"/>
                  <a:pt x="138" y="89"/>
                  <a:pt x="139" y="88"/>
                </a:cubicBezTo>
                <a:cubicBezTo>
                  <a:pt x="141" y="88"/>
                  <a:pt x="141" y="88"/>
                  <a:pt x="141" y="88"/>
                </a:cubicBezTo>
                <a:cubicBezTo>
                  <a:pt x="141" y="86"/>
                  <a:pt x="142" y="85"/>
                  <a:pt x="143" y="84"/>
                </a:cubicBezTo>
                <a:cubicBezTo>
                  <a:pt x="144" y="83"/>
                  <a:pt x="145" y="82"/>
                  <a:pt x="146" y="81"/>
                </a:cubicBezTo>
                <a:cubicBezTo>
                  <a:pt x="147" y="81"/>
                  <a:pt x="148" y="80"/>
                  <a:pt x="149" y="79"/>
                </a:cubicBezTo>
                <a:cubicBezTo>
                  <a:pt x="150" y="78"/>
                  <a:pt x="150" y="77"/>
                  <a:pt x="150" y="75"/>
                </a:cubicBezTo>
                <a:cubicBezTo>
                  <a:pt x="147" y="77"/>
                  <a:pt x="144" y="79"/>
                  <a:pt x="142" y="82"/>
                </a:cubicBezTo>
                <a:cubicBezTo>
                  <a:pt x="139" y="85"/>
                  <a:pt x="137" y="88"/>
                  <a:pt x="134" y="90"/>
                </a:cubicBezTo>
                <a:cubicBezTo>
                  <a:pt x="131" y="91"/>
                  <a:pt x="129" y="93"/>
                  <a:pt x="128" y="95"/>
                </a:cubicBezTo>
                <a:cubicBezTo>
                  <a:pt x="125" y="97"/>
                  <a:pt x="121" y="101"/>
                  <a:pt x="117" y="104"/>
                </a:cubicBezTo>
                <a:cubicBezTo>
                  <a:pt x="114" y="107"/>
                  <a:pt x="110" y="111"/>
                  <a:pt x="108" y="114"/>
                </a:cubicBezTo>
                <a:cubicBezTo>
                  <a:pt x="105" y="116"/>
                  <a:pt x="102" y="119"/>
                  <a:pt x="99" y="121"/>
                </a:cubicBezTo>
                <a:cubicBezTo>
                  <a:pt x="96" y="123"/>
                  <a:pt x="93" y="125"/>
                  <a:pt x="91" y="128"/>
                </a:cubicBezTo>
                <a:cubicBezTo>
                  <a:pt x="90" y="128"/>
                  <a:pt x="89" y="129"/>
                  <a:pt x="88" y="129"/>
                </a:cubicBezTo>
                <a:cubicBezTo>
                  <a:pt x="87" y="129"/>
                  <a:pt x="86" y="130"/>
                  <a:pt x="86" y="131"/>
                </a:cubicBezTo>
                <a:cubicBezTo>
                  <a:pt x="87" y="132"/>
                  <a:pt x="87" y="133"/>
                  <a:pt x="87" y="135"/>
                </a:cubicBezTo>
                <a:cubicBezTo>
                  <a:pt x="87" y="136"/>
                  <a:pt x="87" y="137"/>
                  <a:pt x="87" y="138"/>
                </a:cubicBezTo>
                <a:cubicBezTo>
                  <a:pt x="86" y="139"/>
                  <a:pt x="86" y="140"/>
                  <a:pt x="86" y="141"/>
                </a:cubicBezTo>
                <a:cubicBezTo>
                  <a:pt x="86" y="143"/>
                  <a:pt x="87" y="144"/>
                  <a:pt x="87" y="145"/>
                </a:cubicBezTo>
                <a:cubicBezTo>
                  <a:pt x="89" y="143"/>
                  <a:pt x="91" y="142"/>
                  <a:pt x="92" y="141"/>
                </a:cubicBezTo>
                <a:cubicBezTo>
                  <a:pt x="93" y="140"/>
                  <a:pt x="94" y="139"/>
                  <a:pt x="96" y="137"/>
                </a:cubicBezTo>
                <a:cubicBezTo>
                  <a:pt x="101" y="132"/>
                  <a:pt x="101" y="132"/>
                  <a:pt x="101" y="132"/>
                </a:cubicBezTo>
                <a:cubicBezTo>
                  <a:pt x="103" y="130"/>
                  <a:pt x="105" y="129"/>
                  <a:pt x="107" y="127"/>
                </a:cubicBezTo>
                <a:cubicBezTo>
                  <a:pt x="109" y="125"/>
                  <a:pt x="111" y="124"/>
                  <a:pt x="113" y="123"/>
                </a:cubicBezTo>
                <a:cubicBezTo>
                  <a:pt x="115" y="121"/>
                  <a:pt x="116" y="120"/>
                  <a:pt x="117" y="119"/>
                </a:cubicBezTo>
                <a:cubicBezTo>
                  <a:pt x="119" y="117"/>
                  <a:pt x="121" y="116"/>
                  <a:pt x="123" y="114"/>
                </a:cubicBezTo>
                <a:cubicBezTo>
                  <a:pt x="124" y="113"/>
                  <a:pt x="125" y="111"/>
                  <a:pt x="127" y="110"/>
                </a:cubicBezTo>
                <a:cubicBezTo>
                  <a:pt x="128" y="108"/>
                  <a:pt x="130" y="107"/>
                  <a:pt x="132" y="106"/>
                </a:cubicBezTo>
                <a:cubicBezTo>
                  <a:pt x="135" y="103"/>
                  <a:pt x="138" y="100"/>
                  <a:pt x="141" y="97"/>
                </a:cubicBezTo>
                <a:cubicBezTo>
                  <a:pt x="144" y="94"/>
                  <a:pt x="147" y="91"/>
                  <a:pt x="150" y="88"/>
                </a:cubicBezTo>
                <a:cubicBezTo>
                  <a:pt x="148" y="87"/>
                  <a:pt x="147" y="88"/>
                  <a:pt x="146" y="89"/>
                </a:cubicBezTo>
                <a:cubicBezTo>
                  <a:pt x="145" y="90"/>
                  <a:pt x="144" y="91"/>
                  <a:pt x="143" y="92"/>
                </a:cubicBezTo>
                <a:cubicBezTo>
                  <a:pt x="138" y="97"/>
                  <a:pt x="134" y="101"/>
                  <a:pt x="129" y="105"/>
                </a:cubicBezTo>
                <a:cubicBezTo>
                  <a:pt x="124" y="109"/>
                  <a:pt x="119" y="113"/>
                  <a:pt x="114" y="116"/>
                </a:cubicBezTo>
                <a:cubicBezTo>
                  <a:pt x="112" y="119"/>
                  <a:pt x="110" y="121"/>
                  <a:pt x="108" y="123"/>
                </a:cubicBezTo>
                <a:cubicBezTo>
                  <a:pt x="105" y="125"/>
                  <a:pt x="102" y="127"/>
                  <a:pt x="100" y="130"/>
                </a:cubicBezTo>
                <a:cubicBezTo>
                  <a:pt x="98" y="133"/>
                  <a:pt x="95" y="134"/>
                  <a:pt x="92" y="135"/>
                </a:cubicBezTo>
                <a:cubicBezTo>
                  <a:pt x="91" y="134"/>
                  <a:pt x="91" y="134"/>
                  <a:pt x="91" y="133"/>
                </a:cubicBezTo>
                <a:cubicBezTo>
                  <a:pt x="92" y="132"/>
                  <a:pt x="92" y="132"/>
                  <a:pt x="92" y="131"/>
                </a:cubicBezTo>
                <a:cubicBezTo>
                  <a:pt x="94" y="129"/>
                  <a:pt x="96" y="127"/>
                  <a:pt x="98" y="124"/>
                </a:cubicBezTo>
                <a:cubicBezTo>
                  <a:pt x="101" y="122"/>
                  <a:pt x="103" y="120"/>
                  <a:pt x="105" y="119"/>
                </a:cubicBezTo>
                <a:close/>
                <a:moveTo>
                  <a:pt x="93" y="155"/>
                </a:moveTo>
                <a:cubicBezTo>
                  <a:pt x="91" y="156"/>
                  <a:pt x="90" y="157"/>
                  <a:pt x="88" y="158"/>
                </a:cubicBezTo>
                <a:cubicBezTo>
                  <a:pt x="87" y="159"/>
                  <a:pt x="86" y="161"/>
                  <a:pt x="86" y="163"/>
                </a:cubicBezTo>
                <a:cubicBezTo>
                  <a:pt x="89" y="163"/>
                  <a:pt x="91" y="161"/>
                  <a:pt x="94" y="159"/>
                </a:cubicBezTo>
                <a:cubicBezTo>
                  <a:pt x="96" y="156"/>
                  <a:pt x="98" y="154"/>
                  <a:pt x="101" y="153"/>
                </a:cubicBezTo>
                <a:cubicBezTo>
                  <a:pt x="103" y="151"/>
                  <a:pt x="106" y="148"/>
                  <a:pt x="108" y="146"/>
                </a:cubicBezTo>
                <a:cubicBezTo>
                  <a:pt x="111" y="143"/>
                  <a:pt x="114" y="142"/>
                  <a:pt x="117" y="140"/>
                </a:cubicBezTo>
                <a:cubicBezTo>
                  <a:pt x="118" y="138"/>
                  <a:pt x="119" y="137"/>
                  <a:pt x="121" y="136"/>
                </a:cubicBezTo>
                <a:cubicBezTo>
                  <a:pt x="122" y="134"/>
                  <a:pt x="124" y="133"/>
                  <a:pt x="125" y="131"/>
                </a:cubicBezTo>
                <a:cubicBezTo>
                  <a:pt x="127" y="130"/>
                  <a:pt x="128" y="129"/>
                  <a:pt x="130" y="128"/>
                </a:cubicBezTo>
                <a:cubicBezTo>
                  <a:pt x="131" y="126"/>
                  <a:pt x="132" y="125"/>
                  <a:pt x="133" y="123"/>
                </a:cubicBezTo>
                <a:cubicBezTo>
                  <a:pt x="127" y="129"/>
                  <a:pt x="120" y="134"/>
                  <a:pt x="112" y="139"/>
                </a:cubicBezTo>
                <a:cubicBezTo>
                  <a:pt x="105" y="145"/>
                  <a:pt x="99" y="150"/>
                  <a:pt x="93" y="155"/>
                </a:cubicBezTo>
                <a:close/>
                <a:moveTo>
                  <a:pt x="106" y="162"/>
                </a:moveTo>
                <a:cubicBezTo>
                  <a:pt x="106" y="162"/>
                  <a:pt x="105" y="164"/>
                  <a:pt x="103" y="165"/>
                </a:cubicBezTo>
                <a:cubicBezTo>
                  <a:pt x="102" y="167"/>
                  <a:pt x="100" y="168"/>
                  <a:pt x="97" y="168"/>
                </a:cubicBezTo>
                <a:cubicBezTo>
                  <a:pt x="97" y="169"/>
                  <a:pt x="97" y="170"/>
                  <a:pt x="96" y="170"/>
                </a:cubicBezTo>
                <a:cubicBezTo>
                  <a:pt x="94" y="171"/>
                  <a:pt x="93" y="172"/>
                  <a:pt x="92" y="173"/>
                </a:cubicBezTo>
                <a:cubicBezTo>
                  <a:pt x="91" y="174"/>
                  <a:pt x="89" y="175"/>
                  <a:pt x="87" y="177"/>
                </a:cubicBezTo>
                <a:cubicBezTo>
                  <a:pt x="87" y="177"/>
                  <a:pt x="87" y="178"/>
                  <a:pt x="87" y="179"/>
                </a:cubicBezTo>
                <a:cubicBezTo>
                  <a:pt x="86" y="181"/>
                  <a:pt x="87" y="181"/>
                  <a:pt x="87" y="181"/>
                </a:cubicBezTo>
                <a:cubicBezTo>
                  <a:pt x="92" y="177"/>
                  <a:pt x="97" y="173"/>
                  <a:pt x="101" y="169"/>
                </a:cubicBezTo>
                <a:cubicBezTo>
                  <a:pt x="106" y="165"/>
                  <a:pt x="111" y="161"/>
                  <a:pt x="116" y="156"/>
                </a:cubicBezTo>
                <a:cubicBezTo>
                  <a:pt x="114" y="157"/>
                  <a:pt x="112" y="158"/>
                  <a:pt x="112" y="159"/>
                </a:cubicBezTo>
                <a:cubicBezTo>
                  <a:pt x="111" y="160"/>
                  <a:pt x="109" y="161"/>
                  <a:pt x="106" y="162"/>
                </a:cubicBezTo>
                <a:close/>
                <a:moveTo>
                  <a:pt x="87" y="54"/>
                </a:moveTo>
                <a:cubicBezTo>
                  <a:pt x="88" y="54"/>
                  <a:pt x="88" y="53"/>
                  <a:pt x="88" y="52"/>
                </a:cubicBezTo>
                <a:cubicBezTo>
                  <a:pt x="88" y="52"/>
                  <a:pt x="87" y="53"/>
                  <a:pt x="87" y="53"/>
                </a:cubicBezTo>
                <a:cubicBezTo>
                  <a:pt x="87" y="53"/>
                  <a:pt x="87" y="54"/>
                  <a:pt x="87" y="54"/>
                </a:cubicBezTo>
                <a:close/>
                <a:moveTo>
                  <a:pt x="87" y="208"/>
                </a:moveTo>
                <a:cubicBezTo>
                  <a:pt x="88" y="208"/>
                  <a:pt x="88" y="207"/>
                  <a:pt x="88" y="207"/>
                </a:cubicBezTo>
                <a:cubicBezTo>
                  <a:pt x="89" y="207"/>
                  <a:pt x="89" y="207"/>
                  <a:pt x="91" y="207"/>
                </a:cubicBezTo>
                <a:cubicBezTo>
                  <a:pt x="91" y="205"/>
                  <a:pt x="93" y="203"/>
                  <a:pt x="94" y="202"/>
                </a:cubicBezTo>
                <a:cubicBezTo>
                  <a:pt x="96" y="201"/>
                  <a:pt x="97" y="200"/>
                  <a:pt x="99" y="198"/>
                </a:cubicBezTo>
                <a:cubicBezTo>
                  <a:pt x="101" y="197"/>
                  <a:pt x="103" y="196"/>
                  <a:pt x="105" y="194"/>
                </a:cubicBezTo>
                <a:cubicBezTo>
                  <a:pt x="106" y="193"/>
                  <a:pt x="108" y="191"/>
                  <a:pt x="109" y="189"/>
                </a:cubicBezTo>
                <a:cubicBezTo>
                  <a:pt x="115" y="186"/>
                  <a:pt x="121" y="182"/>
                  <a:pt x="126" y="177"/>
                </a:cubicBezTo>
                <a:cubicBezTo>
                  <a:pt x="131" y="172"/>
                  <a:pt x="136" y="167"/>
                  <a:pt x="140" y="161"/>
                </a:cubicBezTo>
                <a:cubicBezTo>
                  <a:pt x="140" y="161"/>
                  <a:pt x="140" y="161"/>
                  <a:pt x="140" y="160"/>
                </a:cubicBezTo>
                <a:cubicBezTo>
                  <a:pt x="139" y="160"/>
                  <a:pt x="139" y="160"/>
                  <a:pt x="139" y="160"/>
                </a:cubicBezTo>
                <a:cubicBezTo>
                  <a:pt x="131" y="168"/>
                  <a:pt x="122" y="176"/>
                  <a:pt x="113" y="184"/>
                </a:cubicBezTo>
                <a:cubicBezTo>
                  <a:pt x="104" y="192"/>
                  <a:pt x="96" y="200"/>
                  <a:pt x="87" y="208"/>
                </a:cubicBezTo>
                <a:close/>
                <a:moveTo>
                  <a:pt x="134" y="216"/>
                </a:moveTo>
                <a:cubicBezTo>
                  <a:pt x="130" y="218"/>
                  <a:pt x="127" y="220"/>
                  <a:pt x="124" y="223"/>
                </a:cubicBezTo>
                <a:cubicBezTo>
                  <a:pt x="121" y="225"/>
                  <a:pt x="118" y="228"/>
                  <a:pt x="116" y="229"/>
                </a:cubicBezTo>
                <a:cubicBezTo>
                  <a:pt x="114" y="231"/>
                  <a:pt x="112" y="233"/>
                  <a:pt x="110" y="234"/>
                </a:cubicBezTo>
                <a:cubicBezTo>
                  <a:pt x="107" y="235"/>
                  <a:pt x="106" y="236"/>
                  <a:pt x="104" y="237"/>
                </a:cubicBezTo>
                <a:cubicBezTo>
                  <a:pt x="101" y="240"/>
                  <a:pt x="99" y="242"/>
                  <a:pt x="96" y="244"/>
                </a:cubicBezTo>
                <a:cubicBezTo>
                  <a:pt x="93" y="246"/>
                  <a:pt x="91" y="248"/>
                  <a:pt x="88" y="250"/>
                </a:cubicBezTo>
                <a:cubicBezTo>
                  <a:pt x="93" y="248"/>
                  <a:pt x="96" y="246"/>
                  <a:pt x="99" y="244"/>
                </a:cubicBezTo>
                <a:cubicBezTo>
                  <a:pt x="102" y="242"/>
                  <a:pt x="105" y="240"/>
                  <a:pt x="109" y="239"/>
                </a:cubicBezTo>
                <a:cubicBezTo>
                  <a:pt x="109" y="238"/>
                  <a:pt x="109" y="237"/>
                  <a:pt x="109" y="237"/>
                </a:cubicBezTo>
                <a:cubicBezTo>
                  <a:pt x="109" y="236"/>
                  <a:pt x="109" y="236"/>
                  <a:pt x="110" y="236"/>
                </a:cubicBezTo>
                <a:cubicBezTo>
                  <a:pt x="111" y="236"/>
                  <a:pt x="112" y="236"/>
                  <a:pt x="112" y="235"/>
                </a:cubicBezTo>
                <a:cubicBezTo>
                  <a:pt x="112" y="235"/>
                  <a:pt x="113" y="235"/>
                  <a:pt x="114" y="236"/>
                </a:cubicBezTo>
                <a:cubicBezTo>
                  <a:pt x="114" y="236"/>
                  <a:pt x="114" y="235"/>
                  <a:pt x="114" y="235"/>
                </a:cubicBezTo>
                <a:cubicBezTo>
                  <a:pt x="114" y="235"/>
                  <a:pt x="113" y="234"/>
                  <a:pt x="113" y="234"/>
                </a:cubicBezTo>
                <a:cubicBezTo>
                  <a:pt x="114" y="234"/>
                  <a:pt x="114" y="234"/>
                  <a:pt x="114" y="233"/>
                </a:cubicBezTo>
                <a:cubicBezTo>
                  <a:pt x="115" y="233"/>
                  <a:pt x="115" y="232"/>
                  <a:pt x="116" y="232"/>
                </a:cubicBezTo>
                <a:cubicBezTo>
                  <a:pt x="116" y="231"/>
                  <a:pt x="117" y="231"/>
                  <a:pt x="118" y="230"/>
                </a:cubicBezTo>
                <a:cubicBezTo>
                  <a:pt x="119" y="230"/>
                  <a:pt x="120" y="230"/>
                  <a:pt x="120" y="229"/>
                </a:cubicBezTo>
                <a:cubicBezTo>
                  <a:pt x="121" y="229"/>
                  <a:pt x="121" y="229"/>
                  <a:pt x="121" y="229"/>
                </a:cubicBezTo>
                <a:cubicBezTo>
                  <a:pt x="121" y="228"/>
                  <a:pt x="121" y="228"/>
                  <a:pt x="121" y="227"/>
                </a:cubicBezTo>
                <a:cubicBezTo>
                  <a:pt x="122" y="227"/>
                  <a:pt x="122" y="227"/>
                  <a:pt x="123" y="227"/>
                </a:cubicBezTo>
                <a:cubicBezTo>
                  <a:pt x="123" y="228"/>
                  <a:pt x="123" y="228"/>
                  <a:pt x="124" y="227"/>
                </a:cubicBezTo>
                <a:cubicBezTo>
                  <a:pt x="124" y="227"/>
                  <a:pt x="125" y="226"/>
                  <a:pt x="126" y="225"/>
                </a:cubicBezTo>
                <a:cubicBezTo>
                  <a:pt x="127" y="224"/>
                  <a:pt x="128" y="223"/>
                  <a:pt x="130" y="222"/>
                </a:cubicBezTo>
                <a:cubicBezTo>
                  <a:pt x="131" y="221"/>
                  <a:pt x="132" y="220"/>
                  <a:pt x="133" y="219"/>
                </a:cubicBezTo>
                <a:cubicBezTo>
                  <a:pt x="134" y="218"/>
                  <a:pt x="135" y="217"/>
                  <a:pt x="136" y="216"/>
                </a:cubicBezTo>
                <a:cubicBezTo>
                  <a:pt x="138" y="214"/>
                  <a:pt x="140" y="213"/>
                  <a:pt x="141" y="213"/>
                </a:cubicBezTo>
                <a:cubicBezTo>
                  <a:pt x="143" y="212"/>
                  <a:pt x="144" y="211"/>
                  <a:pt x="145" y="210"/>
                </a:cubicBezTo>
                <a:cubicBezTo>
                  <a:pt x="146" y="209"/>
                  <a:pt x="147" y="209"/>
                  <a:pt x="148" y="208"/>
                </a:cubicBezTo>
                <a:cubicBezTo>
                  <a:pt x="148" y="207"/>
                  <a:pt x="149" y="206"/>
                  <a:pt x="149" y="205"/>
                </a:cubicBezTo>
                <a:cubicBezTo>
                  <a:pt x="147" y="208"/>
                  <a:pt x="144" y="210"/>
                  <a:pt x="141" y="211"/>
                </a:cubicBezTo>
                <a:cubicBezTo>
                  <a:pt x="139" y="213"/>
                  <a:pt x="136" y="214"/>
                  <a:pt x="134" y="216"/>
                </a:cubicBezTo>
                <a:close/>
                <a:moveTo>
                  <a:pt x="90" y="152"/>
                </a:moveTo>
                <a:cubicBezTo>
                  <a:pt x="90" y="151"/>
                  <a:pt x="90" y="150"/>
                  <a:pt x="92" y="150"/>
                </a:cubicBezTo>
                <a:cubicBezTo>
                  <a:pt x="93" y="149"/>
                  <a:pt x="93" y="148"/>
                  <a:pt x="93" y="147"/>
                </a:cubicBezTo>
                <a:cubicBezTo>
                  <a:pt x="92" y="148"/>
                  <a:pt x="92" y="149"/>
                  <a:pt x="90" y="150"/>
                </a:cubicBezTo>
                <a:cubicBezTo>
                  <a:pt x="89" y="150"/>
                  <a:pt x="89" y="151"/>
                  <a:pt x="90" y="152"/>
                </a:cubicBezTo>
                <a:close/>
                <a:moveTo>
                  <a:pt x="140" y="10"/>
                </a:moveTo>
                <a:cubicBezTo>
                  <a:pt x="139" y="11"/>
                  <a:pt x="138" y="12"/>
                  <a:pt x="137" y="12"/>
                </a:cubicBezTo>
                <a:cubicBezTo>
                  <a:pt x="136" y="13"/>
                  <a:pt x="136" y="13"/>
                  <a:pt x="135" y="14"/>
                </a:cubicBezTo>
                <a:cubicBezTo>
                  <a:pt x="132" y="16"/>
                  <a:pt x="130" y="18"/>
                  <a:pt x="127" y="20"/>
                </a:cubicBezTo>
                <a:cubicBezTo>
                  <a:pt x="125" y="22"/>
                  <a:pt x="123" y="24"/>
                  <a:pt x="120" y="26"/>
                </a:cubicBezTo>
                <a:cubicBezTo>
                  <a:pt x="117" y="29"/>
                  <a:pt x="114" y="31"/>
                  <a:pt x="111" y="34"/>
                </a:cubicBezTo>
                <a:cubicBezTo>
                  <a:pt x="108" y="37"/>
                  <a:pt x="105" y="39"/>
                  <a:pt x="102" y="41"/>
                </a:cubicBezTo>
                <a:cubicBezTo>
                  <a:pt x="101" y="42"/>
                  <a:pt x="100" y="43"/>
                  <a:pt x="99" y="44"/>
                </a:cubicBezTo>
                <a:cubicBezTo>
                  <a:pt x="97" y="45"/>
                  <a:pt x="96" y="47"/>
                  <a:pt x="94" y="48"/>
                </a:cubicBezTo>
                <a:cubicBezTo>
                  <a:pt x="93" y="49"/>
                  <a:pt x="93" y="50"/>
                  <a:pt x="91" y="50"/>
                </a:cubicBezTo>
                <a:cubicBezTo>
                  <a:pt x="90" y="51"/>
                  <a:pt x="90" y="51"/>
                  <a:pt x="90" y="52"/>
                </a:cubicBezTo>
                <a:cubicBezTo>
                  <a:pt x="91" y="52"/>
                  <a:pt x="93" y="51"/>
                  <a:pt x="95" y="50"/>
                </a:cubicBezTo>
                <a:cubicBezTo>
                  <a:pt x="96" y="48"/>
                  <a:pt x="98" y="48"/>
                  <a:pt x="100" y="48"/>
                </a:cubicBezTo>
                <a:cubicBezTo>
                  <a:pt x="100" y="47"/>
                  <a:pt x="100" y="46"/>
                  <a:pt x="102" y="44"/>
                </a:cubicBezTo>
                <a:cubicBezTo>
                  <a:pt x="103" y="44"/>
                  <a:pt x="103" y="44"/>
                  <a:pt x="103" y="44"/>
                </a:cubicBezTo>
                <a:cubicBezTo>
                  <a:pt x="103" y="44"/>
                  <a:pt x="104" y="44"/>
                  <a:pt x="104" y="44"/>
                </a:cubicBezTo>
                <a:cubicBezTo>
                  <a:pt x="107" y="41"/>
                  <a:pt x="110" y="38"/>
                  <a:pt x="113" y="36"/>
                </a:cubicBezTo>
                <a:cubicBezTo>
                  <a:pt x="117" y="35"/>
                  <a:pt x="120" y="32"/>
                  <a:pt x="123" y="29"/>
                </a:cubicBezTo>
                <a:cubicBezTo>
                  <a:pt x="123" y="29"/>
                  <a:pt x="124" y="29"/>
                  <a:pt x="125" y="29"/>
                </a:cubicBezTo>
                <a:cubicBezTo>
                  <a:pt x="125" y="28"/>
                  <a:pt x="125" y="28"/>
                  <a:pt x="125" y="28"/>
                </a:cubicBezTo>
                <a:cubicBezTo>
                  <a:pt x="124" y="28"/>
                  <a:pt x="124" y="27"/>
                  <a:pt x="124" y="26"/>
                </a:cubicBezTo>
                <a:cubicBezTo>
                  <a:pt x="132" y="21"/>
                  <a:pt x="138" y="16"/>
                  <a:pt x="143" y="10"/>
                </a:cubicBezTo>
                <a:lnTo>
                  <a:pt x="140" y="10"/>
                </a:lnTo>
                <a:close/>
                <a:moveTo>
                  <a:pt x="90" y="169"/>
                </a:moveTo>
                <a:cubicBezTo>
                  <a:pt x="91" y="168"/>
                  <a:pt x="92" y="168"/>
                  <a:pt x="94" y="166"/>
                </a:cubicBezTo>
                <a:cubicBezTo>
                  <a:pt x="95" y="165"/>
                  <a:pt x="96" y="164"/>
                  <a:pt x="96" y="163"/>
                </a:cubicBezTo>
                <a:cubicBezTo>
                  <a:pt x="95" y="164"/>
                  <a:pt x="94" y="164"/>
                  <a:pt x="92" y="165"/>
                </a:cubicBezTo>
                <a:cubicBezTo>
                  <a:pt x="91" y="166"/>
                  <a:pt x="90" y="168"/>
                  <a:pt x="90" y="169"/>
                </a:cubicBezTo>
                <a:close/>
                <a:moveTo>
                  <a:pt x="113" y="130"/>
                </a:moveTo>
                <a:cubicBezTo>
                  <a:pt x="111" y="132"/>
                  <a:pt x="109" y="134"/>
                  <a:pt x="107" y="135"/>
                </a:cubicBezTo>
                <a:cubicBezTo>
                  <a:pt x="105" y="137"/>
                  <a:pt x="103" y="139"/>
                  <a:pt x="101" y="139"/>
                </a:cubicBezTo>
                <a:cubicBezTo>
                  <a:pt x="101" y="140"/>
                  <a:pt x="100" y="141"/>
                  <a:pt x="100" y="142"/>
                </a:cubicBezTo>
                <a:cubicBezTo>
                  <a:pt x="99" y="143"/>
                  <a:pt x="98" y="143"/>
                  <a:pt x="97" y="144"/>
                </a:cubicBezTo>
                <a:cubicBezTo>
                  <a:pt x="97" y="144"/>
                  <a:pt x="96" y="145"/>
                  <a:pt x="96" y="145"/>
                </a:cubicBezTo>
                <a:cubicBezTo>
                  <a:pt x="95" y="146"/>
                  <a:pt x="95" y="146"/>
                  <a:pt x="95" y="147"/>
                </a:cubicBezTo>
                <a:cubicBezTo>
                  <a:pt x="97" y="145"/>
                  <a:pt x="98" y="144"/>
                  <a:pt x="99" y="144"/>
                </a:cubicBezTo>
                <a:cubicBezTo>
                  <a:pt x="101" y="143"/>
                  <a:pt x="102" y="143"/>
                  <a:pt x="103" y="141"/>
                </a:cubicBezTo>
                <a:cubicBezTo>
                  <a:pt x="104" y="140"/>
                  <a:pt x="105" y="139"/>
                  <a:pt x="106" y="138"/>
                </a:cubicBezTo>
                <a:cubicBezTo>
                  <a:pt x="107" y="136"/>
                  <a:pt x="108" y="136"/>
                  <a:pt x="110" y="136"/>
                </a:cubicBezTo>
                <a:cubicBezTo>
                  <a:pt x="110" y="134"/>
                  <a:pt x="110" y="133"/>
                  <a:pt x="111" y="133"/>
                </a:cubicBezTo>
                <a:cubicBezTo>
                  <a:pt x="113" y="133"/>
                  <a:pt x="114" y="132"/>
                  <a:pt x="115" y="130"/>
                </a:cubicBezTo>
                <a:cubicBezTo>
                  <a:pt x="116" y="129"/>
                  <a:pt x="118" y="128"/>
                  <a:pt x="120" y="128"/>
                </a:cubicBezTo>
                <a:cubicBezTo>
                  <a:pt x="120" y="127"/>
                  <a:pt x="121" y="126"/>
                  <a:pt x="123" y="124"/>
                </a:cubicBezTo>
                <a:cubicBezTo>
                  <a:pt x="127" y="121"/>
                  <a:pt x="132" y="118"/>
                  <a:pt x="135" y="114"/>
                </a:cubicBezTo>
                <a:cubicBezTo>
                  <a:pt x="139" y="111"/>
                  <a:pt x="143" y="107"/>
                  <a:pt x="148" y="103"/>
                </a:cubicBezTo>
                <a:cubicBezTo>
                  <a:pt x="147" y="102"/>
                  <a:pt x="147" y="101"/>
                  <a:pt x="148" y="101"/>
                </a:cubicBezTo>
                <a:cubicBezTo>
                  <a:pt x="148" y="100"/>
                  <a:pt x="148" y="99"/>
                  <a:pt x="148" y="99"/>
                </a:cubicBezTo>
                <a:cubicBezTo>
                  <a:pt x="142" y="104"/>
                  <a:pt x="136" y="109"/>
                  <a:pt x="130" y="115"/>
                </a:cubicBezTo>
                <a:cubicBezTo>
                  <a:pt x="124" y="120"/>
                  <a:pt x="119" y="125"/>
                  <a:pt x="113" y="130"/>
                </a:cubicBezTo>
                <a:close/>
                <a:moveTo>
                  <a:pt x="95" y="209"/>
                </a:moveTo>
                <a:cubicBezTo>
                  <a:pt x="96" y="209"/>
                  <a:pt x="96" y="209"/>
                  <a:pt x="96" y="209"/>
                </a:cubicBezTo>
                <a:cubicBezTo>
                  <a:pt x="96" y="207"/>
                  <a:pt x="96" y="207"/>
                  <a:pt x="95" y="208"/>
                </a:cubicBezTo>
                <a:lnTo>
                  <a:pt x="95" y="209"/>
                </a:lnTo>
                <a:close/>
                <a:moveTo>
                  <a:pt x="100" y="161"/>
                </a:moveTo>
                <a:cubicBezTo>
                  <a:pt x="98" y="161"/>
                  <a:pt x="97" y="162"/>
                  <a:pt x="97" y="162"/>
                </a:cubicBezTo>
                <a:cubicBezTo>
                  <a:pt x="97" y="162"/>
                  <a:pt x="97" y="162"/>
                  <a:pt x="98" y="162"/>
                </a:cubicBezTo>
                <a:cubicBezTo>
                  <a:pt x="98" y="162"/>
                  <a:pt x="99" y="161"/>
                  <a:pt x="99" y="161"/>
                </a:cubicBezTo>
                <a:cubicBezTo>
                  <a:pt x="100" y="161"/>
                  <a:pt x="100" y="161"/>
                  <a:pt x="100" y="161"/>
                </a:cubicBezTo>
                <a:close/>
                <a:moveTo>
                  <a:pt x="99" y="207"/>
                </a:moveTo>
                <a:cubicBezTo>
                  <a:pt x="99" y="205"/>
                  <a:pt x="100" y="204"/>
                  <a:pt x="102" y="204"/>
                </a:cubicBezTo>
                <a:cubicBezTo>
                  <a:pt x="104" y="203"/>
                  <a:pt x="105" y="202"/>
                  <a:pt x="104" y="201"/>
                </a:cubicBezTo>
                <a:cubicBezTo>
                  <a:pt x="104" y="202"/>
                  <a:pt x="104" y="202"/>
                  <a:pt x="103" y="202"/>
                </a:cubicBezTo>
                <a:cubicBezTo>
                  <a:pt x="103" y="203"/>
                  <a:pt x="102" y="203"/>
                  <a:pt x="101" y="204"/>
                </a:cubicBezTo>
                <a:cubicBezTo>
                  <a:pt x="100" y="204"/>
                  <a:pt x="100" y="204"/>
                  <a:pt x="99" y="205"/>
                </a:cubicBezTo>
                <a:cubicBezTo>
                  <a:pt x="99" y="205"/>
                  <a:pt x="98" y="206"/>
                  <a:pt x="99" y="207"/>
                </a:cubicBezTo>
                <a:close/>
                <a:moveTo>
                  <a:pt x="101" y="160"/>
                </a:moveTo>
                <a:cubicBezTo>
                  <a:pt x="103" y="159"/>
                  <a:pt x="105" y="158"/>
                  <a:pt x="106" y="157"/>
                </a:cubicBezTo>
                <a:cubicBezTo>
                  <a:pt x="107" y="155"/>
                  <a:pt x="108" y="155"/>
                  <a:pt x="110" y="154"/>
                </a:cubicBezTo>
                <a:cubicBezTo>
                  <a:pt x="108" y="154"/>
                  <a:pt x="107" y="154"/>
                  <a:pt x="105" y="156"/>
                </a:cubicBezTo>
                <a:cubicBezTo>
                  <a:pt x="104" y="157"/>
                  <a:pt x="103" y="159"/>
                  <a:pt x="101" y="160"/>
                </a:cubicBezTo>
                <a:close/>
                <a:moveTo>
                  <a:pt x="102" y="178"/>
                </a:moveTo>
                <a:cubicBezTo>
                  <a:pt x="102" y="177"/>
                  <a:pt x="103" y="177"/>
                  <a:pt x="103" y="177"/>
                </a:cubicBezTo>
                <a:cubicBezTo>
                  <a:pt x="104" y="176"/>
                  <a:pt x="104" y="176"/>
                  <a:pt x="104" y="175"/>
                </a:cubicBezTo>
                <a:cubicBezTo>
                  <a:pt x="104" y="175"/>
                  <a:pt x="103" y="175"/>
                  <a:pt x="102" y="176"/>
                </a:cubicBezTo>
                <a:cubicBezTo>
                  <a:pt x="102" y="177"/>
                  <a:pt x="101" y="177"/>
                  <a:pt x="102" y="178"/>
                </a:cubicBezTo>
                <a:close/>
                <a:moveTo>
                  <a:pt x="127" y="229"/>
                </a:moveTo>
                <a:cubicBezTo>
                  <a:pt x="125" y="232"/>
                  <a:pt x="123" y="234"/>
                  <a:pt x="121" y="235"/>
                </a:cubicBezTo>
                <a:cubicBezTo>
                  <a:pt x="118" y="236"/>
                  <a:pt x="116" y="238"/>
                  <a:pt x="114" y="240"/>
                </a:cubicBezTo>
                <a:cubicBezTo>
                  <a:pt x="112" y="241"/>
                  <a:pt x="110" y="242"/>
                  <a:pt x="108" y="243"/>
                </a:cubicBezTo>
                <a:cubicBezTo>
                  <a:pt x="107" y="244"/>
                  <a:pt x="105" y="246"/>
                  <a:pt x="103" y="248"/>
                </a:cubicBezTo>
                <a:cubicBezTo>
                  <a:pt x="105" y="248"/>
                  <a:pt x="106" y="247"/>
                  <a:pt x="106" y="247"/>
                </a:cubicBezTo>
                <a:cubicBezTo>
                  <a:pt x="107" y="247"/>
                  <a:pt x="108" y="247"/>
                  <a:pt x="110" y="248"/>
                </a:cubicBezTo>
                <a:cubicBezTo>
                  <a:pt x="118" y="241"/>
                  <a:pt x="127" y="234"/>
                  <a:pt x="135" y="228"/>
                </a:cubicBezTo>
                <a:cubicBezTo>
                  <a:pt x="143" y="222"/>
                  <a:pt x="151" y="216"/>
                  <a:pt x="158" y="208"/>
                </a:cubicBezTo>
                <a:cubicBezTo>
                  <a:pt x="158" y="208"/>
                  <a:pt x="158" y="208"/>
                  <a:pt x="158" y="207"/>
                </a:cubicBezTo>
                <a:cubicBezTo>
                  <a:pt x="158" y="207"/>
                  <a:pt x="158" y="207"/>
                  <a:pt x="158" y="207"/>
                </a:cubicBezTo>
                <a:cubicBezTo>
                  <a:pt x="153" y="211"/>
                  <a:pt x="148" y="215"/>
                  <a:pt x="142" y="218"/>
                </a:cubicBezTo>
                <a:cubicBezTo>
                  <a:pt x="137" y="222"/>
                  <a:pt x="132" y="226"/>
                  <a:pt x="127" y="229"/>
                </a:cubicBezTo>
                <a:close/>
                <a:moveTo>
                  <a:pt x="105" y="173"/>
                </a:moveTo>
                <a:cubicBezTo>
                  <a:pt x="107" y="173"/>
                  <a:pt x="107" y="173"/>
                  <a:pt x="108" y="172"/>
                </a:cubicBezTo>
                <a:cubicBezTo>
                  <a:pt x="108" y="172"/>
                  <a:pt x="109" y="172"/>
                  <a:pt x="110" y="172"/>
                </a:cubicBezTo>
                <a:cubicBezTo>
                  <a:pt x="111" y="170"/>
                  <a:pt x="112" y="169"/>
                  <a:pt x="114" y="168"/>
                </a:cubicBezTo>
                <a:cubicBezTo>
                  <a:pt x="121" y="164"/>
                  <a:pt x="126" y="159"/>
                  <a:pt x="132" y="153"/>
                </a:cubicBezTo>
                <a:cubicBezTo>
                  <a:pt x="137" y="148"/>
                  <a:pt x="143" y="143"/>
                  <a:pt x="149" y="138"/>
                </a:cubicBezTo>
                <a:cubicBezTo>
                  <a:pt x="141" y="143"/>
                  <a:pt x="133" y="149"/>
                  <a:pt x="127" y="155"/>
                </a:cubicBezTo>
                <a:cubicBezTo>
                  <a:pt x="120" y="162"/>
                  <a:pt x="113" y="168"/>
                  <a:pt x="105" y="173"/>
                </a:cubicBezTo>
                <a:close/>
                <a:moveTo>
                  <a:pt x="116" y="149"/>
                </a:moveTo>
                <a:cubicBezTo>
                  <a:pt x="116" y="149"/>
                  <a:pt x="117" y="148"/>
                  <a:pt x="118" y="147"/>
                </a:cubicBezTo>
                <a:cubicBezTo>
                  <a:pt x="119" y="146"/>
                  <a:pt x="120" y="145"/>
                  <a:pt x="121" y="145"/>
                </a:cubicBezTo>
                <a:cubicBezTo>
                  <a:pt x="121" y="144"/>
                  <a:pt x="122" y="143"/>
                  <a:pt x="123" y="143"/>
                </a:cubicBezTo>
                <a:cubicBezTo>
                  <a:pt x="124" y="142"/>
                  <a:pt x="124" y="142"/>
                  <a:pt x="124" y="141"/>
                </a:cubicBezTo>
                <a:cubicBezTo>
                  <a:pt x="122" y="143"/>
                  <a:pt x="119" y="145"/>
                  <a:pt x="116" y="147"/>
                </a:cubicBezTo>
                <a:cubicBezTo>
                  <a:pt x="113" y="148"/>
                  <a:pt x="112" y="151"/>
                  <a:pt x="111" y="153"/>
                </a:cubicBezTo>
                <a:cubicBezTo>
                  <a:pt x="112" y="152"/>
                  <a:pt x="113" y="152"/>
                  <a:pt x="114" y="151"/>
                </a:cubicBezTo>
                <a:cubicBezTo>
                  <a:pt x="114" y="150"/>
                  <a:pt x="115" y="150"/>
                  <a:pt x="116" y="149"/>
                </a:cubicBezTo>
                <a:close/>
                <a:moveTo>
                  <a:pt x="111" y="196"/>
                </a:moveTo>
                <a:cubicBezTo>
                  <a:pt x="112" y="197"/>
                  <a:pt x="113" y="196"/>
                  <a:pt x="113" y="195"/>
                </a:cubicBezTo>
                <a:cubicBezTo>
                  <a:pt x="114" y="194"/>
                  <a:pt x="114" y="194"/>
                  <a:pt x="114" y="194"/>
                </a:cubicBezTo>
                <a:cubicBezTo>
                  <a:pt x="113" y="194"/>
                  <a:pt x="112" y="194"/>
                  <a:pt x="112" y="195"/>
                </a:cubicBezTo>
                <a:cubicBezTo>
                  <a:pt x="112" y="195"/>
                  <a:pt x="112" y="196"/>
                  <a:pt x="111" y="196"/>
                </a:cubicBezTo>
                <a:close/>
                <a:moveTo>
                  <a:pt x="123" y="218"/>
                </a:moveTo>
                <a:cubicBezTo>
                  <a:pt x="124" y="218"/>
                  <a:pt x="125" y="219"/>
                  <a:pt x="125" y="218"/>
                </a:cubicBezTo>
                <a:cubicBezTo>
                  <a:pt x="125" y="218"/>
                  <a:pt x="125" y="217"/>
                  <a:pt x="125" y="217"/>
                </a:cubicBezTo>
                <a:cubicBezTo>
                  <a:pt x="124" y="217"/>
                  <a:pt x="124" y="217"/>
                  <a:pt x="124" y="217"/>
                </a:cubicBezTo>
                <a:cubicBezTo>
                  <a:pt x="124" y="217"/>
                  <a:pt x="123" y="218"/>
                  <a:pt x="123" y="218"/>
                </a:cubicBezTo>
                <a:close/>
                <a:moveTo>
                  <a:pt x="126" y="139"/>
                </a:moveTo>
                <a:cubicBezTo>
                  <a:pt x="127" y="139"/>
                  <a:pt x="127" y="138"/>
                  <a:pt x="128" y="138"/>
                </a:cubicBezTo>
                <a:cubicBezTo>
                  <a:pt x="128" y="138"/>
                  <a:pt x="128" y="138"/>
                  <a:pt x="128" y="138"/>
                </a:cubicBezTo>
                <a:cubicBezTo>
                  <a:pt x="127" y="139"/>
                  <a:pt x="126" y="139"/>
                  <a:pt x="126" y="139"/>
                </a:cubicBezTo>
                <a:cubicBezTo>
                  <a:pt x="125" y="140"/>
                  <a:pt x="125" y="140"/>
                  <a:pt x="126" y="139"/>
                </a:cubicBezTo>
                <a:close/>
                <a:moveTo>
                  <a:pt x="135" y="209"/>
                </a:moveTo>
                <a:cubicBezTo>
                  <a:pt x="134" y="209"/>
                  <a:pt x="133" y="210"/>
                  <a:pt x="131" y="211"/>
                </a:cubicBezTo>
                <a:cubicBezTo>
                  <a:pt x="130" y="212"/>
                  <a:pt x="129" y="213"/>
                  <a:pt x="131" y="213"/>
                </a:cubicBezTo>
                <a:cubicBezTo>
                  <a:pt x="133" y="210"/>
                  <a:pt x="137" y="207"/>
                  <a:pt x="140" y="205"/>
                </a:cubicBezTo>
                <a:cubicBezTo>
                  <a:pt x="144" y="202"/>
                  <a:pt x="147" y="200"/>
                  <a:pt x="150" y="196"/>
                </a:cubicBezTo>
                <a:cubicBezTo>
                  <a:pt x="147" y="198"/>
                  <a:pt x="144" y="200"/>
                  <a:pt x="142" y="203"/>
                </a:cubicBezTo>
                <a:cubicBezTo>
                  <a:pt x="139" y="205"/>
                  <a:pt x="137" y="207"/>
                  <a:pt x="135" y="209"/>
                </a:cubicBezTo>
                <a:close/>
                <a:moveTo>
                  <a:pt x="131" y="137"/>
                </a:moveTo>
                <a:cubicBezTo>
                  <a:pt x="131" y="136"/>
                  <a:pt x="131" y="135"/>
                  <a:pt x="132" y="135"/>
                </a:cubicBezTo>
                <a:cubicBezTo>
                  <a:pt x="132" y="134"/>
                  <a:pt x="133" y="134"/>
                  <a:pt x="133" y="133"/>
                </a:cubicBezTo>
                <a:cubicBezTo>
                  <a:pt x="132" y="133"/>
                  <a:pt x="132" y="134"/>
                  <a:pt x="131" y="135"/>
                </a:cubicBezTo>
                <a:cubicBezTo>
                  <a:pt x="130" y="136"/>
                  <a:pt x="130" y="136"/>
                  <a:pt x="131" y="137"/>
                </a:cubicBezTo>
                <a:close/>
                <a:moveTo>
                  <a:pt x="134" y="241"/>
                </a:moveTo>
                <a:cubicBezTo>
                  <a:pt x="133" y="242"/>
                  <a:pt x="133" y="243"/>
                  <a:pt x="133" y="243"/>
                </a:cubicBezTo>
                <a:cubicBezTo>
                  <a:pt x="133" y="243"/>
                  <a:pt x="133" y="243"/>
                  <a:pt x="134" y="243"/>
                </a:cubicBezTo>
                <a:cubicBezTo>
                  <a:pt x="134" y="243"/>
                  <a:pt x="134" y="242"/>
                  <a:pt x="135" y="242"/>
                </a:cubicBezTo>
                <a:cubicBezTo>
                  <a:pt x="135" y="241"/>
                  <a:pt x="135" y="241"/>
                  <a:pt x="134" y="241"/>
                </a:cubicBezTo>
                <a:close/>
                <a:moveTo>
                  <a:pt x="137" y="175"/>
                </a:moveTo>
                <a:cubicBezTo>
                  <a:pt x="136" y="175"/>
                  <a:pt x="136" y="175"/>
                  <a:pt x="136" y="175"/>
                </a:cubicBezTo>
                <a:cubicBezTo>
                  <a:pt x="135" y="176"/>
                  <a:pt x="135" y="176"/>
                  <a:pt x="136" y="177"/>
                </a:cubicBezTo>
                <a:cubicBezTo>
                  <a:pt x="137" y="175"/>
                  <a:pt x="138" y="174"/>
                  <a:pt x="139" y="173"/>
                </a:cubicBezTo>
                <a:cubicBezTo>
                  <a:pt x="141" y="172"/>
                  <a:pt x="142" y="171"/>
                  <a:pt x="144" y="170"/>
                </a:cubicBezTo>
                <a:cubicBezTo>
                  <a:pt x="145" y="169"/>
                  <a:pt x="146" y="168"/>
                  <a:pt x="147" y="167"/>
                </a:cubicBezTo>
                <a:cubicBezTo>
                  <a:pt x="148" y="165"/>
                  <a:pt x="148" y="164"/>
                  <a:pt x="148" y="162"/>
                </a:cubicBezTo>
                <a:cubicBezTo>
                  <a:pt x="146" y="164"/>
                  <a:pt x="145" y="166"/>
                  <a:pt x="143" y="168"/>
                </a:cubicBezTo>
                <a:cubicBezTo>
                  <a:pt x="141" y="171"/>
                  <a:pt x="139" y="173"/>
                  <a:pt x="137" y="175"/>
                </a:cubicBezTo>
                <a:close/>
                <a:moveTo>
                  <a:pt x="140" y="126"/>
                </a:moveTo>
                <a:cubicBezTo>
                  <a:pt x="140" y="126"/>
                  <a:pt x="139" y="126"/>
                  <a:pt x="139" y="127"/>
                </a:cubicBezTo>
                <a:cubicBezTo>
                  <a:pt x="139" y="127"/>
                  <a:pt x="139" y="127"/>
                  <a:pt x="139" y="128"/>
                </a:cubicBezTo>
                <a:cubicBezTo>
                  <a:pt x="138" y="128"/>
                  <a:pt x="138" y="128"/>
                  <a:pt x="138" y="128"/>
                </a:cubicBezTo>
                <a:cubicBezTo>
                  <a:pt x="138" y="128"/>
                  <a:pt x="139" y="128"/>
                  <a:pt x="139" y="128"/>
                </a:cubicBezTo>
                <a:cubicBezTo>
                  <a:pt x="140" y="127"/>
                  <a:pt x="141" y="125"/>
                  <a:pt x="142" y="124"/>
                </a:cubicBezTo>
                <a:cubicBezTo>
                  <a:pt x="143" y="123"/>
                  <a:pt x="144" y="122"/>
                  <a:pt x="145" y="122"/>
                </a:cubicBezTo>
                <a:cubicBezTo>
                  <a:pt x="147" y="122"/>
                  <a:pt x="147" y="122"/>
                  <a:pt x="148" y="123"/>
                </a:cubicBezTo>
                <a:cubicBezTo>
                  <a:pt x="148" y="123"/>
                  <a:pt x="148" y="123"/>
                  <a:pt x="149" y="123"/>
                </a:cubicBezTo>
                <a:cubicBezTo>
                  <a:pt x="149" y="119"/>
                  <a:pt x="149" y="119"/>
                  <a:pt x="149" y="119"/>
                </a:cubicBezTo>
                <a:cubicBezTo>
                  <a:pt x="147" y="120"/>
                  <a:pt x="145" y="121"/>
                  <a:pt x="144" y="122"/>
                </a:cubicBezTo>
                <a:cubicBezTo>
                  <a:pt x="143" y="123"/>
                  <a:pt x="142" y="124"/>
                  <a:pt x="140" y="126"/>
                </a:cubicBezTo>
                <a:close/>
                <a:moveTo>
                  <a:pt x="139" y="241"/>
                </a:moveTo>
                <a:cubicBezTo>
                  <a:pt x="140" y="239"/>
                  <a:pt x="141" y="238"/>
                  <a:pt x="141" y="237"/>
                </a:cubicBezTo>
                <a:cubicBezTo>
                  <a:pt x="140" y="237"/>
                  <a:pt x="140" y="238"/>
                  <a:pt x="139" y="239"/>
                </a:cubicBezTo>
                <a:cubicBezTo>
                  <a:pt x="138" y="240"/>
                  <a:pt x="138" y="240"/>
                  <a:pt x="139" y="241"/>
                </a:cubicBezTo>
                <a:close/>
                <a:moveTo>
                  <a:pt x="145" y="228"/>
                </a:moveTo>
                <a:cubicBezTo>
                  <a:pt x="147" y="228"/>
                  <a:pt x="148" y="228"/>
                  <a:pt x="149" y="227"/>
                </a:cubicBezTo>
                <a:cubicBezTo>
                  <a:pt x="148" y="227"/>
                  <a:pt x="148" y="227"/>
                  <a:pt x="149" y="226"/>
                </a:cubicBezTo>
                <a:cubicBezTo>
                  <a:pt x="151" y="226"/>
                  <a:pt x="151" y="226"/>
                  <a:pt x="151" y="226"/>
                </a:cubicBezTo>
                <a:cubicBezTo>
                  <a:pt x="152" y="226"/>
                  <a:pt x="153" y="225"/>
                  <a:pt x="154" y="224"/>
                </a:cubicBezTo>
                <a:cubicBezTo>
                  <a:pt x="155" y="223"/>
                  <a:pt x="156" y="221"/>
                  <a:pt x="157" y="220"/>
                </a:cubicBezTo>
                <a:cubicBezTo>
                  <a:pt x="159" y="218"/>
                  <a:pt x="162" y="217"/>
                  <a:pt x="164" y="215"/>
                </a:cubicBezTo>
                <a:cubicBezTo>
                  <a:pt x="166" y="213"/>
                  <a:pt x="168" y="212"/>
                  <a:pt x="171" y="210"/>
                </a:cubicBezTo>
                <a:cubicBezTo>
                  <a:pt x="171" y="209"/>
                  <a:pt x="170" y="209"/>
                  <a:pt x="170" y="208"/>
                </a:cubicBezTo>
                <a:cubicBezTo>
                  <a:pt x="169" y="208"/>
                  <a:pt x="169" y="208"/>
                  <a:pt x="171" y="208"/>
                </a:cubicBezTo>
                <a:cubicBezTo>
                  <a:pt x="174" y="206"/>
                  <a:pt x="176" y="207"/>
                  <a:pt x="177" y="210"/>
                </a:cubicBezTo>
                <a:cubicBezTo>
                  <a:pt x="177" y="209"/>
                  <a:pt x="177" y="208"/>
                  <a:pt x="177" y="208"/>
                </a:cubicBezTo>
                <a:cubicBezTo>
                  <a:pt x="178" y="207"/>
                  <a:pt x="178" y="207"/>
                  <a:pt x="178" y="207"/>
                </a:cubicBezTo>
                <a:cubicBezTo>
                  <a:pt x="167" y="207"/>
                  <a:pt x="167" y="207"/>
                  <a:pt x="167" y="207"/>
                </a:cubicBezTo>
                <a:cubicBezTo>
                  <a:pt x="164" y="211"/>
                  <a:pt x="160" y="215"/>
                  <a:pt x="155" y="219"/>
                </a:cubicBezTo>
                <a:cubicBezTo>
                  <a:pt x="151" y="222"/>
                  <a:pt x="146" y="226"/>
                  <a:pt x="142" y="230"/>
                </a:cubicBezTo>
                <a:cubicBezTo>
                  <a:pt x="143" y="230"/>
                  <a:pt x="144" y="230"/>
                  <a:pt x="144" y="230"/>
                </a:cubicBezTo>
                <a:cubicBezTo>
                  <a:pt x="145" y="229"/>
                  <a:pt x="145" y="229"/>
                  <a:pt x="145" y="228"/>
                </a:cubicBezTo>
                <a:close/>
                <a:moveTo>
                  <a:pt x="144" y="132"/>
                </a:moveTo>
                <a:cubicBezTo>
                  <a:pt x="145" y="131"/>
                  <a:pt x="146" y="131"/>
                  <a:pt x="147" y="131"/>
                </a:cubicBezTo>
                <a:cubicBezTo>
                  <a:pt x="148" y="131"/>
                  <a:pt x="149" y="130"/>
                  <a:pt x="149" y="129"/>
                </a:cubicBezTo>
                <a:cubicBezTo>
                  <a:pt x="148" y="129"/>
                  <a:pt x="147" y="129"/>
                  <a:pt x="146" y="130"/>
                </a:cubicBezTo>
                <a:cubicBezTo>
                  <a:pt x="145" y="131"/>
                  <a:pt x="144" y="132"/>
                  <a:pt x="144" y="132"/>
                </a:cubicBezTo>
                <a:close/>
                <a:moveTo>
                  <a:pt x="144" y="157"/>
                </a:moveTo>
                <a:cubicBezTo>
                  <a:pt x="145" y="157"/>
                  <a:pt x="146" y="158"/>
                  <a:pt x="147" y="159"/>
                </a:cubicBezTo>
                <a:cubicBezTo>
                  <a:pt x="148" y="159"/>
                  <a:pt x="148" y="160"/>
                  <a:pt x="149" y="160"/>
                </a:cubicBezTo>
                <a:cubicBezTo>
                  <a:pt x="149" y="159"/>
                  <a:pt x="149" y="159"/>
                  <a:pt x="148" y="157"/>
                </a:cubicBezTo>
                <a:cubicBezTo>
                  <a:pt x="148" y="156"/>
                  <a:pt x="148" y="155"/>
                  <a:pt x="149" y="154"/>
                </a:cubicBezTo>
                <a:cubicBezTo>
                  <a:pt x="148" y="155"/>
                  <a:pt x="147" y="155"/>
                  <a:pt x="146" y="156"/>
                </a:cubicBezTo>
                <a:cubicBezTo>
                  <a:pt x="145" y="156"/>
                  <a:pt x="145" y="157"/>
                  <a:pt x="144" y="157"/>
                </a:cubicBezTo>
                <a:close/>
                <a:moveTo>
                  <a:pt x="146" y="114"/>
                </a:moveTo>
                <a:cubicBezTo>
                  <a:pt x="147" y="114"/>
                  <a:pt x="147" y="113"/>
                  <a:pt x="148" y="114"/>
                </a:cubicBezTo>
                <a:cubicBezTo>
                  <a:pt x="149" y="114"/>
                  <a:pt x="149" y="113"/>
                  <a:pt x="149" y="112"/>
                </a:cubicBezTo>
                <a:cubicBezTo>
                  <a:pt x="148" y="112"/>
                  <a:pt x="148" y="112"/>
                  <a:pt x="148" y="112"/>
                </a:cubicBezTo>
                <a:cubicBezTo>
                  <a:pt x="148" y="112"/>
                  <a:pt x="147" y="113"/>
                  <a:pt x="147" y="113"/>
                </a:cubicBezTo>
                <a:cubicBezTo>
                  <a:pt x="147" y="113"/>
                  <a:pt x="146" y="114"/>
                  <a:pt x="146" y="114"/>
                </a:cubicBezTo>
                <a:close/>
                <a:moveTo>
                  <a:pt x="180" y="222"/>
                </a:moveTo>
                <a:cubicBezTo>
                  <a:pt x="175" y="227"/>
                  <a:pt x="171" y="230"/>
                  <a:pt x="166" y="233"/>
                </a:cubicBezTo>
                <a:cubicBezTo>
                  <a:pt x="160" y="236"/>
                  <a:pt x="155" y="240"/>
                  <a:pt x="150" y="244"/>
                </a:cubicBezTo>
                <a:cubicBezTo>
                  <a:pt x="151" y="245"/>
                  <a:pt x="152" y="245"/>
                  <a:pt x="153" y="244"/>
                </a:cubicBezTo>
                <a:cubicBezTo>
                  <a:pt x="154" y="244"/>
                  <a:pt x="155" y="244"/>
                  <a:pt x="157" y="244"/>
                </a:cubicBezTo>
                <a:cubicBezTo>
                  <a:pt x="158" y="242"/>
                  <a:pt x="160" y="240"/>
                  <a:pt x="162" y="239"/>
                </a:cubicBezTo>
                <a:cubicBezTo>
                  <a:pt x="163" y="237"/>
                  <a:pt x="165" y="236"/>
                  <a:pt x="167" y="235"/>
                </a:cubicBezTo>
                <a:cubicBezTo>
                  <a:pt x="168" y="234"/>
                  <a:pt x="169" y="233"/>
                  <a:pt x="170" y="232"/>
                </a:cubicBezTo>
                <a:cubicBezTo>
                  <a:pt x="171" y="231"/>
                  <a:pt x="172" y="230"/>
                  <a:pt x="174" y="229"/>
                </a:cubicBezTo>
                <a:cubicBezTo>
                  <a:pt x="175" y="228"/>
                  <a:pt x="177" y="227"/>
                  <a:pt x="178" y="226"/>
                </a:cubicBezTo>
                <a:cubicBezTo>
                  <a:pt x="179" y="225"/>
                  <a:pt x="180" y="224"/>
                  <a:pt x="181" y="222"/>
                </a:cubicBezTo>
                <a:lnTo>
                  <a:pt x="180" y="222"/>
                </a:lnTo>
                <a:close/>
                <a:moveTo>
                  <a:pt x="154" y="236"/>
                </a:moveTo>
                <a:cubicBezTo>
                  <a:pt x="155" y="235"/>
                  <a:pt x="155" y="235"/>
                  <a:pt x="156" y="235"/>
                </a:cubicBezTo>
                <a:cubicBezTo>
                  <a:pt x="155" y="235"/>
                  <a:pt x="154" y="235"/>
                  <a:pt x="153" y="235"/>
                </a:cubicBezTo>
                <a:cubicBezTo>
                  <a:pt x="153" y="235"/>
                  <a:pt x="152" y="236"/>
                  <a:pt x="152" y="236"/>
                </a:cubicBezTo>
                <a:cubicBezTo>
                  <a:pt x="153" y="236"/>
                  <a:pt x="154" y="236"/>
                  <a:pt x="154" y="236"/>
                </a:cubicBezTo>
                <a:close/>
                <a:moveTo>
                  <a:pt x="200" y="13"/>
                </a:moveTo>
                <a:cubicBezTo>
                  <a:pt x="195" y="19"/>
                  <a:pt x="189" y="24"/>
                  <a:pt x="182" y="29"/>
                </a:cubicBezTo>
                <a:cubicBezTo>
                  <a:pt x="175" y="34"/>
                  <a:pt x="168" y="39"/>
                  <a:pt x="163" y="44"/>
                </a:cubicBezTo>
                <a:cubicBezTo>
                  <a:pt x="166" y="43"/>
                  <a:pt x="168" y="42"/>
                  <a:pt x="170" y="40"/>
                </a:cubicBezTo>
                <a:cubicBezTo>
                  <a:pt x="172" y="39"/>
                  <a:pt x="174" y="37"/>
                  <a:pt x="176" y="35"/>
                </a:cubicBezTo>
                <a:cubicBezTo>
                  <a:pt x="178" y="35"/>
                  <a:pt x="179" y="34"/>
                  <a:pt x="180" y="33"/>
                </a:cubicBezTo>
                <a:cubicBezTo>
                  <a:pt x="180" y="31"/>
                  <a:pt x="182" y="31"/>
                  <a:pt x="184" y="31"/>
                </a:cubicBezTo>
                <a:cubicBezTo>
                  <a:pt x="185" y="29"/>
                  <a:pt x="185" y="29"/>
                  <a:pt x="185" y="28"/>
                </a:cubicBezTo>
                <a:cubicBezTo>
                  <a:pt x="185" y="28"/>
                  <a:pt x="186" y="27"/>
                  <a:pt x="187" y="27"/>
                </a:cubicBezTo>
                <a:cubicBezTo>
                  <a:pt x="188" y="27"/>
                  <a:pt x="188" y="26"/>
                  <a:pt x="188" y="26"/>
                </a:cubicBezTo>
                <a:cubicBezTo>
                  <a:pt x="188" y="26"/>
                  <a:pt x="187" y="25"/>
                  <a:pt x="187" y="25"/>
                </a:cubicBezTo>
                <a:cubicBezTo>
                  <a:pt x="191" y="23"/>
                  <a:pt x="194" y="21"/>
                  <a:pt x="197" y="19"/>
                </a:cubicBezTo>
                <a:cubicBezTo>
                  <a:pt x="200" y="17"/>
                  <a:pt x="202" y="15"/>
                  <a:pt x="205" y="13"/>
                </a:cubicBezTo>
                <a:lnTo>
                  <a:pt x="200" y="13"/>
                </a:lnTo>
                <a:close/>
                <a:moveTo>
                  <a:pt x="166" y="244"/>
                </a:moveTo>
                <a:cubicBezTo>
                  <a:pt x="168" y="244"/>
                  <a:pt x="169" y="243"/>
                  <a:pt x="170" y="241"/>
                </a:cubicBezTo>
                <a:cubicBezTo>
                  <a:pt x="171" y="240"/>
                  <a:pt x="172" y="238"/>
                  <a:pt x="173" y="237"/>
                </a:cubicBezTo>
                <a:cubicBezTo>
                  <a:pt x="172" y="238"/>
                  <a:pt x="170" y="240"/>
                  <a:pt x="169" y="241"/>
                </a:cubicBezTo>
                <a:cubicBezTo>
                  <a:pt x="167" y="242"/>
                  <a:pt x="166" y="243"/>
                  <a:pt x="166" y="244"/>
                </a:cubicBezTo>
                <a:close/>
                <a:moveTo>
                  <a:pt x="174" y="44"/>
                </a:moveTo>
                <a:cubicBezTo>
                  <a:pt x="175" y="44"/>
                  <a:pt x="175" y="44"/>
                  <a:pt x="175" y="44"/>
                </a:cubicBezTo>
                <a:cubicBezTo>
                  <a:pt x="175" y="44"/>
                  <a:pt x="175" y="43"/>
                  <a:pt x="176" y="43"/>
                </a:cubicBezTo>
                <a:cubicBezTo>
                  <a:pt x="176" y="43"/>
                  <a:pt x="176" y="43"/>
                  <a:pt x="176" y="42"/>
                </a:cubicBezTo>
                <a:cubicBezTo>
                  <a:pt x="174" y="42"/>
                  <a:pt x="174" y="42"/>
                  <a:pt x="174" y="42"/>
                </a:cubicBezTo>
                <a:lnTo>
                  <a:pt x="174" y="44"/>
                </a:lnTo>
                <a:close/>
                <a:moveTo>
                  <a:pt x="200" y="23"/>
                </a:moveTo>
                <a:cubicBezTo>
                  <a:pt x="196" y="26"/>
                  <a:pt x="192" y="29"/>
                  <a:pt x="188" y="33"/>
                </a:cubicBezTo>
                <a:cubicBezTo>
                  <a:pt x="183" y="36"/>
                  <a:pt x="180" y="39"/>
                  <a:pt x="176" y="42"/>
                </a:cubicBezTo>
                <a:cubicBezTo>
                  <a:pt x="180" y="40"/>
                  <a:pt x="183" y="38"/>
                  <a:pt x="185" y="36"/>
                </a:cubicBezTo>
                <a:cubicBezTo>
                  <a:pt x="188" y="33"/>
                  <a:pt x="191" y="32"/>
                  <a:pt x="195" y="31"/>
                </a:cubicBezTo>
                <a:cubicBezTo>
                  <a:pt x="195" y="29"/>
                  <a:pt x="196" y="28"/>
                  <a:pt x="198" y="27"/>
                </a:cubicBezTo>
                <a:cubicBezTo>
                  <a:pt x="199" y="27"/>
                  <a:pt x="200" y="27"/>
                  <a:pt x="202" y="26"/>
                </a:cubicBezTo>
                <a:cubicBezTo>
                  <a:pt x="202" y="25"/>
                  <a:pt x="203" y="25"/>
                  <a:pt x="203" y="24"/>
                </a:cubicBezTo>
                <a:cubicBezTo>
                  <a:pt x="204" y="23"/>
                  <a:pt x="204" y="23"/>
                  <a:pt x="205" y="23"/>
                </a:cubicBezTo>
                <a:cubicBezTo>
                  <a:pt x="205" y="22"/>
                  <a:pt x="206" y="22"/>
                  <a:pt x="206" y="21"/>
                </a:cubicBezTo>
                <a:cubicBezTo>
                  <a:pt x="207" y="20"/>
                  <a:pt x="208" y="20"/>
                  <a:pt x="208" y="20"/>
                </a:cubicBezTo>
                <a:cubicBezTo>
                  <a:pt x="209" y="18"/>
                  <a:pt x="210" y="16"/>
                  <a:pt x="212" y="16"/>
                </a:cubicBezTo>
                <a:cubicBezTo>
                  <a:pt x="214" y="15"/>
                  <a:pt x="216" y="13"/>
                  <a:pt x="216" y="11"/>
                </a:cubicBezTo>
                <a:cubicBezTo>
                  <a:pt x="213" y="12"/>
                  <a:pt x="211" y="14"/>
                  <a:pt x="208" y="16"/>
                </a:cubicBezTo>
                <a:cubicBezTo>
                  <a:pt x="206" y="19"/>
                  <a:pt x="203" y="21"/>
                  <a:pt x="200" y="23"/>
                </a:cubicBezTo>
                <a:close/>
                <a:moveTo>
                  <a:pt x="185" y="44"/>
                </a:moveTo>
                <a:cubicBezTo>
                  <a:pt x="188" y="43"/>
                  <a:pt x="191" y="41"/>
                  <a:pt x="193" y="39"/>
                </a:cubicBezTo>
                <a:cubicBezTo>
                  <a:pt x="196" y="36"/>
                  <a:pt x="198" y="35"/>
                  <a:pt x="200" y="35"/>
                </a:cubicBezTo>
                <a:cubicBezTo>
                  <a:pt x="201" y="34"/>
                  <a:pt x="202" y="33"/>
                  <a:pt x="203" y="32"/>
                </a:cubicBezTo>
                <a:cubicBezTo>
                  <a:pt x="204" y="32"/>
                  <a:pt x="205" y="31"/>
                  <a:pt x="206" y="29"/>
                </a:cubicBezTo>
                <a:cubicBezTo>
                  <a:pt x="206" y="29"/>
                  <a:pt x="207" y="29"/>
                  <a:pt x="207" y="28"/>
                </a:cubicBezTo>
                <a:cubicBezTo>
                  <a:pt x="208" y="28"/>
                  <a:pt x="209" y="27"/>
                  <a:pt x="210" y="26"/>
                </a:cubicBezTo>
                <a:cubicBezTo>
                  <a:pt x="211" y="25"/>
                  <a:pt x="211" y="25"/>
                  <a:pt x="212" y="24"/>
                </a:cubicBezTo>
                <a:cubicBezTo>
                  <a:pt x="212" y="24"/>
                  <a:pt x="212" y="24"/>
                  <a:pt x="212" y="24"/>
                </a:cubicBezTo>
                <a:cubicBezTo>
                  <a:pt x="208" y="27"/>
                  <a:pt x="203" y="30"/>
                  <a:pt x="198" y="33"/>
                </a:cubicBezTo>
                <a:cubicBezTo>
                  <a:pt x="194" y="37"/>
                  <a:pt x="189" y="40"/>
                  <a:pt x="185" y="44"/>
                </a:cubicBezTo>
                <a:close/>
                <a:moveTo>
                  <a:pt x="195" y="47"/>
                </a:moveTo>
                <a:cubicBezTo>
                  <a:pt x="197" y="47"/>
                  <a:pt x="198" y="46"/>
                  <a:pt x="199" y="45"/>
                </a:cubicBezTo>
                <a:cubicBezTo>
                  <a:pt x="199" y="44"/>
                  <a:pt x="200" y="43"/>
                  <a:pt x="202" y="43"/>
                </a:cubicBezTo>
                <a:cubicBezTo>
                  <a:pt x="200" y="42"/>
                  <a:pt x="200" y="42"/>
                  <a:pt x="200" y="42"/>
                </a:cubicBezTo>
                <a:cubicBezTo>
                  <a:pt x="200" y="42"/>
                  <a:pt x="201" y="41"/>
                  <a:pt x="203" y="40"/>
                </a:cubicBezTo>
                <a:cubicBezTo>
                  <a:pt x="204" y="39"/>
                  <a:pt x="206" y="38"/>
                  <a:pt x="207" y="37"/>
                </a:cubicBezTo>
                <a:cubicBezTo>
                  <a:pt x="209" y="36"/>
                  <a:pt x="211" y="35"/>
                  <a:pt x="212" y="34"/>
                </a:cubicBezTo>
                <a:cubicBezTo>
                  <a:pt x="214" y="33"/>
                  <a:pt x="215" y="32"/>
                  <a:pt x="216" y="32"/>
                </a:cubicBezTo>
                <a:cubicBezTo>
                  <a:pt x="216" y="31"/>
                  <a:pt x="216" y="30"/>
                  <a:pt x="217" y="30"/>
                </a:cubicBezTo>
                <a:cubicBezTo>
                  <a:pt x="217" y="29"/>
                  <a:pt x="217" y="29"/>
                  <a:pt x="217" y="29"/>
                </a:cubicBezTo>
                <a:cubicBezTo>
                  <a:pt x="220" y="28"/>
                  <a:pt x="223" y="26"/>
                  <a:pt x="225" y="23"/>
                </a:cubicBezTo>
                <a:cubicBezTo>
                  <a:pt x="226" y="21"/>
                  <a:pt x="229" y="19"/>
                  <a:pt x="231" y="17"/>
                </a:cubicBezTo>
                <a:cubicBezTo>
                  <a:pt x="231" y="16"/>
                  <a:pt x="231" y="16"/>
                  <a:pt x="231" y="16"/>
                </a:cubicBezTo>
                <a:cubicBezTo>
                  <a:pt x="231" y="16"/>
                  <a:pt x="231" y="16"/>
                  <a:pt x="230" y="16"/>
                </a:cubicBezTo>
                <a:cubicBezTo>
                  <a:pt x="225" y="21"/>
                  <a:pt x="219" y="26"/>
                  <a:pt x="213" y="31"/>
                </a:cubicBezTo>
                <a:cubicBezTo>
                  <a:pt x="206" y="36"/>
                  <a:pt x="200" y="41"/>
                  <a:pt x="195" y="47"/>
                </a:cubicBezTo>
                <a:close/>
                <a:moveTo>
                  <a:pt x="229" y="26"/>
                </a:moveTo>
                <a:cubicBezTo>
                  <a:pt x="226" y="30"/>
                  <a:pt x="222" y="33"/>
                  <a:pt x="218" y="35"/>
                </a:cubicBezTo>
                <a:cubicBezTo>
                  <a:pt x="213" y="38"/>
                  <a:pt x="209" y="42"/>
                  <a:pt x="206" y="46"/>
                </a:cubicBezTo>
                <a:cubicBezTo>
                  <a:pt x="205" y="46"/>
                  <a:pt x="205" y="46"/>
                  <a:pt x="205" y="46"/>
                </a:cubicBezTo>
                <a:cubicBezTo>
                  <a:pt x="205" y="47"/>
                  <a:pt x="204" y="47"/>
                  <a:pt x="203" y="47"/>
                </a:cubicBezTo>
                <a:cubicBezTo>
                  <a:pt x="201" y="48"/>
                  <a:pt x="200" y="50"/>
                  <a:pt x="199" y="51"/>
                </a:cubicBezTo>
                <a:cubicBezTo>
                  <a:pt x="198" y="52"/>
                  <a:pt x="196" y="53"/>
                  <a:pt x="195" y="55"/>
                </a:cubicBezTo>
                <a:cubicBezTo>
                  <a:pt x="195" y="56"/>
                  <a:pt x="195" y="57"/>
                  <a:pt x="195" y="58"/>
                </a:cubicBezTo>
                <a:cubicBezTo>
                  <a:pt x="195" y="60"/>
                  <a:pt x="195" y="60"/>
                  <a:pt x="196" y="60"/>
                </a:cubicBezTo>
                <a:cubicBezTo>
                  <a:pt x="196" y="60"/>
                  <a:pt x="196" y="60"/>
                  <a:pt x="197" y="59"/>
                </a:cubicBezTo>
                <a:cubicBezTo>
                  <a:pt x="198" y="59"/>
                  <a:pt x="198" y="59"/>
                  <a:pt x="198" y="58"/>
                </a:cubicBezTo>
                <a:cubicBezTo>
                  <a:pt x="200" y="57"/>
                  <a:pt x="202" y="56"/>
                  <a:pt x="203" y="55"/>
                </a:cubicBezTo>
                <a:cubicBezTo>
                  <a:pt x="204" y="54"/>
                  <a:pt x="205" y="52"/>
                  <a:pt x="206" y="51"/>
                </a:cubicBezTo>
                <a:cubicBezTo>
                  <a:pt x="208" y="49"/>
                  <a:pt x="210" y="48"/>
                  <a:pt x="212" y="46"/>
                </a:cubicBezTo>
                <a:cubicBezTo>
                  <a:pt x="214" y="44"/>
                  <a:pt x="216" y="43"/>
                  <a:pt x="218" y="41"/>
                </a:cubicBezTo>
                <a:cubicBezTo>
                  <a:pt x="220" y="40"/>
                  <a:pt x="221" y="38"/>
                  <a:pt x="222" y="37"/>
                </a:cubicBezTo>
                <a:cubicBezTo>
                  <a:pt x="223" y="36"/>
                  <a:pt x="224" y="35"/>
                  <a:pt x="226" y="34"/>
                </a:cubicBezTo>
                <a:cubicBezTo>
                  <a:pt x="226" y="32"/>
                  <a:pt x="226" y="31"/>
                  <a:pt x="228" y="31"/>
                </a:cubicBezTo>
                <a:cubicBezTo>
                  <a:pt x="230" y="30"/>
                  <a:pt x="230" y="29"/>
                  <a:pt x="230" y="26"/>
                </a:cubicBezTo>
                <a:lnTo>
                  <a:pt x="229" y="26"/>
                </a:lnTo>
                <a:close/>
                <a:moveTo>
                  <a:pt x="213" y="55"/>
                </a:moveTo>
                <a:cubicBezTo>
                  <a:pt x="216" y="52"/>
                  <a:pt x="219" y="49"/>
                  <a:pt x="222" y="46"/>
                </a:cubicBezTo>
                <a:cubicBezTo>
                  <a:pt x="225" y="43"/>
                  <a:pt x="228" y="40"/>
                  <a:pt x="230" y="37"/>
                </a:cubicBezTo>
                <a:cubicBezTo>
                  <a:pt x="224" y="42"/>
                  <a:pt x="219" y="47"/>
                  <a:pt x="213" y="51"/>
                </a:cubicBezTo>
                <a:cubicBezTo>
                  <a:pt x="208" y="55"/>
                  <a:pt x="202" y="60"/>
                  <a:pt x="195" y="64"/>
                </a:cubicBezTo>
                <a:cubicBezTo>
                  <a:pt x="195" y="65"/>
                  <a:pt x="195" y="66"/>
                  <a:pt x="195" y="67"/>
                </a:cubicBezTo>
                <a:cubicBezTo>
                  <a:pt x="196" y="68"/>
                  <a:pt x="196" y="69"/>
                  <a:pt x="196" y="69"/>
                </a:cubicBezTo>
                <a:cubicBezTo>
                  <a:pt x="198" y="67"/>
                  <a:pt x="201" y="64"/>
                  <a:pt x="205" y="62"/>
                </a:cubicBezTo>
                <a:cubicBezTo>
                  <a:pt x="209" y="59"/>
                  <a:pt x="211" y="57"/>
                  <a:pt x="213" y="55"/>
                </a:cubicBezTo>
                <a:close/>
                <a:moveTo>
                  <a:pt x="202" y="70"/>
                </a:moveTo>
                <a:cubicBezTo>
                  <a:pt x="200" y="71"/>
                  <a:pt x="199" y="72"/>
                  <a:pt x="198" y="73"/>
                </a:cubicBezTo>
                <a:cubicBezTo>
                  <a:pt x="196" y="75"/>
                  <a:pt x="196" y="76"/>
                  <a:pt x="196" y="79"/>
                </a:cubicBezTo>
                <a:cubicBezTo>
                  <a:pt x="198" y="77"/>
                  <a:pt x="200" y="75"/>
                  <a:pt x="202" y="74"/>
                </a:cubicBezTo>
                <a:cubicBezTo>
                  <a:pt x="204" y="72"/>
                  <a:pt x="205" y="71"/>
                  <a:pt x="207" y="69"/>
                </a:cubicBezTo>
                <a:cubicBezTo>
                  <a:pt x="209" y="68"/>
                  <a:pt x="211" y="66"/>
                  <a:pt x="213" y="64"/>
                </a:cubicBezTo>
                <a:cubicBezTo>
                  <a:pt x="215" y="63"/>
                  <a:pt x="217" y="61"/>
                  <a:pt x="218" y="59"/>
                </a:cubicBezTo>
                <a:cubicBezTo>
                  <a:pt x="220" y="58"/>
                  <a:pt x="221" y="57"/>
                  <a:pt x="221" y="56"/>
                </a:cubicBezTo>
                <a:cubicBezTo>
                  <a:pt x="222" y="55"/>
                  <a:pt x="223" y="54"/>
                  <a:pt x="224" y="54"/>
                </a:cubicBezTo>
                <a:cubicBezTo>
                  <a:pt x="225" y="52"/>
                  <a:pt x="227" y="51"/>
                  <a:pt x="228" y="51"/>
                </a:cubicBezTo>
                <a:cubicBezTo>
                  <a:pt x="230" y="50"/>
                  <a:pt x="230" y="49"/>
                  <a:pt x="230" y="48"/>
                </a:cubicBezTo>
                <a:cubicBezTo>
                  <a:pt x="225" y="52"/>
                  <a:pt x="220" y="56"/>
                  <a:pt x="216" y="60"/>
                </a:cubicBezTo>
                <a:cubicBezTo>
                  <a:pt x="211" y="64"/>
                  <a:pt x="207" y="67"/>
                  <a:pt x="202" y="70"/>
                </a:cubicBezTo>
                <a:close/>
                <a:moveTo>
                  <a:pt x="196" y="87"/>
                </a:moveTo>
                <a:cubicBezTo>
                  <a:pt x="197" y="85"/>
                  <a:pt x="200" y="84"/>
                  <a:pt x="202" y="82"/>
                </a:cubicBezTo>
                <a:cubicBezTo>
                  <a:pt x="205" y="80"/>
                  <a:pt x="208" y="78"/>
                  <a:pt x="209" y="76"/>
                </a:cubicBezTo>
                <a:cubicBezTo>
                  <a:pt x="210" y="76"/>
                  <a:pt x="211" y="76"/>
                  <a:pt x="211" y="75"/>
                </a:cubicBezTo>
                <a:cubicBezTo>
                  <a:pt x="212" y="74"/>
                  <a:pt x="212" y="73"/>
                  <a:pt x="212" y="73"/>
                </a:cubicBezTo>
                <a:cubicBezTo>
                  <a:pt x="209" y="76"/>
                  <a:pt x="206" y="78"/>
                  <a:pt x="203" y="80"/>
                </a:cubicBezTo>
                <a:cubicBezTo>
                  <a:pt x="200" y="82"/>
                  <a:pt x="197" y="84"/>
                  <a:pt x="196" y="87"/>
                </a:cubicBezTo>
                <a:close/>
                <a:moveTo>
                  <a:pt x="196" y="94"/>
                </a:moveTo>
                <a:cubicBezTo>
                  <a:pt x="196" y="94"/>
                  <a:pt x="196" y="94"/>
                  <a:pt x="196" y="94"/>
                </a:cubicBezTo>
                <a:cubicBezTo>
                  <a:pt x="197" y="94"/>
                  <a:pt x="197" y="94"/>
                  <a:pt x="197" y="93"/>
                </a:cubicBezTo>
                <a:cubicBezTo>
                  <a:pt x="197" y="93"/>
                  <a:pt x="197" y="93"/>
                  <a:pt x="197" y="92"/>
                </a:cubicBezTo>
                <a:cubicBezTo>
                  <a:pt x="197" y="92"/>
                  <a:pt x="196" y="93"/>
                  <a:pt x="196" y="94"/>
                </a:cubicBezTo>
                <a:close/>
                <a:moveTo>
                  <a:pt x="199" y="98"/>
                </a:moveTo>
                <a:cubicBezTo>
                  <a:pt x="201" y="99"/>
                  <a:pt x="202" y="98"/>
                  <a:pt x="204" y="97"/>
                </a:cubicBezTo>
                <a:cubicBezTo>
                  <a:pt x="205" y="96"/>
                  <a:pt x="206" y="95"/>
                  <a:pt x="207" y="95"/>
                </a:cubicBezTo>
                <a:cubicBezTo>
                  <a:pt x="209" y="92"/>
                  <a:pt x="211" y="91"/>
                  <a:pt x="211" y="90"/>
                </a:cubicBezTo>
                <a:cubicBezTo>
                  <a:pt x="207" y="93"/>
                  <a:pt x="204" y="96"/>
                  <a:pt x="199" y="98"/>
                </a:cubicBezTo>
                <a:close/>
                <a:moveTo>
                  <a:pt x="214" y="24"/>
                </a:moveTo>
                <a:cubicBezTo>
                  <a:pt x="214" y="23"/>
                  <a:pt x="214" y="22"/>
                  <a:pt x="216" y="22"/>
                </a:cubicBezTo>
                <a:cubicBezTo>
                  <a:pt x="217" y="21"/>
                  <a:pt x="217" y="21"/>
                  <a:pt x="216" y="19"/>
                </a:cubicBezTo>
                <a:cubicBezTo>
                  <a:pt x="216" y="20"/>
                  <a:pt x="215" y="20"/>
                  <a:pt x="214" y="21"/>
                </a:cubicBezTo>
                <a:cubicBezTo>
                  <a:pt x="213" y="22"/>
                  <a:pt x="213" y="22"/>
                  <a:pt x="214" y="24"/>
                </a:cubicBezTo>
                <a:close/>
                <a:moveTo>
                  <a:pt x="215" y="79"/>
                </a:moveTo>
                <a:cubicBezTo>
                  <a:pt x="217" y="79"/>
                  <a:pt x="218" y="78"/>
                  <a:pt x="220" y="76"/>
                </a:cubicBezTo>
                <a:cubicBezTo>
                  <a:pt x="221" y="74"/>
                  <a:pt x="222" y="73"/>
                  <a:pt x="223" y="72"/>
                </a:cubicBezTo>
                <a:cubicBezTo>
                  <a:pt x="224" y="71"/>
                  <a:pt x="224" y="71"/>
                  <a:pt x="225" y="70"/>
                </a:cubicBezTo>
                <a:cubicBezTo>
                  <a:pt x="226" y="69"/>
                  <a:pt x="227" y="69"/>
                  <a:pt x="228" y="68"/>
                </a:cubicBezTo>
                <a:cubicBezTo>
                  <a:pt x="229" y="68"/>
                  <a:pt x="229" y="67"/>
                  <a:pt x="230" y="67"/>
                </a:cubicBezTo>
                <a:cubicBezTo>
                  <a:pt x="230" y="67"/>
                  <a:pt x="230" y="66"/>
                  <a:pt x="229" y="66"/>
                </a:cubicBezTo>
                <a:cubicBezTo>
                  <a:pt x="226" y="68"/>
                  <a:pt x="224" y="70"/>
                  <a:pt x="222" y="72"/>
                </a:cubicBezTo>
                <a:cubicBezTo>
                  <a:pt x="219" y="74"/>
                  <a:pt x="217" y="76"/>
                  <a:pt x="215" y="79"/>
                </a:cubicBezTo>
                <a:close/>
                <a:moveTo>
                  <a:pt x="224" y="80"/>
                </a:moveTo>
                <a:cubicBezTo>
                  <a:pt x="225" y="79"/>
                  <a:pt x="226" y="79"/>
                  <a:pt x="227" y="78"/>
                </a:cubicBezTo>
                <a:cubicBezTo>
                  <a:pt x="228" y="77"/>
                  <a:pt x="229" y="76"/>
                  <a:pt x="229" y="75"/>
                </a:cubicBezTo>
                <a:cubicBezTo>
                  <a:pt x="228" y="76"/>
                  <a:pt x="227" y="76"/>
                  <a:pt x="226" y="78"/>
                </a:cubicBezTo>
                <a:cubicBezTo>
                  <a:pt x="225" y="79"/>
                  <a:pt x="225" y="79"/>
                  <a:pt x="224" y="80"/>
                </a:cubicBezTo>
                <a:close/>
                <a:moveTo>
                  <a:pt x="225" y="61"/>
                </a:moveTo>
                <a:cubicBezTo>
                  <a:pt x="227" y="61"/>
                  <a:pt x="229" y="59"/>
                  <a:pt x="230" y="58"/>
                </a:cubicBezTo>
                <a:cubicBezTo>
                  <a:pt x="229" y="57"/>
                  <a:pt x="229" y="58"/>
                  <a:pt x="228" y="59"/>
                </a:cubicBezTo>
                <a:cubicBezTo>
                  <a:pt x="227" y="60"/>
                  <a:pt x="226" y="61"/>
                  <a:pt x="225" y="61"/>
                </a:cubicBezTo>
                <a:close/>
              </a:path>
            </a:pathLst>
          </a:custGeom>
          <a:solidFill>
            <a:schemeClr val="tx1">
              <a:lumMod val="65000"/>
              <a:lumOff val="3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0" name="Freeform 33"/>
          <p:cNvSpPr>
            <a:spLocks/>
          </p:cNvSpPr>
          <p:nvPr/>
        </p:nvSpPr>
        <p:spPr bwMode="auto">
          <a:xfrm>
            <a:off x="8741142" y="3407563"/>
            <a:ext cx="1271986" cy="1841186"/>
          </a:xfrm>
          <a:custGeom>
            <a:avLst/>
            <a:gdLst>
              <a:gd name="T0" fmla="*/ 930 w 930"/>
              <a:gd name="T1" fmla="*/ 1546 h 1546"/>
              <a:gd name="T2" fmla="*/ 465 w 930"/>
              <a:gd name="T3" fmla="*/ 1382 h 1546"/>
              <a:gd name="T4" fmla="*/ 0 w 930"/>
              <a:gd name="T5" fmla="*/ 1546 h 1546"/>
              <a:gd name="T6" fmla="*/ 0 w 930"/>
              <a:gd name="T7" fmla="*/ 0 h 1546"/>
              <a:gd name="T8" fmla="*/ 930 w 930"/>
              <a:gd name="T9" fmla="*/ 0 h 1546"/>
              <a:gd name="T10" fmla="*/ 930 w 930"/>
              <a:gd name="T11" fmla="*/ 1546 h 1546"/>
            </a:gdLst>
            <a:ahLst/>
            <a:cxnLst>
              <a:cxn ang="0">
                <a:pos x="T0" y="T1"/>
              </a:cxn>
              <a:cxn ang="0">
                <a:pos x="T2" y="T3"/>
              </a:cxn>
              <a:cxn ang="0">
                <a:pos x="T4" y="T5"/>
              </a:cxn>
              <a:cxn ang="0">
                <a:pos x="T6" y="T7"/>
              </a:cxn>
              <a:cxn ang="0">
                <a:pos x="T8" y="T9"/>
              </a:cxn>
              <a:cxn ang="0">
                <a:pos x="T10" y="T11"/>
              </a:cxn>
            </a:cxnLst>
            <a:rect l="0" t="0" r="r" b="b"/>
            <a:pathLst>
              <a:path w="930" h="1546">
                <a:moveTo>
                  <a:pt x="930" y="1546"/>
                </a:moveTo>
                <a:lnTo>
                  <a:pt x="465" y="1382"/>
                </a:lnTo>
                <a:lnTo>
                  <a:pt x="0" y="1546"/>
                </a:lnTo>
                <a:lnTo>
                  <a:pt x="0" y="0"/>
                </a:lnTo>
                <a:lnTo>
                  <a:pt x="930" y="0"/>
                </a:lnTo>
                <a:lnTo>
                  <a:pt x="930" y="1546"/>
                </a:lnTo>
                <a:close/>
              </a:path>
            </a:pathLst>
          </a:custGeom>
          <a:solidFill>
            <a:schemeClr val="accent6"/>
          </a:solidFill>
          <a:ln>
            <a:noFill/>
          </a:ln>
        </p:spPr>
        <p:txBody>
          <a:bodyPr vert="horz" wrap="square" lIns="68598" tIns="34299" rIns="68598" bIns="34299" numCol="1" anchor="t" anchorCtr="0" compatLnSpc="1">
            <a:prstTxWarp prst="textNoShape">
              <a:avLst/>
            </a:prstTxWarp>
          </a:bodyPr>
          <a:lstStyle/>
          <a:p>
            <a:endParaRPr lang="en-US"/>
          </a:p>
        </p:txBody>
      </p:sp>
      <p:sp>
        <p:nvSpPr>
          <p:cNvPr id="81" name="Freeform 34"/>
          <p:cNvSpPr>
            <a:spLocks/>
          </p:cNvSpPr>
          <p:nvPr/>
        </p:nvSpPr>
        <p:spPr bwMode="auto">
          <a:xfrm>
            <a:off x="8979604" y="3319434"/>
            <a:ext cx="818173" cy="911066"/>
          </a:xfrm>
          <a:custGeom>
            <a:avLst/>
            <a:gdLst>
              <a:gd name="T0" fmla="*/ 687 w 687"/>
              <a:gd name="T1" fmla="*/ 506 h 765"/>
              <a:gd name="T2" fmla="*/ 344 w 687"/>
              <a:gd name="T3" fmla="*/ 765 h 765"/>
              <a:gd name="T4" fmla="*/ 0 w 687"/>
              <a:gd name="T5" fmla="*/ 506 h 765"/>
              <a:gd name="T6" fmla="*/ 0 w 687"/>
              <a:gd name="T7" fmla="*/ 0 h 765"/>
              <a:gd name="T8" fmla="*/ 687 w 687"/>
              <a:gd name="T9" fmla="*/ 0 h 765"/>
              <a:gd name="T10" fmla="*/ 687 w 687"/>
              <a:gd name="T11" fmla="*/ 506 h 765"/>
            </a:gdLst>
            <a:ahLst/>
            <a:cxnLst>
              <a:cxn ang="0">
                <a:pos x="T0" y="T1"/>
              </a:cxn>
              <a:cxn ang="0">
                <a:pos x="T2" y="T3"/>
              </a:cxn>
              <a:cxn ang="0">
                <a:pos x="T4" y="T5"/>
              </a:cxn>
              <a:cxn ang="0">
                <a:pos x="T6" y="T7"/>
              </a:cxn>
              <a:cxn ang="0">
                <a:pos x="T8" y="T9"/>
              </a:cxn>
              <a:cxn ang="0">
                <a:pos x="T10" y="T11"/>
              </a:cxn>
            </a:cxnLst>
            <a:rect l="0" t="0" r="r" b="b"/>
            <a:pathLst>
              <a:path w="687" h="765">
                <a:moveTo>
                  <a:pt x="687" y="506"/>
                </a:moveTo>
                <a:lnTo>
                  <a:pt x="344" y="765"/>
                </a:lnTo>
                <a:lnTo>
                  <a:pt x="0" y="506"/>
                </a:lnTo>
                <a:lnTo>
                  <a:pt x="0" y="0"/>
                </a:lnTo>
                <a:lnTo>
                  <a:pt x="687" y="0"/>
                </a:lnTo>
                <a:lnTo>
                  <a:pt x="687" y="506"/>
                </a:lnTo>
                <a:close/>
              </a:path>
            </a:pathLst>
          </a:custGeom>
          <a:solidFill>
            <a:schemeClr val="accent6">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2" name="Freeform 35"/>
          <p:cNvSpPr>
            <a:spLocks/>
          </p:cNvSpPr>
          <p:nvPr/>
        </p:nvSpPr>
        <p:spPr bwMode="auto">
          <a:xfrm>
            <a:off x="9696551" y="3319434"/>
            <a:ext cx="337399" cy="88131"/>
          </a:xfrm>
          <a:custGeom>
            <a:avLst/>
            <a:gdLst>
              <a:gd name="T0" fmla="*/ 26 w 104"/>
              <a:gd name="T1" fmla="*/ 0 h 74"/>
              <a:gd name="T2" fmla="*/ 104 w 104"/>
              <a:gd name="T3" fmla="*/ 74 h 74"/>
              <a:gd name="T4" fmla="*/ 0 w 104"/>
              <a:gd name="T5" fmla="*/ 74 h 74"/>
              <a:gd name="T6" fmla="*/ 26 w 104"/>
              <a:gd name="T7" fmla="*/ 0 h 74"/>
            </a:gdLst>
            <a:ahLst/>
            <a:cxnLst>
              <a:cxn ang="0">
                <a:pos x="T0" y="T1"/>
              </a:cxn>
              <a:cxn ang="0">
                <a:pos x="T2" y="T3"/>
              </a:cxn>
              <a:cxn ang="0">
                <a:pos x="T4" y="T5"/>
              </a:cxn>
              <a:cxn ang="0">
                <a:pos x="T6" y="T7"/>
              </a:cxn>
            </a:cxnLst>
            <a:rect l="0" t="0" r="r" b="b"/>
            <a:pathLst>
              <a:path w="104" h="74">
                <a:moveTo>
                  <a:pt x="26" y="0"/>
                </a:moveTo>
                <a:lnTo>
                  <a:pt x="104" y="74"/>
                </a:lnTo>
                <a:lnTo>
                  <a:pt x="0" y="74"/>
                </a:lnTo>
                <a:lnTo>
                  <a:pt x="26" y="0"/>
                </a:lnTo>
                <a:close/>
              </a:path>
            </a:pathLst>
          </a:custGeom>
          <a:solidFill>
            <a:schemeClr val="accent6">
              <a:lumMod val="75000"/>
            </a:schemeClr>
          </a:solidFill>
          <a:ln>
            <a:noFill/>
          </a:ln>
        </p:spPr>
        <p:txBody>
          <a:bodyPr vert="horz" wrap="square" lIns="68598" tIns="34299" rIns="68598" bIns="34299" numCol="1" anchor="t" anchorCtr="0" compatLnSpc="1">
            <a:prstTxWarp prst="textNoShape">
              <a:avLst/>
            </a:prstTxWarp>
          </a:bodyPr>
          <a:lstStyle/>
          <a:p>
            <a:endParaRPr lang="en-US"/>
          </a:p>
        </p:txBody>
      </p:sp>
      <p:sp>
        <p:nvSpPr>
          <p:cNvPr id="86" name="TextBox 85"/>
          <p:cNvSpPr txBox="1"/>
          <p:nvPr/>
        </p:nvSpPr>
        <p:spPr>
          <a:xfrm>
            <a:off x="8792211" y="4339123"/>
            <a:ext cx="1192955" cy="300082"/>
          </a:xfrm>
          <a:prstGeom prst="rect">
            <a:avLst/>
          </a:prstGeom>
          <a:noFill/>
        </p:spPr>
        <p:txBody>
          <a:bodyPr wrap="none" rtlCol="0">
            <a:spAutoFit/>
          </a:bodyPr>
          <a:lstStyle/>
          <a:p>
            <a:r>
              <a:rPr lang="en-US" sz="1350" b="1" dirty="0">
                <a:solidFill>
                  <a:schemeClr val="bg1"/>
                </a:solidFill>
                <a:latin typeface="Lato" panose="020F0502020204030203" pitchFamily="34" charset="0"/>
                <a:cs typeface="Arial" panose="020B0604020202020204" pitchFamily="34" charset="0"/>
              </a:rPr>
              <a:t>TIME </a:t>
            </a:r>
            <a:r>
              <a:rPr lang="en-US" sz="135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BASED</a:t>
            </a:r>
          </a:p>
        </p:txBody>
      </p:sp>
      <p:sp>
        <p:nvSpPr>
          <p:cNvPr id="6" name="Freeform 5"/>
          <p:cNvSpPr>
            <a:spLocks noEditPoints="1"/>
          </p:cNvSpPr>
          <p:nvPr/>
        </p:nvSpPr>
        <p:spPr bwMode="auto">
          <a:xfrm>
            <a:off x="4211294" y="3467281"/>
            <a:ext cx="484711" cy="433500"/>
          </a:xfrm>
          <a:custGeom>
            <a:avLst/>
            <a:gdLst>
              <a:gd name="T0" fmla="*/ 292 w 345"/>
              <a:gd name="T1" fmla="*/ 36 h 306"/>
              <a:gd name="T2" fmla="*/ 292 w 345"/>
              <a:gd name="T3" fmla="*/ 36 h 306"/>
              <a:gd name="T4" fmla="*/ 291 w 345"/>
              <a:gd name="T5" fmla="*/ 34 h 306"/>
              <a:gd name="T6" fmla="*/ 290 w 345"/>
              <a:gd name="T7" fmla="*/ 33 h 306"/>
              <a:gd name="T8" fmla="*/ 289 w 345"/>
              <a:gd name="T9" fmla="*/ 32 h 306"/>
              <a:gd name="T10" fmla="*/ 288 w 345"/>
              <a:gd name="T11" fmla="*/ 32 h 306"/>
              <a:gd name="T12" fmla="*/ 286 w 345"/>
              <a:gd name="T13" fmla="*/ 31 h 306"/>
              <a:gd name="T14" fmla="*/ 195 w 345"/>
              <a:gd name="T15" fmla="*/ 31 h 306"/>
              <a:gd name="T16" fmla="*/ 187 w 345"/>
              <a:gd name="T17" fmla="*/ 8 h 306"/>
              <a:gd name="T18" fmla="*/ 165 w 345"/>
              <a:gd name="T19" fmla="*/ 0 h 306"/>
              <a:gd name="T20" fmla="*/ 157 w 345"/>
              <a:gd name="T21" fmla="*/ 19 h 306"/>
              <a:gd name="T22" fmla="*/ 59 w 345"/>
              <a:gd name="T23" fmla="*/ 31 h 306"/>
              <a:gd name="T24" fmla="*/ 57 w 345"/>
              <a:gd name="T25" fmla="*/ 31 h 306"/>
              <a:gd name="T26" fmla="*/ 56 w 345"/>
              <a:gd name="T27" fmla="*/ 32 h 306"/>
              <a:gd name="T28" fmla="*/ 55 w 345"/>
              <a:gd name="T29" fmla="*/ 32 h 306"/>
              <a:gd name="T30" fmla="*/ 54 w 345"/>
              <a:gd name="T31" fmla="*/ 33 h 306"/>
              <a:gd name="T32" fmla="*/ 53 w 345"/>
              <a:gd name="T33" fmla="*/ 34 h 306"/>
              <a:gd name="T34" fmla="*/ 52 w 345"/>
              <a:gd name="T35" fmla="*/ 36 h 306"/>
              <a:gd name="T36" fmla="*/ 1 w 345"/>
              <a:gd name="T37" fmla="*/ 149 h 306"/>
              <a:gd name="T38" fmla="*/ 59 w 345"/>
              <a:gd name="T39" fmla="*/ 213 h 306"/>
              <a:gd name="T40" fmla="*/ 117 w 345"/>
              <a:gd name="T41" fmla="*/ 149 h 306"/>
              <a:gd name="T42" fmla="*/ 149 w 345"/>
              <a:gd name="T43" fmla="*/ 46 h 306"/>
              <a:gd name="T44" fmla="*/ 157 w 345"/>
              <a:gd name="T45" fmla="*/ 250 h 306"/>
              <a:gd name="T46" fmla="*/ 82 w 345"/>
              <a:gd name="T47" fmla="*/ 254 h 306"/>
              <a:gd name="T48" fmla="*/ 62 w 345"/>
              <a:gd name="T49" fmla="*/ 303 h 306"/>
              <a:gd name="T50" fmla="*/ 276 w 345"/>
              <a:gd name="T51" fmla="*/ 306 h 306"/>
              <a:gd name="T52" fmla="*/ 284 w 345"/>
              <a:gd name="T53" fmla="*/ 299 h 306"/>
              <a:gd name="T54" fmla="*/ 262 w 345"/>
              <a:gd name="T55" fmla="*/ 254 h 306"/>
              <a:gd name="T56" fmla="*/ 187 w 345"/>
              <a:gd name="T57" fmla="*/ 250 h 306"/>
              <a:gd name="T58" fmla="*/ 195 w 345"/>
              <a:gd name="T59" fmla="*/ 46 h 306"/>
              <a:gd name="T60" fmla="*/ 226 w 345"/>
              <a:gd name="T61" fmla="*/ 151 h 306"/>
              <a:gd name="T62" fmla="*/ 226 w 345"/>
              <a:gd name="T63" fmla="*/ 151 h 306"/>
              <a:gd name="T64" fmla="*/ 226 w 345"/>
              <a:gd name="T65" fmla="*/ 152 h 306"/>
              <a:gd name="T66" fmla="*/ 226 w 345"/>
              <a:gd name="T67" fmla="*/ 154 h 306"/>
              <a:gd name="T68" fmla="*/ 345 w 345"/>
              <a:gd name="T69" fmla="*/ 154 h 306"/>
              <a:gd name="T70" fmla="*/ 99 w 345"/>
              <a:gd name="T71" fmla="*/ 146 h 306"/>
              <a:gd name="T72" fmla="*/ 59 w 345"/>
              <a:gd name="T73" fmla="*/ 57 h 306"/>
              <a:gd name="T74" fmla="*/ 172 w 345"/>
              <a:gd name="T75" fmla="*/ 47 h 306"/>
              <a:gd name="T76" fmla="*/ 172 w 345"/>
              <a:gd name="T77" fmla="*/ 29 h 306"/>
              <a:gd name="T78" fmla="*/ 172 w 345"/>
              <a:gd name="T79" fmla="*/ 47 h 306"/>
              <a:gd name="T80" fmla="*/ 285 w 345"/>
              <a:gd name="T81" fmla="*/ 57 h 306"/>
              <a:gd name="T82" fmla="*/ 245 w 345"/>
              <a:gd name="T83"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 h="306">
                <a:moveTo>
                  <a:pt x="343" y="149"/>
                </a:moveTo>
                <a:cubicBezTo>
                  <a:pt x="292" y="36"/>
                  <a:pt x="292" y="36"/>
                  <a:pt x="292" y="36"/>
                </a:cubicBezTo>
                <a:cubicBezTo>
                  <a:pt x="292" y="36"/>
                  <a:pt x="292" y="36"/>
                  <a:pt x="292" y="36"/>
                </a:cubicBezTo>
                <a:cubicBezTo>
                  <a:pt x="292" y="36"/>
                  <a:pt x="292" y="36"/>
                  <a:pt x="292" y="36"/>
                </a:cubicBezTo>
                <a:cubicBezTo>
                  <a:pt x="292" y="35"/>
                  <a:pt x="292" y="35"/>
                  <a:pt x="291" y="34"/>
                </a:cubicBezTo>
                <a:cubicBezTo>
                  <a:pt x="291" y="34"/>
                  <a:pt x="291" y="34"/>
                  <a:pt x="291" y="34"/>
                </a:cubicBezTo>
                <a:cubicBezTo>
                  <a:pt x="291" y="34"/>
                  <a:pt x="291" y="34"/>
                  <a:pt x="291" y="33"/>
                </a:cubicBezTo>
                <a:cubicBezTo>
                  <a:pt x="290" y="33"/>
                  <a:pt x="290" y="33"/>
                  <a:pt x="290" y="33"/>
                </a:cubicBezTo>
                <a:cubicBezTo>
                  <a:pt x="290" y="33"/>
                  <a:pt x="290" y="33"/>
                  <a:pt x="289" y="32"/>
                </a:cubicBezTo>
                <a:cubicBezTo>
                  <a:pt x="289" y="32"/>
                  <a:pt x="289" y="32"/>
                  <a:pt x="289" y="32"/>
                </a:cubicBezTo>
                <a:cubicBezTo>
                  <a:pt x="289" y="32"/>
                  <a:pt x="288" y="32"/>
                  <a:pt x="288" y="32"/>
                </a:cubicBezTo>
                <a:cubicBezTo>
                  <a:pt x="288" y="32"/>
                  <a:pt x="288" y="32"/>
                  <a:pt x="288" y="32"/>
                </a:cubicBezTo>
                <a:cubicBezTo>
                  <a:pt x="287" y="31"/>
                  <a:pt x="287" y="31"/>
                  <a:pt x="287" y="31"/>
                </a:cubicBezTo>
                <a:cubicBezTo>
                  <a:pt x="287" y="31"/>
                  <a:pt x="286" y="31"/>
                  <a:pt x="286" y="31"/>
                </a:cubicBezTo>
                <a:cubicBezTo>
                  <a:pt x="286" y="31"/>
                  <a:pt x="285" y="31"/>
                  <a:pt x="285" y="31"/>
                </a:cubicBezTo>
                <a:cubicBezTo>
                  <a:pt x="195" y="31"/>
                  <a:pt x="195" y="31"/>
                  <a:pt x="195" y="31"/>
                </a:cubicBezTo>
                <a:cubicBezTo>
                  <a:pt x="194" y="26"/>
                  <a:pt x="191" y="22"/>
                  <a:pt x="187" y="19"/>
                </a:cubicBezTo>
                <a:cubicBezTo>
                  <a:pt x="187" y="8"/>
                  <a:pt x="187" y="8"/>
                  <a:pt x="187" y="8"/>
                </a:cubicBezTo>
                <a:cubicBezTo>
                  <a:pt x="187" y="4"/>
                  <a:pt x="183" y="0"/>
                  <a:pt x="179" y="0"/>
                </a:cubicBezTo>
                <a:cubicBezTo>
                  <a:pt x="165" y="0"/>
                  <a:pt x="165" y="0"/>
                  <a:pt x="165" y="0"/>
                </a:cubicBezTo>
                <a:cubicBezTo>
                  <a:pt x="161" y="0"/>
                  <a:pt x="157" y="4"/>
                  <a:pt x="157" y="8"/>
                </a:cubicBezTo>
                <a:cubicBezTo>
                  <a:pt x="157" y="19"/>
                  <a:pt x="157" y="19"/>
                  <a:pt x="157" y="19"/>
                </a:cubicBezTo>
                <a:cubicBezTo>
                  <a:pt x="153" y="22"/>
                  <a:pt x="151" y="26"/>
                  <a:pt x="149" y="31"/>
                </a:cubicBezTo>
                <a:cubicBezTo>
                  <a:pt x="59" y="31"/>
                  <a:pt x="59" y="31"/>
                  <a:pt x="59" y="31"/>
                </a:cubicBezTo>
                <a:cubicBezTo>
                  <a:pt x="59" y="31"/>
                  <a:pt x="58" y="31"/>
                  <a:pt x="58" y="31"/>
                </a:cubicBezTo>
                <a:cubicBezTo>
                  <a:pt x="58" y="31"/>
                  <a:pt x="58" y="31"/>
                  <a:pt x="57" y="31"/>
                </a:cubicBezTo>
                <a:cubicBezTo>
                  <a:pt x="57" y="31"/>
                  <a:pt x="57" y="31"/>
                  <a:pt x="56" y="32"/>
                </a:cubicBezTo>
                <a:cubicBezTo>
                  <a:pt x="56" y="32"/>
                  <a:pt x="56" y="32"/>
                  <a:pt x="56" y="32"/>
                </a:cubicBezTo>
                <a:cubicBezTo>
                  <a:pt x="56" y="32"/>
                  <a:pt x="55" y="32"/>
                  <a:pt x="55" y="32"/>
                </a:cubicBezTo>
                <a:cubicBezTo>
                  <a:pt x="55" y="32"/>
                  <a:pt x="55" y="32"/>
                  <a:pt x="55" y="32"/>
                </a:cubicBezTo>
                <a:cubicBezTo>
                  <a:pt x="54" y="33"/>
                  <a:pt x="54" y="33"/>
                  <a:pt x="54" y="33"/>
                </a:cubicBezTo>
                <a:cubicBezTo>
                  <a:pt x="54" y="33"/>
                  <a:pt x="54" y="33"/>
                  <a:pt x="54" y="33"/>
                </a:cubicBezTo>
                <a:cubicBezTo>
                  <a:pt x="53" y="34"/>
                  <a:pt x="53" y="34"/>
                  <a:pt x="53" y="34"/>
                </a:cubicBezTo>
                <a:cubicBezTo>
                  <a:pt x="53" y="34"/>
                  <a:pt x="53" y="34"/>
                  <a:pt x="53" y="34"/>
                </a:cubicBezTo>
                <a:cubicBezTo>
                  <a:pt x="53" y="35"/>
                  <a:pt x="52" y="35"/>
                  <a:pt x="52" y="36"/>
                </a:cubicBezTo>
                <a:cubicBezTo>
                  <a:pt x="52" y="36"/>
                  <a:pt x="52" y="36"/>
                  <a:pt x="52" y="36"/>
                </a:cubicBezTo>
                <a:cubicBezTo>
                  <a:pt x="52" y="36"/>
                  <a:pt x="52" y="36"/>
                  <a:pt x="52" y="36"/>
                </a:cubicBezTo>
                <a:cubicBezTo>
                  <a:pt x="1" y="149"/>
                  <a:pt x="1" y="149"/>
                  <a:pt x="1" y="149"/>
                </a:cubicBezTo>
                <a:cubicBezTo>
                  <a:pt x="0" y="151"/>
                  <a:pt x="0" y="152"/>
                  <a:pt x="0" y="154"/>
                </a:cubicBezTo>
                <a:cubicBezTo>
                  <a:pt x="0" y="187"/>
                  <a:pt x="26" y="213"/>
                  <a:pt x="59" y="213"/>
                </a:cubicBezTo>
                <a:cubicBezTo>
                  <a:pt x="92" y="213"/>
                  <a:pt x="119" y="187"/>
                  <a:pt x="119" y="154"/>
                </a:cubicBezTo>
                <a:cubicBezTo>
                  <a:pt x="119" y="152"/>
                  <a:pt x="118" y="151"/>
                  <a:pt x="117" y="149"/>
                </a:cubicBezTo>
                <a:cubicBezTo>
                  <a:pt x="71" y="46"/>
                  <a:pt x="71" y="46"/>
                  <a:pt x="71" y="46"/>
                </a:cubicBezTo>
                <a:cubicBezTo>
                  <a:pt x="149" y="46"/>
                  <a:pt x="149" y="46"/>
                  <a:pt x="149" y="46"/>
                </a:cubicBezTo>
                <a:cubicBezTo>
                  <a:pt x="151" y="51"/>
                  <a:pt x="154" y="55"/>
                  <a:pt x="157" y="58"/>
                </a:cubicBezTo>
                <a:cubicBezTo>
                  <a:pt x="157" y="250"/>
                  <a:pt x="157" y="250"/>
                  <a:pt x="157" y="250"/>
                </a:cubicBezTo>
                <a:cubicBezTo>
                  <a:pt x="89" y="250"/>
                  <a:pt x="89" y="250"/>
                  <a:pt x="89" y="250"/>
                </a:cubicBezTo>
                <a:cubicBezTo>
                  <a:pt x="86" y="250"/>
                  <a:pt x="84" y="252"/>
                  <a:pt x="82" y="254"/>
                </a:cubicBezTo>
                <a:cubicBezTo>
                  <a:pt x="61" y="295"/>
                  <a:pt x="61" y="295"/>
                  <a:pt x="61" y="295"/>
                </a:cubicBezTo>
                <a:cubicBezTo>
                  <a:pt x="60" y="297"/>
                  <a:pt x="60" y="300"/>
                  <a:pt x="62" y="303"/>
                </a:cubicBezTo>
                <a:cubicBezTo>
                  <a:pt x="63" y="305"/>
                  <a:pt x="65" y="306"/>
                  <a:pt x="68" y="306"/>
                </a:cubicBezTo>
                <a:cubicBezTo>
                  <a:pt x="276" y="306"/>
                  <a:pt x="276" y="306"/>
                  <a:pt x="276" y="306"/>
                </a:cubicBezTo>
                <a:cubicBezTo>
                  <a:pt x="276" y="306"/>
                  <a:pt x="276" y="306"/>
                  <a:pt x="276" y="306"/>
                </a:cubicBezTo>
                <a:cubicBezTo>
                  <a:pt x="280" y="306"/>
                  <a:pt x="284" y="303"/>
                  <a:pt x="284" y="299"/>
                </a:cubicBezTo>
                <a:cubicBezTo>
                  <a:pt x="284" y="297"/>
                  <a:pt x="283" y="296"/>
                  <a:pt x="283" y="294"/>
                </a:cubicBezTo>
                <a:cubicBezTo>
                  <a:pt x="262" y="254"/>
                  <a:pt x="262" y="254"/>
                  <a:pt x="262" y="254"/>
                </a:cubicBezTo>
                <a:cubicBezTo>
                  <a:pt x="260" y="252"/>
                  <a:pt x="258" y="250"/>
                  <a:pt x="255" y="250"/>
                </a:cubicBezTo>
                <a:cubicBezTo>
                  <a:pt x="187" y="250"/>
                  <a:pt x="187" y="250"/>
                  <a:pt x="187" y="250"/>
                </a:cubicBezTo>
                <a:cubicBezTo>
                  <a:pt x="187" y="58"/>
                  <a:pt x="187" y="58"/>
                  <a:pt x="187" y="58"/>
                </a:cubicBezTo>
                <a:cubicBezTo>
                  <a:pt x="191" y="55"/>
                  <a:pt x="194" y="51"/>
                  <a:pt x="195" y="46"/>
                </a:cubicBezTo>
                <a:cubicBezTo>
                  <a:pt x="273" y="46"/>
                  <a:pt x="273" y="46"/>
                  <a:pt x="273" y="46"/>
                </a:cubicBezTo>
                <a:cubicBezTo>
                  <a:pt x="226" y="151"/>
                  <a:pt x="226" y="151"/>
                  <a:pt x="226" y="151"/>
                </a:cubicBezTo>
                <a:cubicBezTo>
                  <a:pt x="226" y="151"/>
                  <a:pt x="226" y="151"/>
                  <a:pt x="226" y="151"/>
                </a:cubicBezTo>
                <a:cubicBezTo>
                  <a:pt x="226" y="151"/>
                  <a:pt x="226" y="151"/>
                  <a:pt x="226" y="151"/>
                </a:cubicBezTo>
                <a:cubicBezTo>
                  <a:pt x="226" y="151"/>
                  <a:pt x="226" y="152"/>
                  <a:pt x="226" y="152"/>
                </a:cubicBezTo>
                <a:cubicBezTo>
                  <a:pt x="226" y="152"/>
                  <a:pt x="226" y="152"/>
                  <a:pt x="226" y="152"/>
                </a:cubicBezTo>
                <a:cubicBezTo>
                  <a:pt x="226" y="153"/>
                  <a:pt x="226" y="153"/>
                  <a:pt x="226" y="154"/>
                </a:cubicBezTo>
                <a:cubicBezTo>
                  <a:pt x="226" y="154"/>
                  <a:pt x="226" y="154"/>
                  <a:pt x="226" y="154"/>
                </a:cubicBezTo>
                <a:cubicBezTo>
                  <a:pt x="226" y="187"/>
                  <a:pt x="252" y="213"/>
                  <a:pt x="285" y="213"/>
                </a:cubicBezTo>
                <a:cubicBezTo>
                  <a:pt x="318" y="213"/>
                  <a:pt x="345" y="187"/>
                  <a:pt x="345" y="154"/>
                </a:cubicBezTo>
                <a:cubicBezTo>
                  <a:pt x="345" y="152"/>
                  <a:pt x="344" y="150"/>
                  <a:pt x="343" y="149"/>
                </a:cubicBezTo>
                <a:close/>
                <a:moveTo>
                  <a:pt x="99" y="146"/>
                </a:moveTo>
                <a:cubicBezTo>
                  <a:pt x="19" y="146"/>
                  <a:pt x="19" y="146"/>
                  <a:pt x="19" y="146"/>
                </a:cubicBezTo>
                <a:cubicBezTo>
                  <a:pt x="59" y="57"/>
                  <a:pt x="59" y="57"/>
                  <a:pt x="59" y="57"/>
                </a:cubicBezTo>
                <a:lnTo>
                  <a:pt x="99" y="146"/>
                </a:lnTo>
                <a:close/>
                <a:moveTo>
                  <a:pt x="172" y="47"/>
                </a:moveTo>
                <a:cubicBezTo>
                  <a:pt x="167" y="47"/>
                  <a:pt x="163" y="43"/>
                  <a:pt x="163" y="38"/>
                </a:cubicBezTo>
                <a:cubicBezTo>
                  <a:pt x="163" y="33"/>
                  <a:pt x="167" y="29"/>
                  <a:pt x="172" y="29"/>
                </a:cubicBezTo>
                <a:cubicBezTo>
                  <a:pt x="177" y="29"/>
                  <a:pt x="181" y="33"/>
                  <a:pt x="181" y="38"/>
                </a:cubicBezTo>
                <a:cubicBezTo>
                  <a:pt x="181" y="43"/>
                  <a:pt x="177" y="47"/>
                  <a:pt x="172" y="47"/>
                </a:cubicBezTo>
                <a:close/>
                <a:moveTo>
                  <a:pt x="245" y="146"/>
                </a:moveTo>
                <a:cubicBezTo>
                  <a:pt x="285" y="57"/>
                  <a:pt x="285" y="57"/>
                  <a:pt x="285" y="57"/>
                </a:cubicBezTo>
                <a:cubicBezTo>
                  <a:pt x="325" y="146"/>
                  <a:pt x="325" y="146"/>
                  <a:pt x="325" y="146"/>
                </a:cubicBezTo>
                <a:lnTo>
                  <a:pt x="245" y="146"/>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US"/>
          </a:p>
        </p:txBody>
      </p:sp>
      <p:grpSp>
        <p:nvGrpSpPr>
          <p:cNvPr id="17" name="Group 16"/>
          <p:cNvGrpSpPr/>
          <p:nvPr/>
        </p:nvGrpSpPr>
        <p:grpSpPr>
          <a:xfrm>
            <a:off x="9221363" y="3494078"/>
            <a:ext cx="334653" cy="379909"/>
            <a:chOff x="3424238" y="3452813"/>
            <a:chExt cx="446088" cy="506413"/>
          </a:xfrm>
          <a:solidFill>
            <a:schemeClr val="bg1"/>
          </a:solidFill>
        </p:grpSpPr>
        <p:sp>
          <p:nvSpPr>
            <p:cNvPr id="7" name="Freeform 6"/>
            <p:cNvSpPr>
              <a:spLocks/>
            </p:cNvSpPr>
            <p:nvPr/>
          </p:nvSpPr>
          <p:spPr bwMode="auto">
            <a:xfrm>
              <a:off x="3578225" y="3568701"/>
              <a:ext cx="139700" cy="138113"/>
            </a:xfrm>
            <a:custGeom>
              <a:avLst/>
              <a:gdLst>
                <a:gd name="T0" fmla="*/ 1 w 74"/>
                <a:gd name="T1" fmla="*/ 8 h 73"/>
                <a:gd name="T2" fmla="*/ 24 w 74"/>
                <a:gd name="T3" fmla="*/ 47 h 73"/>
                <a:gd name="T4" fmla="*/ 31 w 74"/>
                <a:gd name="T5" fmla="*/ 67 h 73"/>
                <a:gd name="T6" fmla="*/ 37 w 74"/>
                <a:gd name="T7" fmla="*/ 73 h 73"/>
                <a:gd name="T8" fmla="*/ 43 w 74"/>
                <a:gd name="T9" fmla="*/ 67 h 73"/>
                <a:gd name="T10" fmla="*/ 50 w 74"/>
                <a:gd name="T11" fmla="*/ 47 h 73"/>
                <a:gd name="T12" fmla="*/ 73 w 74"/>
                <a:gd name="T13" fmla="*/ 8 h 73"/>
                <a:gd name="T14" fmla="*/ 72 w 74"/>
                <a:gd name="T15" fmla="*/ 3 h 73"/>
                <a:gd name="T16" fmla="*/ 67 w 74"/>
                <a:gd name="T17" fmla="*/ 0 h 73"/>
                <a:gd name="T18" fmla="*/ 7 w 74"/>
                <a:gd name="T19" fmla="*/ 0 h 73"/>
                <a:gd name="T20" fmla="*/ 2 w 74"/>
                <a:gd name="T21" fmla="*/ 3 h 73"/>
                <a:gd name="T22" fmla="*/ 1 w 74"/>
                <a:gd name="T23"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3">
                  <a:moveTo>
                    <a:pt x="1" y="8"/>
                  </a:moveTo>
                  <a:cubicBezTo>
                    <a:pt x="6" y="22"/>
                    <a:pt x="13" y="35"/>
                    <a:pt x="24" y="47"/>
                  </a:cubicBezTo>
                  <a:cubicBezTo>
                    <a:pt x="28" y="53"/>
                    <a:pt x="31" y="60"/>
                    <a:pt x="31" y="67"/>
                  </a:cubicBezTo>
                  <a:cubicBezTo>
                    <a:pt x="31" y="70"/>
                    <a:pt x="34" y="73"/>
                    <a:pt x="37" y="73"/>
                  </a:cubicBezTo>
                  <a:cubicBezTo>
                    <a:pt x="40" y="73"/>
                    <a:pt x="43" y="70"/>
                    <a:pt x="43" y="67"/>
                  </a:cubicBezTo>
                  <a:cubicBezTo>
                    <a:pt x="43" y="60"/>
                    <a:pt x="46" y="53"/>
                    <a:pt x="50" y="47"/>
                  </a:cubicBezTo>
                  <a:cubicBezTo>
                    <a:pt x="60" y="35"/>
                    <a:pt x="68" y="22"/>
                    <a:pt x="73" y="8"/>
                  </a:cubicBezTo>
                  <a:cubicBezTo>
                    <a:pt x="74" y="6"/>
                    <a:pt x="73" y="4"/>
                    <a:pt x="72" y="3"/>
                  </a:cubicBezTo>
                  <a:cubicBezTo>
                    <a:pt x="71" y="1"/>
                    <a:pt x="69" y="0"/>
                    <a:pt x="67" y="0"/>
                  </a:cubicBezTo>
                  <a:cubicBezTo>
                    <a:pt x="7" y="0"/>
                    <a:pt x="7" y="0"/>
                    <a:pt x="7" y="0"/>
                  </a:cubicBezTo>
                  <a:cubicBezTo>
                    <a:pt x="5" y="0"/>
                    <a:pt x="3" y="1"/>
                    <a:pt x="2" y="3"/>
                  </a:cubicBezTo>
                  <a:cubicBezTo>
                    <a:pt x="1" y="4"/>
                    <a:pt x="0" y="6"/>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a:p>
          </p:txBody>
        </p:sp>
        <p:sp>
          <p:nvSpPr>
            <p:cNvPr id="8" name="Freeform 7"/>
            <p:cNvSpPr>
              <a:spLocks/>
            </p:cNvSpPr>
            <p:nvPr/>
          </p:nvSpPr>
          <p:spPr bwMode="auto">
            <a:xfrm>
              <a:off x="3522663" y="3729038"/>
              <a:ext cx="250825" cy="168275"/>
            </a:xfrm>
            <a:custGeom>
              <a:avLst/>
              <a:gdLst>
                <a:gd name="T0" fmla="*/ 73 w 134"/>
                <a:gd name="T1" fmla="*/ 6 h 89"/>
                <a:gd name="T2" fmla="*/ 67 w 134"/>
                <a:gd name="T3" fmla="*/ 0 h 89"/>
                <a:gd name="T4" fmla="*/ 61 w 134"/>
                <a:gd name="T5" fmla="*/ 6 h 89"/>
                <a:gd name="T6" fmla="*/ 46 w 134"/>
                <a:gd name="T7" fmla="*/ 31 h 89"/>
                <a:gd name="T8" fmla="*/ 1 w 134"/>
                <a:gd name="T9" fmla="*/ 79 h 89"/>
                <a:gd name="T10" fmla="*/ 1 w 134"/>
                <a:gd name="T11" fmla="*/ 86 h 89"/>
                <a:gd name="T12" fmla="*/ 6 w 134"/>
                <a:gd name="T13" fmla="*/ 89 h 89"/>
                <a:gd name="T14" fmla="*/ 128 w 134"/>
                <a:gd name="T15" fmla="*/ 89 h 89"/>
                <a:gd name="T16" fmla="*/ 133 w 134"/>
                <a:gd name="T17" fmla="*/ 86 h 89"/>
                <a:gd name="T18" fmla="*/ 133 w 134"/>
                <a:gd name="T19" fmla="*/ 79 h 89"/>
                <a:gd name="T20" fmla="*/ 88 w 134"/>
                <a:gd name="T21" fmla="*/ 31 h 89"/>
                <a:gd name="T22" fmla="*/ 73 w 134"/>
                <a:gd name="T23"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89">
                  <a:moveTo>
                    <a:pt x="73" y="6"/>
                  </a:moveTo>
                  <a:cubicBezTo>
                    <a:pt x="73" y="3"/>
                    <a:pt x="70" y="0"/>
                    <a:pt x="67" y="0"/>
                  </a:cubicBezTo>
                  <a:cubicBezTo>
                    <a:pt x="64" y="0"/>
                    <a:pt x="61" y="3"/>
                    <a:pt x="61" y="6"/>
                  </a:cubicBezTo>
                  <a:cubicBezTo>
                    <a:pt x="61" y="15"/>
                    <a:pt x="56" y="24"/>
                    <a:pt x="46" y="31"/>
                  </a:cubicBezTo>
                  <a:cubicBezTo>
                    <a:pt x="26" y="46"/>
                    <a:pt x="10" y="62"/>
                    <a:pt x="1" y="79"/>
                  </a:cubicBezTo>
                  <a:cubicBezTo>
                    <a:pt x="0" y="81"/>
                    <a:pt x="0" y="84"/>
                    <a:pt x="1" y="86"/>
                  </a:cubicBezTo>
                  <a:cubicBezTo>
                    <a:pt x="2" y="87"/>
                    <a:pt x="4" y="89"/>
                    <a:pt x="6" y="89"/>
                  </a:cubicBezTo>
                  <a:cubicBezTo>
                    <a:pt x="128" y="89"/>
                    <a:pt x="128" y="89"/>
                    <a:pt x="128" y="89"/>
                  </a:cubicBezTo>
                  <a:cubicBezTo>
                    <a:pt x="130" y="89"/>
                    <a:pt x="132" y="87"/>
                    <a:pt x="133" y="86"/>
                  </a:cubicBezTo>
                  <a:cubicBezTo>
                    <a:pt x="134" y="84"/>
                    <a:pt x="134" y="81"/>
                    <a:pt x="133" y="79"/>
                  </a:cubicBezTo>
                  <a:cubicBezTo>
                    <a:pt x="123" y="62"/>
                    <a:pt x="108" y="46"/>
                    <a:pt x="88" y="31"/>
                  </a:cubicBezTo>
                  <a:cubicBezTo>
                    <a:pt x="78" y="24"/>
                    <a:pt x="73" y="15"/>
                    <a:pt x="7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a:p>
          </p:txBody>
        </p:sp>
        <p:sp>
          <p:nvSpPr>
            <p:cNvPr id="9" name="Freeform 8"/>
            <p:cNvSpPr>
              <a:spLocks noEditPoints="1"/>
            </p:cNvSpPr>
            <p:nvPr/>
          </p:nvSpPr>
          <p:spPr bwMode="auto">
            <a:xfrm>
              <a:off x="3424238" y="3452813"/>
              <a:ext cx="446088" cy="506413"/>
            </a:xfrm>
            <a:custGeom>
              <a:avLst/>
              <a:gdLst>
                <a:gd name="T0" fmla="*/ 226 w 238"/>
                <a:gd name="T1" fmla="*/ 244 h 268"/>
                <a:gd name="T2" fmla="*/ 222 w 238"/>
                <a:gd name="T3" fmla="*/ 244 h 268"/>
                <a:gd name="T4" fmla="*/ 168 w 238"/>
                <a:gd name="T5" fmla="*/ 134 h 268"/>
                <a:gd name="T6" fmla="*/ 222 w 238"/>
                <a:gd name="T7" fmla="*/ 24 h 268"/>
                <a:gd name="T8" fmla="*/ 226 w 238"/>
                <a:gd name="T9" fmla="*/ 24 h 268"/>
                <a:gd name="T10" fmla="*/ 238 w 238"/>
                <a:gd name="T11" fmla="*/ 12 h 268"/>
                <a:gd name="T12" fmla="*/ 226 w 238"/>
                <a:gd name="T13" fmla="*/ 0 h 268"/>
                <a:gd name="T14" fmla="*/ 12 w 238"/>
                <a:gd name="T15" fmla="*/ 0 h 268"/>
                <a:gd name="T16" fmla="*/ 0 w 238"/>
                <a:gd name="T17" fmla="*/ 12 h 268"/>
                <a:gd name="T18" fmla="*/ 12 w 238"/>
                <a:gd name="T19" fmla="*/ 24 h 268"/>
                <a:gd name="T20" fmla="*/ 16 w 238"/>
                <a:gd name="T21" fmla="*/ 24 h 268"/>
                <a:gd name="T22" fmla="*/ 69 w 238"/>
                <a:gd name="T23" fmla="*/ 134 h 268"/>
                <a:gd name="T24" fmla="*/ 16 w 238"/>
                <a:gd name="T25" fmla="*/ 244 h 268"/>
                <a:gd name="T26" fmla="*/ 12 w 238"/>
                <a:gd name="T27" fmla="*/ 244 h 268"/>
                <a:gd name="T28" fmla="*/ 0 w 238"/>
                <a:gd name="T29" fmla="*/ 256 h 268"/>
                <a:gd name="T30" fmla="*/ 12 w 238"/>
                <a:gd name="T31" fmla="*/ 268 h 268"/>
                <a:gd name="T32" fmla="*/ 226 w 238"/>
                <a:gd name="T33" fmla="*/ 268 h 268"/>
                <a:gd name="T34" fmla="*/ 238 w 238"/>
                <a:gd name="T35" fmla="*/ 256 h 268"/>
                <a:gd name="T36" fmla="*/ 226 w 238"/>
                <a:gd name="T37" fmla="*/ 244 h 268"/>
                <a:gd name="T38" fmla="*/ 40 w 238"/>
                <a:gd name="T39" fmla="*/ 244 h 268"/>
                <a:gd name="T40" fmla="*/ 94 w 238"/>
                <a:gd name="T41" fmla="*/ 143 h 268"/>
                <a:gd name="T42" fmla="*/ 95 w 238"/>
                <a:gd name="T43" fmla="*/ 142 h 268"/>
                <a:gd name="T44" fmla="*/ 95 w 238"/>
                <a:gd name="T45" fmla="*/ 126 h 268"/>
                <a:gd name="T46" fmla="*/ 94 w 238"/>
                <a:gd name="T47" fmla="*/ 125 h 268"/>
                <a:gd name="T48" fmla="*/ 40 w 238"/>
                <a:gd name="T49" fmla="*/ 24 h 268"/>
                <a:gd name="T50" fmla="*/ 197 w 238"/>
                <a:gd name="T51" fmla="*/ 24 h 268"/>
                <a:gd name="T52" fmla="*/ 144 w 238"/>
                <a:gd name="T53" fmla="*/ 125 h 268"/>
                <a:gd name="T54" fmla="*/ 143 w 238"/>
                <a:gd name="T55" fmla="*/ 126 h 268"/>
                <a:gd name="T56" fmla="*/ 143 w 238"/>
                <a:gd name="T57" fmla="*/ 142 h 268"/>
                <a:gd name="T58" fmla="*/ 144 w 238"/>
                <a:gd name="T59" fmla="*/ 143 h 268"/>
                <a:gd name="T60" fmla="*/ 197 w 238"/>
                <a:gd name="T61" fmla="*/ 244 h 268"/>
                <a:gd name="T62" fmla="*/ 40 w 238"/>
                <a:gd name="T63" fmla="*/ 24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 h="268">
                  <a:moveTo>
                    <a:pt x="226" y="244"/>
                  </a:moveTo>
                  <a:cubicBezTo>
                    <a:pt x="222" y="244"/>
                    <a:pt x="222" y="244"/>
                    <a:pt x="222" y="244"/>
                  </a:cubicBezTo>
                  <a:cubicBezTo>
                    <a:pt x="218" y="196"/>
                    <a:pt x="190" y="160"/>
                    <a:pt x="168" y="134"/>
                  </a:cubicBezTo>
                  <a:cubicBezTo>
                    <a:pt x="190" y="108"/>
                    <a:pt x="218" y="72"/>
                    <a:pt x="222" y="24"/>
                  </a:cubicBezTo>
                  <a:cubicBezTo>
                    <a:pt x="226" y="24"/>
                    <a:pt x="226" y="24"/>
                    <a:pt x="226" y="24"/>
                  </a:cubicBezTo>
                  <a:cubicBezTo>
                    <a:pt x="232" y="24"/>
                    <a:pt x="238" y="19"/>
                    <a:pt x="238" y="12"/>
                  </a:cubicBezTo>
                  <a:cubicBezTo>
                    <a:pt x="238" y="5"/>
                    <a:pt x="232" y="0"/>
                    <a:pt x="226" y="0"/>
                  </a:cubicBezTo>
                  <a:cubicBezTo>
                    <a:pt x="12" y="0"/>
                    <a:pt x="12" y="0"/>
                    <a:pt x="12" y="0"/>
                  </a:cubicBezTo>
                  <a:cubicBezTo>
                    <a:pt x="6" y="0"/>
                    <a:pt x="0" y="5"/>
                    <a:pt x="0" y="12"/>
                  </a:cubicBezTo>
                  <a:cubicBezTo>
                    <a:pt x="0" y="19"/>
                    <a:pt x="6" y="24"/>
                    <a:pt x="12" y="24"/>
                  </a:cubicBezTo>
                  <a:cubicBezTo>
                    <a:pt x="16" y="24"/>
                    <a:pt x="16" y="24"/>
                    <a:pt x="16" y="24"/>
                  </a:cubicBezTo>
                  <a:cubicBezTo>
                    <a:pt x="20" y="72"/>
                    <a:pt x="48" y="108"/>
                    <a:pt x="69" y="134"/>
                  </a:cubicBezTo>
                  <a:cubicBezTo>
                    <a:pt x="48" y="160"/>
                    <a:pt x="20" y="196"/>
                    <a:pt x="16" y="244"/>
                  </a:cubicBezTo>
                  <a:cubicBezTo>
                    <a:pt x="12" y="244"/>
                    <a:pt x="12" y="244"/>
                    <a:pt x="12" y="244"/>
                  </a:cubicBezTo>
                  <a:cubicBezTo>
                    <a:pt x="6" y="244"/>
                    <a:pt x="0" y="249"/>
                    <a:pt x="0" y="256"/>
                  </a:cubicBezTo>
                  <a:cubicBezTo>
                    <a:pt x="0" y="263"/>
                    <a:pt x="6" y="268"/>
                    <a:pt x="12" y="268"/>
                  </a:cubicBezTo>
                  <a:cubicBezTo>
                    <a:pt x="226" y="268"/>
                    <a:pt x="226" y="268"/>
                    <a:pt x="226" y="268"/>
                  </a:cubicBezTo>
                  <a:cubicBezTo>
                    <a:pt x="232" y="268"/>
                    <a:pt x="238" y="263"/>
                    <a:pt x="238" y="256"/>
                  </a:cubicBezTo>
                  <a:cubicBezTo>
                    <a:pt x="238" y="249"/>
                    <a:pt x="232" y="244"/>
                    <a:pt x="226" y="244"/>
                  </a:cubicBezTo>
                  <a:close/>
                  <a:moveTo>
                    <a:pt x="40" y="244"/>
                  </a:moveTo>
                  <a:cubicBezTo>
                    <a:pt x="45" y="201"/>
                    <a:pt x="73" y="168"/>
                    <a:pt x="94" y="143"/>
                  </a:cubicBezTo>
                  <a:cubicBezTo>
                    <a:pt x="95" y="142"/>
                    <a:pt x="95" y="142"/>
                    <a:pt x="95" y="142"/>
                  </a:cubicBezTo>
                  <a:cubicBezTo>
                    <a:pt x="99" y="137"/>
                    <a:pt x="99" y="131"/>
                    <a:pt x="95" y="126"/>
                  </a:cubicBezTo>
                  <a:cubicBezTo>
                    <a:pt x="94" y="125"/>
                    <a:pt x="94" y="125"/>
                    <a:pt x="94" y="125"/>
                  </a:cubicBezTo>
                  <a:cubicBezTo>
                    <a:pt x="73" y="100"/>
                    <a:pt x="45" y="67"/>
                    <a:pt x="40" y="24"/>
                  </a:cubicBezTo>
                  <a:cubicBezTo>
                    <a:pt x="197" y="24"/>
                    <a:pt x="197" y="24"/>
                    <a:pt x="197" y="24"/>
                  </a:cubicBezTo>
                  <a:cubicBezTo>
                    <a:pt x="193" y="67"/>
                    <a:pt x="165" y="100"/>
                    <a:pt x="144" y="125"/>
                  </a:cubicBezTo>
                  <a:cubicBezTo>
                    <a:pt x="143" y="126"/>
                    <a:pt x="143" y="126"/>
                    <a:pt x="143" y="126"/>
                  </a:cubicBezTo>
                  <a:cubicBezTo>
                    <a:pt x="139" y="131"/>
                    <a:pt x="139" y="137"/>
                    <a:pt x="143" y="142"/>
                  </a:cubicBezTo>
                  <a:cubicBezTo>
                    <a:pt x="144" y="143"/>
                    <a:pt x="144" y="143"/>
                    <a:pt x="144" y="143"/>
                  </a:cubicBezTo>
                  <a:cubicBezTo>
                    <a:pt x="165" y="168"/>
                    <a:pt x="193" y="201"/>
                    <a:pt x="197" y="244"/>
                  </a:cubicBezTo>
                  <a:lnTo>
                    <a:pt x="40"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a:p>
          </p:txBody>
        </p:sp>
      </p:grpSp>
      <p:grpSp>
        <p:nvGrpSpPr>
          <p:cNvPr id="16" name="Group 15"/>
          <p:cNvGrpSpPr/>
          <p:nvPr/>
        </p:nvGrpSpPr>
        <p:grpSpPr>
          <a:xfrm>
            <a:off x="5900127" y="3503009"/>
            <a:ext cx="379909" cy="362044"/>
            <a:chOff x="2765425" y="3462338"/>
            <a:chExt cx="506413" cy="482600"/>
          </a:xfrm>
          <a:solidFill>
            <a:schemeClr val="bg1"/>
          </a:solidFill>
        </p:grpSpPr>
        <p:sp>
          <p:nvSpPr>
            <p:cNvPr id="10" name="Freeform 9"/>
            <p:cNvSpPr>
              <a:spLocks/>
            </p:cNvSpPr>
            <p:nvPr/>
          </p:nvSpPr>
          <p:spPr bwMode="auto">
            <a:xfrm>
              <a:off x="2765425" y="3462338"/>
              <a:ext cx="506413" cy="482600"/>
            </a:xfrm>
            <a:custGeom>
              <a:avLst/>
              <a:gdLst>
                <a:gd name="T0" fmla="*/ 262 w 270"/>
                <a:gd name="T1" fmla="*/ 235 h 256"/>
                <a:gd name="T2" fmla="*/ 33 w 270"/>
                <a:gd name="T3" fmla="*/ 235 h 256"/>
                <a:gd name="T4" fmla="*/ 20 w 270"/>
                <a:gd name="T5" fmla="*/ 223 h 256"/>
                <a:gd name="T6" fmla="*/ 20 w 270"/>
                <a:gd name="T7" fmla="*/ 8 h 256"/>
                <a:gd name="T8" fmla="*/ 10 w 270"/>
                <a:gd name="T9" fmla="*/ 0 h 256"/>
                <a:gd name="T10" fmla="*/ 0 w 270"/>
                <a:gd name="T11" fmla="*/ 8 h 256"/>
                <a:gd name="T12" fmla="*/ 0 w 270"/>
                <a:gd name="T13" fmla="*/ 243 h 256"/>
                <a:gd name="T14" fmla="*/ 13 w 270"/>
                <a:gd name="T15" fmla="*/ 256 h 256"/>
                <a:gd name="T16" fmla="*/ 262 w 270"/>
                <a:gd name="T17" fmla="*/ 256 h 256"/>
                <a:gd name="T18" fmla="*/ 270 w 270"/>
                <a:gd name="T19" fmla="*/ 245 h 256"/>
                <a:gd name="T20" fmla="*/ 262 w 270"/>
                <a:gd name="T21" fmla="*/ 23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256">
                  <a:moveTo>
                    <a:pt x="262" y="235"/>
                  </a:moveTo>
                  <a:cubicBezTo>
                    <a:pt x="33" y="235"/>
                    <a:pt x="33" y="235"/>
                    <a:pt x="33" y="235"/>
                  </a:cubicBezTo>
                  <a:cubicBezTo>
                    <a:pt x="26" y="235"/>
                    <a:pt x="20" y="230"/>
                    <a:pt x="20" y="223"/>
                  </a:cubicBezTo>
                  <a:cubicBezTo>
                    <a:pt x="20" y="8"/>
                    <a:pt x="20" y="8"/>
                    <a:pt x="20" y="8"/>
                  </a:cubicBezTo>
                  <a:cubicBezTo>
                    <a:pt x="20" y="1"/>
                    <a:pt x="16" y="0"/>
                    <a:pt x="10" y="0"/>
                  </a:cubicBezTo>
                  <a:cubicBezTo>
                    <a:pt x="5" y="0"/>
                    <a:pt x="0" y="1"/>
                    <a:pt x="0" y="8"/>
                  </a:cubicBezTo>
                  <a:cubicBezTo>
                    <a:pt x="0" y="243"/>
                    <a:pt x="0" y="243"/>
                    <a:pt x="0" y="243"/>
                  </a:cubicBezTo>
                  <a:cubicBezTo>
                    <a:pt x="0" y="250"/>
                    <a:pt x="6" y="256"/>
                    <a:pt x="13" y="256"/>
                  </a:cubicBezTo>
                  <a:cubicBezTo>
                    <a:pt x="262" y="256"/>
                    <a:pt x="262" y="256"/>
                    <a:pt x="262" y="256"/>
                  </a:cubicBezTo>
                  <a:cubicBezTo>
                    <a:pt x="269" y="256"/>
                    <a:pt x="270" y="251"/>
                    <a:pt x="270" y="245"/>
                  </a:cubicBezTo>
                  <a:cubicBezTo>
                    <a:pt x="270" y="240"/>
                    <a:pt x="269" y="235"/>
                    <a:pt x="262"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a:p>
          </p:txBody>
        </p:sp>
        <p:sp>
          <p:nvSpPr>
            <p:cNvPr id="11" name="Freeform 10"/>
            <p:cNvSpPr>
              <a:spLocks/>
            </p:cNvSpPr>
            <p:nvPr/>
          </p:nvSpPr>
          <p:spPr bwMode="auto">
            <a:xfrm>
              <a:off x="2840038" y="3509963"/>
              <a:ext cx="395288" cy="338138"/>
            </a:xfrm>
            <a:custGeom>
              <a:avLst/>
              <a:gdLst>
                <a:gd name="T0" fmla="*/ 4 w 211"/>
                <a:gd name="T1" fmla="*/ 177 h 179"/>
                <a:gd name="T2" fmla="*/ 53 w 211"/>
                <a:gd name="T3" fmla="*/ 120 h 179"/>
                <a:gd name="T4" fmla="*/ 63 w 211"/>
                <a:gd name="T5" fmla="*/ 118 h 179"/>
                <a:gd name="T6" fmla="*/ 123 w 211"/>
                <a:gd name="T7" fmla="*/ 141 h 179"/>
                <a:gd name="T8" fmla="*/ 132 w 211"/>
                <a:gd name="T9" fmla="*/ 138 h 179"/>
                <a:gd name="T10" fmla="*/ 186 w 211"/>
                <a:gd name="T11" fmla="*/ 57 h 179"/>
                <a:gd name="T12" fmla="*/ 195 w 211"/>
                <a:gd name="T13" fmla="*/ 55 h 179"/>
                <a:gd name="T14" fmla="*/ 206 w 211"/>
                <a:gd name="T15" fmla="*/ 62 h 179"/>
                <a:gd name="T16" fmla="*/ 211 w 211"/>
                <a:gd name="T17" fmla="*/ 59 h 179"/>
                <a:gd name="T18" fmla="*/ 206 w 211"/>
                <a:gd name="T19" fmla="*/ 5 h 179"/>
                <a:gd name="T20" fmla="*/ 200 w 211"/>
                <a:gd name="T21" fmla="*/ 1 h 179"/>
                <a:gd name="T22" fmla="*/ 149 w 211"/>
                <a:gd name="T23" fmla="*/ 20 h 179"/>
                <a:gd name="T24" fmla="*/ 148 w 211"/>
                <a:gd name="T25" fmla="*/ 25 h 179"/>
                <a:gd name="T26" fmla="*/ 158 w 211"/>
                <a:gd name="T27" fmla="*/ 31 h 179"/>
                <a:gd name="T28" fmla="*/ 160 w 211"/>
                <a:gd name="T29" fmla="*/ 40 h 179"/>
                <a:gd name="T30" fmla="*/ 121 w 211"/>
                <a:gd name="T31" fmla="*/ 98 h 179"/>
                <a:gd name="T32" fmla="*/ 112 w 211"/>
                <a:gd name="T33" fmla="*/ 101 h 179"/>
                <a:gd name="T34" fmla="*/ 52 w 211"/>
                <a:gd name="T35" fmla="*/ 79 h 179"/>
                <a:gd name="T36" fmla="*/ 42 w 211"/>
                <a:gd name="T37" fmla="*/ 81 h 179"/>
                <a:gd name="T38" fmla="*/ 5 w 211"/>
                <a:gd name="T39" fmla="*/ 127 h 179"/>
                <a:gd name="T40" fmla="*/ 1 w 211"/>
                <a:gd name="T41" fmla="*/ 138 h 179"/>
                <a:gd name="T42" fmla="*/ 0 w 211"/>
                <a:gd name="T43" fmla="*/ 175 h 179"/>
                <a:gd name="T44" fmla="*/ 4 w 211"/>
                <a:gd name="T45" fmla="*/ 1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79">
                  <a:moveTo>
                    <a:pt x="4" y="177"/>
                  </a:moveTo>
                  <a:cubicBezTo>
                    <a:pt x="53" y="120"/>
                    <a:pt x="53" y="120"/>
                    <a:pt x="53" y="120"/>
                  </a:cubicBezTo>
                  <a:cubicBezTo>
                    <a:pt x="55" y="118"/>
                    <a:pt x="60" y="116"/>
                    <a:pt x="63" y="118"/>
                  </a:cubicBezTo>
                  <a:cubicBezTo>
                    <a:pt x="123" y="141"/>
                    <a:pt x="123" y="141"/>
                    <a:pt x="123" y="141"/>
                  </a:cubicBezTo>
                  <a:cubicBezTo>
                    <a:pt x="126" y="142"/>
                    <a:pt x="130" y="140"/>
                    <a:pt x="132" y="138"/>
                  </a:cubicBezTo>
                  <a:cubicBezTo>
                    <a:pt x="186" y="57"/>
                    <a:pt x="186" y="57"/>
                    <a:pt x="186" y="57"/>
                  </a:cubicBezTo>
                  <a:cubicBezTo>
                    <a:pt x="188" y="54"/>
                    <a:pt x="192" y="53"/>
                    <a:pt x="195" y="55"/>
                  </a:cubicBezTo>
                  <a:cubicBezTo>
                    <a:pt x="206" y="62"/>
                    <a:pt x="206" y="62"/>
                    <a:pt x="206" y="62"/>
                  </a:cubicBezTo>
                  <a:cubicBezTo>
                    <a:pt x="209" y="64"/>
                    <a:pt x="211" y="62"/>
                    <a:pt x="211" y="59"/>
                  </a:cubicBezTo>
                  <a:cubicBezTo>
                    <a:pt x="206" y="5"/>
                    <a:pt x="206" y="5"/>
                    <a:pt x="206" y="5"/>
                  </a:cubicBezTo>
                  <a:cubicBezTo>
                    <a:pt x="206" y="1"/>
                    <a:pt x="203" y="0"/>
                    <a:pt x="200" y="1"/>
                  </a:cubicBezTo>
                  <a:cubicBezTo>
                    <a:pt x="149" y="20"/>
                    <a:pt x="149" y="20"/>
                    <a:pt x="149" y="20"/>
                  </a:cubicBezTo>
                  <a:cubicBezTo>
                    <a:pt x="146" y="21"/>
                    <a:pt x="145" y="23"/>
                    <a:pt x="148" y="25"/>
                  </a:cubicBezTo>
                  <a:cubicBezTo>
                    <a:pt x="158" y="31"/>
                    <a:pt x="158" y="31"/>
                    <a:pt x="158" y="31"/>
                  </a:cubicBezTo>
                  <a:cubicBezTo>
                    <a:pt x="161" y="33"/>
                    <a:pt x="162" y="37"/>
                    <a:pt x="160" y="40"/>
                  </a:cubicBezTo>
                  <a:cubicBezTo>
                    <a:pt x="121" y="98"/>
                    <a:pt x="121" y="98"/>
                    <a:pt x="121" y="98"/>
                  </a:cubicBezTo>
                  <a:cubicBezTo>
                    <a:pt x="119" y="101"/>
                    <a:pt x="115" y="103"/>
                    <a:pt x="112" y="101"/>
                  </a:cubicBezTo>
                  <a:cubicBezTo>
                    <a:pt x="52" y="79"/>
                    <a:pt x="52" y="79"/>
                    <a:pt x="52" y="79"/>
                  </a:cubicBezTo>
                  <a:cubicBezTo>
                    <a:pt x="49" y="77"/>
                    <a:pt x="44" y="79"/>
                    <a:pt x="42" y="81"/>
                  </a:cubicBezTo>
                  <a:cubicBezTo>
                    <a:pt x="5" y="127"/>
                    <a:pt x="5" y="127"/>
                    <a:pt x="5" y="127"/>
                  </a:cubicBezTo>
                  <a:cubicBezTo>
                    <a:pt x="2" y="129"/>
                    <a:pt x="1" y="134"/>
                    <a:pt x="1" y="138"/>
                  </a:cubicBezTo>
                  <a:cubicBezTo>
                    <a:pt x="0" y="175"/>
                    <a:pt x="0" y="175"/>
                    <a:pt x="0" y="175"/>
                  </a:cubicBezTo>
                  <a:cubicBezTo>
                    <a:pt x="0" y="179"/>
                    <a:pt x="2" y="179"/>
                    <a:pt x="4"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US"/>
            </a:p>
          </p:txBody>
        </p:sp>
      </p:grpSp>
      <p:sp>
        <p:nvSpPr>
          <p:cNvPr id="12" name="Freeform 11"/>
          <p:cNvSpPr>
            <a:spLocks noEditPoints="1"/>
          </p:cNvSpPr>
          <p:nvPr/>
        </p:nvSpPr>
        <p:spPr bwMode="auto">
          <a:xfrm>
            <a:off x="7525669" y="3455724"/>
            <a:ext cx="452711" cy="456614"/>
          </a:xfrm>
          <a:custGeom>
            <a:avLst/>
            <a:gdLst>
              <a:gd name="T0" fmla="*/ 279 w 295"/>
              <a:gd name="T1" fmla="*/ 132 h 295"/>
              <a:gd name="T2" fmla="*/ 263 w 295"/>
              <a:gd name="T3" fmla="*/ 132 h 295"/>
              <a:gd name="T4" fmla="*/ 163 w 295"/>
              <a:gd name="T5" fmla="*/ 32 h 295"/>
              <a:gd name="T6" fmla="*/ 163 w 295"/>
              <a:gd name="T7" fmla="*/ 16 h 295"/>
              <a:gd name="T8" fmla="*/ 147 w 295"/>
              <a:gd name="T9" fmla="*/ 0 h 295"/>
              <a:gd name="T10" fmla="*/ 131 w 295"/>
              <a:gd name="T11" fmla="*/ 16 h 295"/>
              <a:gd name="T12" fmla="*/ 131 w 295"/>
              <a:gd name="T13" fmla="*/ 32 h 295"/>
              <a:gd name="T14" fmla="*/ 32 w 295"/>
              <a:gd name="T15" fmla="*/ 132 h 295"/>
              <a:gd name="T16" fmla="*/ 15 w 295"/>
              <a:gd name="T17" fmla="*/ 132 h 295"/>
              <a:gd name="T18" fmla="*/ 0 w 295"/>
              <a:gd name="T19" fmla="*/ 147 h 295"/>
              <a:gd name="T20" fmla="*/ 15 w 295"/>
              <a:gd name="T21" fmla="*/ 163 h 295"/>
              <a:gd name="T22" fmla="*/ 32 w 295"/>
              <a:gd name="T23" fmla="*/ 163 h 295"/>
              <a:gd name="T24" fmla="*/ 131 w 295"/>
              <a:gd name="T25" fmla="*/ 263 h 295"/>
              <a:gd name="T26" fmla="*/ 131 w 295"/>
              <a:gd name="T27" fmla="*/ 279 h 295"/>
              <a:gd name="T28" fmla="*/ 147 w 295"/>
              <a:gd name="T29" fmla="*/ 295 h 295"/>
              <a:gd name="T30" fmla="*/ 163 w 295"/>
              <a:gd name="T31" fmla="*/ 279 h 295"/>
              <a:gd name="T32" fmla="*/ 163 w 295"/>
              <a:gd name="T33" fmla="*/ 263 h 295"/>
              <a:gd name="T34" fmla="*/ 263 w 295"/>
              <a:gd name="T35" fmla="*/ 163 h 295"/>
              <a:gd name="T36" fmla="*/ 279 w 295"/>
              <a:gd name="T37" fmla="*/ 163 h 295"/>
              <a:gd name="T38" fmla="*/ 295 w 295"/>
              <a:gd name="T39" fmla="*/ 147 h 295"/>
              <a:gd name="T40" fmla="*/ 279 w 295"/>
              <a:gd name="T41" fmla="*/ 132 h 295"/>
              <a:gd name="T42" fmla="*/ 217 w 295"/>
              <a:gd name="T43" fmla="*/ 163 h 295"/>
              <a:gd name="T44" fmla="*/ 231 w 295"/>
              <a:gd name="T45" fmla="*/ 163 h 295"/>
              <a:gd name="T46" fmla="*/ 163 w 295"/>
              <a:gd name="T47" fmla="*/ 231 h 295"/>
              <a:gd name="T48" fmla="*/ 163 w 295"/>
              <a:gd name="T49" fmla="*/ 217 h 295"/>
              <a:gd name="T50" fmla="*/ 147 w 295"/>
              <a:gd name="T51" fmla="*/ 202 h 295"/>
              <a:gd name="T52" fmla="*/ 131 w 295"/>
              <a:gd name="T53" fmla="*/ 217 h 295"/>
              <a:gd name="T54" fmla="*/ 131 w 295"/>
              <a:gd name="T55" fmla="*/ 231 h 295"/>
              <a:gd name="T56" fmla="*/ 64 w 295"/>
              <a:gd name="T57" fmla="*/ 163 h 295"/>
              <a:gd name="T58" fmla="*/ 77 w 295"/>
              <a:gd name="T59" fmla="*/ 163 h 295"/>
              <a:gd name="T60" fmla="*/ 93 w 295"/>
              <a:gd name="T61" fmla="*/ 147 h 295"/>
              <a:gd name="T62" fmla="*/ 77 w 295"/>
              <a:gd name="T63" fmla="*/ 132 h 295"/>
              <a:gd name="T64" fmla="*/ 64 w 295"/>
              <a:gd name="T65" fmla="*/ 132 h 295"/>
              <a:gd name="T66" fmla="*/ 131 w 295"/>
              <a:gd name="T67" fmla="*/ 64 h 295"/>
              <a:gd name="T68" fmla="*/ 131 w 295"/>
              <a:gd name="T69" fmla="*/ 78 h 295"/>
              <a:gd name="T70" fmla="*/ 147 w 295"/>
              <a:gd name="T71" fmla="*/ 93 h 295"/>
              <a:gd name="T72" fmla="*/ 163 w 295"/>
              <a:gd name="T73" fmla="*/ 78 h 295"/>
              <a:gd name="T74" fmla="*/ 163 w 295"/>
              <a:gd name="T75" fmla="*/ 64 h 295"/>
              <a:gd name="T76" fmla="*/ 231 w 295"/>
              <a:gd name="T77" fmla="*/ 132 h 295"/>
              <a:gd name="T78" fmla="*/ 217 w 295"/>
              <a:gd name="T79" fmla="*/ 132 h 295"/>
              <a:gd name="T80" fmla="*/ 201 w 295"/>
              <a:gd name="T81" fmla="*/ 147 h 295"/>
              <a:gd name="T82" fmla="*/ 217 w 295"/>
              <a:gd name="T83" fmla="*/ 16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95">
                <a:moveTo>
                  <a:pt x="279" y="132"/>
                </a:moveTo>
                <a:cubicBezTo>
                  <a:pt x="263" y="132"/>
                  <a:pt x="263" y="132"/>
                  <a:pt x="263" y="132"/>
                </a:cubicBezTo>
                <a:cubicBezTo>
                  <a:pt x="256" y="80"/>
                  <a:pt x="215" y="39"/>
                  <a:pt x="163" y="32"/>
                </a:cubicBezTo>
                <a:cubicBezTo>
                  <a:pt x="163" y="16"/>
                  <a:pt x="163" y="16"/>
                  <a:pt x="163" y="16"/>
                </a:cubicBezTo>
                <a:cubicBezTo>
                  <a:pt x="163" y="7"/>
                  <a:pt x="156" y="0"/>
                  <a:pt x="147" y="0"/>
                </a:cubicBezTo>
                <a:cubicBezTo>
                  <a:pt x="138" y="0"/>
                  <a:pt x="131" y="7"/>
                  <a:pt x="131" y="16"/>
                </a:cubicBezTo>
                <a:cubicBezTo>
                  <a:pt x="131" y="32"/>
                  <a:pt x="131" y="32"/>
                  <a:pt x="131" y="32"/>
                </a:cubicBezTo>
                <a:cubicBezTo>
                  <a:pt x="80" y="39"/>
                  <a:pt x="39" y="80"/>
                  <a:pt x="32" y="132"/>
                </a:cubicBezTo>
                <a:cubicBezTo>
                  <a:pt x="15" y="132"/>
                  <a:pt x="15" y="132"/>
                  <a:pt x="15" y="132"/>
                </a:cubicBezTo>
                <a:cubicBezTo>
                  <a:pt x="7" y="132"/>
                  <a:pt x="0" y="139"/>
                  <a:pt x="0" y="147"/>
                </a:cubicBezTo>
                <a:cubicBezTo>
                  <a:pt x="0" y="156"/>
                  <a:pt x="7" y="163"/>
                  <a:pt x="15" y="163"/>
                </a:cubicBezTo>
                <a:cubicBezTo>
                  <a:pt x="32" y="163"/>
                  <a:pt x="32" y="163"/>
                  <a:pt x="32" y="163"/>
                </a:cubicBezTo>
                <a:cubicBezTo>
                  <a:pt x="39" y="215"/>
                  <a:pt x="80" y="256"/>
                  <a:pt x="131" y="263"/>
                </a:cubicBezTo>
                <a:cubicBezTo>
                  <a:pt x="131" y="279"/>
                  <a:pt x="131" y="279"/>
                  <a:pt x="131" y="279"/>
                </a:cubicBezTo>
                <a:cubicBezTo>
                  <a:pt x="131" y="288"/>
                  <a:pt x="138" y="295"/>
                  <a:pt x="147" y="295"/>
                </a:cubicBezTo>
                <a:cubicBezTo>
                  <a:pt x="156" y="295"/>
                  <a:pt x="163" y="288"/>
                  <a:pt x="163" y="279"/>
                </a:cubicBezTo>
                <a:cubicBezTo>
                  <a:pt x="163" y="263"/>
                  <a:pt x="163" y="263"/>
                  <a:pt x="163" y="263"/>
                </a:cubicBezTo>
                <a:cubicBezTo>
                  <a:pt x="215" y="256"/>
                  <a:pt x="256" y="215"/>
                  <a:pt x="263" y="163"/>
                </a:cubicBezTo>
                <a:cubicBezTo>
                  <a:pt x="279" y="163"/>
                  <a:pt x="279" y="163"/>
                  <a:pt x="279" y="163"/>
                </a:cubicBezTo>
                <a:cubicBezTo>
                  <a:pt x="288" y="163"/>
                  <a:pt x="295" y="156"/>
                  <a:pt x="295" y="147"/>
                </a:cubicBezTo>
                <a:cubicBezTo>
                  <a:pt x="295" y="139"/>
                  <a:pt x="288" y="132"/>
                  <a:pt x="279" y="132"/>
                </a:cubicBezTo>
                <a:close/>
                <a:moveTo>
                  <a:pt x="217" y="163"/>
                </a:moveTo>
                <a:cubicBezTo>
                  <a:pt x="231" y="163"/>
                  <a:pt x="231" y="163"/>
                  <a:pt x="231" y="163"/>
                </a:cubicBezTo>
                <a:cubicBezTo>
                  <a:pt x="224" y="198"/>
                  <a:pt x="197" y="225"/>
                  <a:pt x="163" y="231"/>
                </a:cubicBezTo>
                <a:cubicBezTo>
                  <a:pt x="163" y="217"/>
                  <a:pt x="163" y="217"/>
                  <a:pt x="163" y="217"/>
                </a:cubicBezTo>
                <a:cubicBezTo>
                  <a:pt x="163" y="209"/>
                  <a:pt x="156" y="202"/>
                  <a:pt x="147" y="202"/>
                </a:cubicBezTo>
                <a:cubicBezTo>
                  <a:pt x="138" y="202"/>
                  <a:pt x="131" y="209"/>
                  <a:pt x="131" y="217"/>
                </a:cubicBezTo>
                <a:cubicBezTo>
                  <a:pt x="131" y="231"/>
                  <a:pt x="131" y="231"/>
                  <a:pt x="131" y="231"/>
                </a:cubicBezTo>
                <a:cubicBezTo>
                  <a:pt x="97" y="225"/>
                  <a:pt x="70" y="198"/>
                  <a:pt x="64" y="163"/>
                </a:cubicBezTo>
                <a:cubicBezTo>
                  <a:pt x="77" y="163"/>
                  <a:pt x="77" y="163"/>
                  <a:pt x="77" y="163"/>
                </a:cubicBezTo>
                <a:cubicBezTo>
                  <a:pt x="86" y="163"/>
                  <a:pt x="93" y="156"/>
                  <a:pt x="93" y="147"/>
                </a:cubicBezTo>
                <a:cubicBezTo>
                  <a:pt x="93" y="139"/>
                  <a:pt x="86" y="132"/>
                  <a:pt x="77" y="132"/>
                </a:cubicBezTo>
                <a:cubicBezTo>
                  <a:pt x="64" y="132"/>
                  <a:pt x="64" y="132"/>
                  <a:pt x="64" y="132"/>
                </a:cubicBezTo>
                <a:cubicBezTo>
                  <a:pt x="70" y="97"/>
                  <a:pt x="97" y="70"/>
                  <a:pt x="131" y="64"/>
                </a:cubicBezTo>
                <a:cubicBezTo>
                  <a:pt x="131" y="78"/>
                  <a:pt x="131" y="78"/>
                  <a:pt x="131" y="78"/>
                </a:cubicBezTo>
                <a:cubicBezTo>
                  <a:pt x="131" y="86"/>
                  <a:pt x="138" y="93"/>
                  <a:pt x="147" y="93"/>
                </a:cubicBezTo>
                <a:cubicBezTo>
                  <a:pt x="156" y="93"/>
                  <a:pt x="163" y="86"/>
                  <a:pt x="163" y="78"/>
                </a:cubicBezTo>
                <a:cubicBezTo>
                  <a:pt x="163" y="64"/>
                  <a:pt x="163" y="64"/>
                  <a:pt x="163" y="64"/>
                </a:cubicBezTo>
                <a:cubicBezTo>
                  <a:pt x="197" y="70"/>
                  <a:pt x="224" y="97"/>
                  <a:pt x="231" y="132"/>
                </a:cubicBezTo>
                <a:cubicBezTo>
                  <a:pt x="217" y="132"/>
                  <a:pt x="217" y="132"/>
                  <a:pt x="217" y="132"/>
                </a:cubicBezTo>
                <a:cubicBezTo>
                  <a:pt x="208" y="132"/>
                  <a:pt x="201" y="139"/>
                  <a:pt x="201" y="147"/>
                </a:cubicBezTo>
                <a:cubicBezTo>
                  <a:pt x="201" y="156"/>
                  <a:pt x="208" y="163"/>
                  <a:pt x="217" y="163"/>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US"/>
          </a:p>
        </p:txBody>
      </p:sp>
      <p:grpSp>
        <p:nvGrpSpPr>
          <p:cNvPr id="15" name="Group 14"/>
          <p:cNvGrpSpPr/>
          <p:nvPr/>
        </p:nvGrpSpPr>
        <p:grpSpPr>
          <a:xfrm>
            <a:off x="2602404" y="3500033"/>
            <a:ext cx="364426" cy="367999"/>
            <a:chOff x="1366838" y="3500438"/>
            <a:chExt cx="485775" cy="490538"/>
          </a:xfrm>
        </p:grpSpPr>
        <p:sp>
          <p:nvSpPr>
            <p:cNvPr id="13" name="Freeform 12"/>
            <p:cNvSpPr>
              <a:spLocks/>
            </p:cNvSpPr>
            <p:nvPr/>
          </p:nvSpPr>
          <p:spPr bwMode="auto">
            <a:xfrm>
              <a:off x="1366838" y="3500438"/>
              <a:ext cx="485775" cy="490538"/>
            </a:xfrm>
            <a:custGeom>
              <a:avLst/>
              <a:gdLst>
                <a:gd name="T0" fmla="*/ 129 w 259"/>
                <a:gd name="T1" fmla="*/ 234 h 260"/>
                <a:gd name="T2" fmla="*/ 26 w 259"/>
                <a:gd name="T3" fmla="*/ 130 h 260"/>
                <a:gd name="T4" fmla="*/ 129 w 259"/>
                <a:gd name="T5" fmla="*/ 26 h 260"/>
                <a:gd name="T6" fmla="*/ 158 w 259"/>
                <a:gd name="T7" fmla="*/ 30 h 260"/>
                <a:gd name="T8" fmla="*/ 179 w 259"/>
                <a:gd name="T9" fmla="*/ 9 h 260"/>
                <a:gd name="T10" fmla="*/ 129 w 259"/>
                <a:gd name="T11" fmla="*/ 0 h 260"/>
                <a:gd name="T12" fmla="*/ 0 w 259"/>
                <a:gd name="T13" fmla="*/ 130 h 260"/>
                <a:gd name="T14" fmla="*/ 129 w 259"/>
                <a:gd name="T15" fmla="*/ 260 h 260"/>
                <a:gd name="T16" fmla="*/ 259 w 259"/>
                <a:gd name="T17" fmla="*/ 130 h 260"/>
                <a:gd name="T18" fmla="*/ 233 w 259"/>
                <a:gd name="T19" fmla="*/ 130 h 260"/>
                <a:gd name="T20" fmla="*/ 129 w 259"/>
                <a:gd name="T21" fmla="*/ 23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60">
                  <a:moveTo>
                    <a:pt x="129" y="234"/>
                  </a:moveTo>
                  <a:cubicBezTo>
                    <a:pt x="72" y="234"/>
                    <a:pt x="26" y="187"/>
                    <a:pt x="26" y="130"/>
                  </a:cubicBezTo>
                  <a:cubicBezTo>
                    <a:pt x="26" y="73"/>
                    <a:pt x="72" y="26"/>
                    <a:pt x="129" y="26"/>
                  </a:cubicBezTo>
                  <a:cubicBezTo>
                    <a:pt x="140" y="26"/>
                    <a:pt x="149" y="28"/>
                    <a:pt x="158" y="30"/>
                  </a:cubicBezTo>
                  <a:cubicBezTo>
                    <a:pt x="179" y="9"/>
                    <a:pt x="179" y="9"/>
                    <a:pt x="179" y="9"/>
                  </a:cubicBezTo>
                  <a:cubicBezTo>
                    <a:pt x="163" y="4"/>
                    <a:pt x="146" y="0"/>
                    <a:pt x="129" y="0"/>
                  </a:cubicBezTo>
                  <a:cubicBezTo>
                    <a:pt x="58" y="0"/>
                    <a:pt x="0" y="59"/>
                    <a:pt x="0" y="130"/>
                  </a:cubicBezTo>
                  <a:cubicBezTo>
                    <a:pt x="0" y="202"/>
                    <a:pt x="58" y="260"/>
                    <a:pt x="129" y="260"/>
                  </a:cubicBezTo>
                  <a:cubicBezTo>
                    <a:pt x="201" y="260"/>
                    <a:pt x="259" y="202"/>
                    <a:pt x="259" y="130"/>
                  </a:cubicBezTo>
                  <a:cubicBezTo>
                    <a:pt x="233" y="130"/>
                    <a:pt x="233" y="130"/>
                    <a:pt x="233" y="130"/>
                  </a:cubicBezTo>
                  <a:cubicBezTo>
                    <a:pt x="233" y="187"/>
                    <a:pt x="187" y="234"/>
                    <a:pt x="129" y="234"/>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US"/>
            </a:p>
          </p:txBody>
        </p:sp>
        <p:sp>
          <p:nvSpPr>
            <p:cNvPr id="14" name="Freeform 13"/>
            <p:cNvSpPr>
              <a:spLocks/>
            </p:cNvSpPr>
            <p:nvPr/>
          </p:nvSpPr>
          <p:spPr bwMode="auto">
            <a:xfrm>
              <a:off x="1474788" y="3563938"/>
              <a:ext cx="352425" cy="279400"/>
            </a:xfrm>
            <a:custGeom>
              <a:avLst/>
              <a:gdLst>
                <a:gd name="T0" fmla="*/ 22 w 222"/>
                <a:gd name="T1" fmla="*/ 86 h 176"/>
                <a:gd name="T2" fmla="*/ 0 w 222"/>
                <a:gd name="T3" fmla="*/ 107 h 176"/>
                <a:gd name="T4" fmla="*/ 69 w 222"/>
                <a:gd name="T5" fmla="*/ 176 h 176"/>
                <a:gd name="T6" fmla="*/ 222 w 222"/>
                <a:gd name="T7" fmla="*/ 22 h 176"/>
                <a:gd name="T8" fmla="*/ 201 w 222"/>
                <a:gd name="T9" fmla="*/ 0 h 176"/>
                <a:gd name="T10" fmla="*/ 69 w 222"/>
                <a:gd name="T11" fmla="*/ 134 h 176"/>
                <a:gd name="T12" fmla="*/ 22 w 222"/>
                <a:gd name="T13" fmla="*/ 86 h 176"/>
              </a:gdLst>
              <a:ahLst/>
              <a:cxnLst>
                <a:cxn ang="0">
                  <a:pos x="T0" y="T1"/>
                </a:cxn>
                <a:cxn ang="0">
                  <a:pos x="T2" y="T3"/>
                </a:cxn>
                <a:cxn ang="0">
                  <a:pos x="T4" y="T5"/>
                </a:cxn>
                <a:cxn ang="0">
                  <a:pos x="T6" y="T7"/>
                </a:cxn>
                <a:cxn ang="0">
                  <a:pos x="T8" y="T9"/>
                </a:cxn>
                <a:cxn ang="0">
                  <a:pos x="T10" y="T11"/>
                </a:cxn>
                <a:cxn ang="0">
                  <a:pos x="T12" y="T13"/>
                </a:cxn>
              </a:cxnLst>
              <a:rect l="0" t="0" r="r" b="b"/>
              <a:pathLst>
                <a:path w="222" h="176">
                  <a:moveTo>
                    <a:pt x="22" y="86"/>
                  </a:moveTo>
                  <a:lnTo>
                    <a:pt x="0" y="107"/>
                  </a:lnTo>
                  <a:lnTo>
                    <a:pt x="69" y="176"/>
                  </a:lnTo>
                  <a:lnTo>
                    <a:pt x="222" y="22"/>
                  </a:lnTo>
                  <a:lnTo>
                    <a:pt x="201" y="0"/>
                  </a:lnTo>
                  <a:lnTo>
                    <a:pt x="69" y="134"/>
                  </a:lnTo>
                  <a:lnTo>
                    <a:pt x="22" y="86"/>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522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0B652834-C5E1-BDB9-225D-E70090FDADCB}"/>
              </a:ext>
            </a:extLst>
          </p:cNvPr>
          <p:cNvCxnSpPr>
            <a:cxnSpLocks/>
            <a:endCxn id="67" idx="4"/>
          </p:cNvCxnSpPr>
          <p:nvPr/>
        </p:nvCxnSpPr>
        <p:spPr>
          <a:xfrm>
            <a:off x="6486086" y="1685195"/>
            <a:ext cx="710" cy="35056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8A0522-8D33-1612-CA3D-DD79B62DB2EC}"/>
              </a:ext>
            </a:extLst>
          </p:cNvPr>
          <p:cNvCxnSpPr>
            <a:endCxn id="35" idx="4"/>
          </p:cNvCxnSpPr>
          <p:nvPr/>
        </p:nvCxnSpPr>
        <p:spPr>
          <a:xfrm>
            <a:off x="1362293" y="1685195"/>
            <a:ext cx="6847" cy="396350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Ten Simple Steps to Achieving Financial Freedom </a:t>
            </a:r>
            <a:endParaRPr lang="en-IN" dirty="0">
              <a:solidFill>
                <a:schemeClr val="tx1">
                  <a:lumMod val="75000"/>
                  <a:lumOff val="25000"/>
                </a:schemeClr>
              </a:solidFill>
            </a:endParaRPr>
          </a:p>
        </p:txBody>
      </p:sp>
      <p:sp>
        <p:nvSpPr>
          <p:cNvPr id="76" name="TextBox 121"/>
          <p:cNvSpPr txBox="1"/>
          <p:nvPr/>
        </p:nvSpPr>
        <p:spPr>
          <a:xfrm>
            <a:off x="1738464" y="1511501"/>
            <a:ext cx="3884666" cy="4693593"/>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914400">
              <a:spcBef>
                <a:spcPts val="3000"/>
              </a:spcBef>
            </a:pPr>
            <a:r>
              <a:rPr lang="en-US" sz="1800" kern="0" dirty="0">
                <a:solidFill>
                  <a:schemeClr val="accent3">
                    <a:lumMod val="75000"/>
                  </a:schemeClr>
                </a:solidFill>
                <a:latin typeface="Lato" panose="020F0502020204030203" pitchFamily="34" charset="0"/>
                <a:cs typeface="Segoe UI" panose="020B0502040204020203" pitchFamily="34" charset="0"/>
              </a:rPr>
              <a:t>No time like the present…START!</a:t>
            </a:r>
          </a:p>
          <a:p>
            <a:pPr defTabSz="914400">
              <a:spcBef>
                <a:spcPts val="3600"/>
              </a:spcBef>
            </a:pPr>
            <a:r>
              <a:rPr lang="en-US" sz="1800" kern="0" dirty="0">
                <a:solidFill>
                  <a:schemeClr val="accent3">
                    <a:lumMod val="75000"/>
                  </a:schemeClr>
                </a:solidFill>
                <a:latin typeface="Lato" panose="020F0502020204030203" pitchFamily="34" charset="0"/>
                <a:cs typeface="Segoe UI" panose="020B0502040204020203" pitchFamily="34" charset="0"/>
              </a:rPr>
              <a:t>If not you, then who? </a:t>
            </a:r>
          </a:p>
          <a:p>
            <a:pPr defTabSz="914400">
              <a:spcBef>
                <a:spcPts val="3600"/>
              </a:spcBef>
            </a:pPr>
            <a:r>
              <a:rPr lang="en-US" sz="1800" kern="0" dirty="0">
                <a:solidFill>
                  <a:schemeClr val="accent3">
                    <a:lumMod val="75000"/>
                  </a:schemeClr>
                </a:solidFill>
                <a:latin typeface="Lato" panose="020F0502020204030203" pitchFamily="34" charset="0"/>
                <a:cs typeface="Segoe UI" panose="020B0502040204020203" pitchFamily="34" charset="0"/>
              </a:rPr>
              <a:t>Spend less than you earn.</a:t>
            </a:r>
          </a:p>
          <a:p>
            <a:pPr defTabSz="914400">
              <a:spcBef>
                <a:spcPts val="3600"/>
              </a:spcBef>
            </a:pPr>
            <a:r>
              <a:rPr lang="en-US" sz="1800" kern="0" dirty="0">
                <a:solidFill>
                  <a:schemeClr val="accent3">
                    <a:lumMod val="75000"/>
                  </a:schemeClr>
                </a:solidFill>
                <a:latin typeface="Lato" panose="020F0502020204030203" pitchFamily="34" charset="0"/>
                <a:cs typeface="Segoe UI" panose="020B0502040204020203" pitchFamily="34" charset="0"/>
              </a:rPr>
              <a:t>Create an emergency fund.</a:t>
            </a:r>
          </a:p>
          <a:p>
            <a:pPr>
              <a:spcBef>
                <a:spcPts val="3000"/>
              </a:spcBef>
            </a:pPr>
            <a:r>
              <a:rPr lang="en-US" sz="1800" kern="0" dirty="0">
                <a:solidFill>
                  <a:schemeClr val="accent3">
                    <a:lumMod val="75000"/>
                  </a:schemeClr>
                </a:solidFill>
                <a:latin typeface="Lato" panose="020F0502020204030203" pitchFamily="34" charset="0"/>
                <a:cs typeface="Segoe UI" panose="020B0502040204020203" pitchFamily="34" charset="0"/>
              </a:rPr>
              <a:t>Don’t bother “keeping up with the Jones.’” They may be struggling too!</a:t>
            </a:r>
          </a:p>
          <a:p>
            <a:pPr>
              <a:spcBef>
                <a:spcPts val="3000"/>
              </a:spcBef>
            </a:pPr>
            <a:r>
              <a:rPr lang="en-US" sz="1800" kern="0" dirty="0">
                <a:solidFill>
                  <a:schemeClr val="accent3">
                    <a:lumMod val="75000"/>
                  </a:schemeClr>
                </a:solidFill>
                <a:latin typeface="Lato" panose="020F0502020204030203" pitchFamily="34" charset="0"/>
                <a:cs typeface="Segoe UI" panose="020B0502040204020203" pitchFamily="34" charset="0"/>
              </a:rPr>
              <a:t>Pay off high interest debt fast.</a:t>
            </a:r>
          </a:p>
          <a:p>
            <a:pPr>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70646F1-02E7-F2C4-4176-6689CF0C8D98}"/>
              </a:ext>
            </a:extLst>
          </p:cNvPr>
          <p:cNvSpPr txBox="1"/>
          <p:nvPr/>
        </p:nvSpPr>
        <p:spPr>
          <a:xfrm>
            <a:off x="7325710" y="1878478"/>
            <a:ext cx="4198883" cy="877163"/>
          </a:xfrm>
          <a:prstGeom prst="rect">
            <a:avLst/>
          </a:prstGeom>
          <a:noFill/>
        </p:spPr>
        <p:txBody>
          <a:bodyPr wrap="square" rtlCol="0">
            <a:spAutoFit/>
          </a:bodyPr>
          <a:lstStyle/>
          <a:p>
            <a:pPr>
              <a:spcBef>
                <a:spcPts val="600"/>
              </a:spcBef>
            </a:pPr>
            <a:endParaRPr lang="en-US" sz="1400" kern="0" dirty="0">
              <a:solidFill>
                <a:schemeClr val="accent3">
                  <a:lumMod val="75000"/>
                </a:schemeClr>
              </a:solidFill>
              <a:latin typeface="Lato" panose="020F0502020204030203" pitchFamily="34" charset="0"/>
              <a:cs typeface="Segoe UI" panose="020B0502040204020203" pitchFamily="34" charset="0"/>
            </a:endParaRPr>
          </a:p>
          <a:p>
            <a:pPr>
              <a:spcBef>
                <a:spcPts val="600"/>
              </a:spcBef>
            </a:pPr>
            <a:endParaRPr lang="en-US" sz="1400" kern="0" dirty="0">
              <a:solidFill>
                <a:schemeClr val="accent3">
                  <a:lumMod val="75000"/>
                </a:schemeClr>
              </a:solidFill>
              <a:latin typeface="Lato" panose="020F0502020204030203" pitchFamily="34" charset="0"/>
              <a:cs typeface="Segoe UI" panose="020B0502040204020203" pitchFamily="34" charset="0"/>
            </a:endParaRPr>
          </a:p>
          <a:p>
            <a:endParaRPr lang="en-US" dirty="0"/>
          </a:p>
        </p:txBody>
      </p:sp>
      <p:sp>
        <p:nvSpPr>
          <p:cNvPr id="6" name="TextBox 5">
            <a:extLst>
              <a:ext uri="{FF2B5EF4-FFF2-40B4-BE49-F238E27FC236}">
                <a16:creationId xmlns:a16="http://schemas.microsoft.com/office/drawing/2014/main" id="{EB595B5E-1CA4-598B-679A-9B42E47B6EF5}"/>
              </a:ext>
            </a:extLst>
          </p:cNvPr>
          <p:cNvSpPr txBox="1"/>
          <p:nvPr/>
        </p:nvSpPr>
        <p:spPr>
          <a:xfrm>
            <a:off x="6805448" y="1528261"/>
            <a:ext cx="4514193" cy="7325082"/>
          </a:xfrm>
          <a:prstGeom prst="rect">
            <a:avLst/>
          </a:prstGeom>
          <a:noFill/>
        </p:spPr>
        <p:txBody>
          <a:bodyPr wrap="square" rtlCol="0">
            <a:spAutoFit/>
          </a:bodyPr>
          <a:lstStyle/>
          <a:p>
            <a:pPr defTabSz="914400">
              <a:spcBef>
                <a:spcPts val="1800"/>
              </a:spcBef>
            </a:pPr>
            <a:r>
              <a:rPr lang="en-US" sz="1800" kern="0" dirty="0">
                <a:solidFill>
                  <a:schemeClr val="accent3">
                    <a:lumMod val="75000"/>
                  </a:schemeClr>
                </a:solidFill>
                <a:latin typeface="Lato" panose="020F0502020204030203" pitchFamily="34" charset="0"/>
                <a:cs typeface="Segoe UI" panose="020B0502040204020203" pitchFamily="34" charset="0"/>
              </a:rPr>
              <a:t>Create multiple sources of income.</a:t>
            </a:r>
          </a:p>
          <a:p>
            <a:pPr defTabSz="914400">
              <a:spcBef>
                <a:spcPts val="3600"/>
              </a:spcBef>
            </a:pPr>
            <a:r>
              <a:rPr lang="en-US" sz="1800" kern="0" dirty="0">
                <a:solidFill>
                  <a:schemeClr val="accent3">
                    <a:lumMod val="75000"/>
                  </a:schemeClr>
                </a:solidFill>
                <a:latin typeface="Lato" panose="020F0502020204030203" pitchFamily="34" charset="0"/>
                <a:cs typeface="Segoe UI" panose="020B0502040204020203" pitchFamily="34" charset="0"/>
              </a:rPr>
              <a:t>Personal finance is 20% knowledge and 80% behavior</a:t>
            </a:r>
          </a:p>
          <a:p>
            <a:pPr defTabSz="914400">
              <a:spcBef>
                <a:spcPts val="3600"/>
              </a:spcBef>
            </a:pPr>
            <a:r>
              <a:rPr lang="en-US" sz="1800" kern="0" dirty="0">
                <a:solidFill>
                  <a:schemeClr val="accent3">
                    <a:lumMod val="75000"/>
                  </a:schemeClr>
                </a:solidFill>
                <a:latin typeface="Lato" panose="020F0502020204030203" pitchFamily="34" charset="0"/>
                <a:cs typeface="Segoe UI" panose="020B0502040204020203" pitchFamily="34" charset="0"/>
              </a:rPr>
              <a:t>Income does not determine your wealth:</a:t>
            </a:r>
          </a:p>
          <a:p>
            <a:pPr indent="-285750" defTabSz="914400">
              <a:spcBef>
                <a:spcPts val="1800"/>
              </a:spcBef>
              <a:buFont typeface="Arial" panose="020B0604020202020204" pitchFamily="34" charset="0"/>
              <a:buChar char="•"/>
            </a:pPr>
            <a:r>
              <a:rPr lang="en-US" sz="1800" kern="0" dirty="0">
                <a:solidFill>
                  <a:schemeClr val="accent3">
                    <a:lumMod val="75000"/>
                  </a:schemeClr>
                </a:solidFill>
                <a:latin typeface="Lato" panose="020F0502020204030203" pitchFamily="34" charset="0"/>
                <a:cs typeface="Segoe UI" panose="020B0502040204020203" pitchFamily="34" charset="0"/>
              </a:rPr>
              <a:t>Earns $70K – Spends $69,500</a:t>
            </a:r>
          </a:p>
          <a:p>
            <a:pPr indent="-285750" defTabSz="914400">
              <a:spcBef>
                <a:spcPts val="600"/>
              </a:spcBef>
              <a:buFont typeface="Arial" panose="020B0604020202020204" pitchFamily="34" charset="0"/>
              <a:buChar char="•"/>
            </a:pPr>
            <a:r>
              <a:rPr lang="en-US" sz="1800" kern="0" dirty="0">
                <a:solidFill>
                  <a:schemeClr val="accent3">
                    <a:lumMod val="75000"/>
                  </a:schemeClr>
                </a:solidFill>
                <a:latin typeface="Lato" panose="020F0502020204030203" pitchFamily="34" charset="0"/>
                <a:cs typeface="Segoe UI" panose="020B0502040204020203" pitchFamily="34" charset="0"/>
              </a:rPr>
              <a:t>Earns $40K – Spends $30K</a:t>
            </a:r>
          </a:p>
          <a:p>
            <a:pPr defTabSz="914400">
              <a:spcBef>
                <a:spcPts val="1800"/>
              </a:spcBef>
            </a:pPr>
            <a:r>
              <a:rPr lang="en-US" sz="1800" kern="0" dirty="0">
                <a:solidFill>
                  <a:schemeClr val="accent3">
                    <a:lumMod val="75000"/>
                  </a:schemeClr>
                </a:solidFill>
                <a:latin typeface="Lato" panose="020F0502020204030203" pitchFamily="34" charset="0"/>
                <a:cs typeface="Segoe UI" panose="020B0502040204020203" pitchFamily="34" charset="0"/>
              </a:rPr>
              <a:t>You need a spending plan for your money. Revisit it each year.</a:t>
            </a:r>
          </a:p>
          <a:p>
            <a:pPr defTabSz="914400">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defTabSz="914400">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defTabSz="914400">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defTabSz="914400">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defTabSz="914400">
              <a:spcBef>
                <a:spcPts val="1800"/>
              </a:spcBef>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indent="-285750" defTabSz="914400">
              <a:spcBef>
                <a:spcPts val="1800"/>
              </a:spcBef>
              <a:buFont typeface="Arial" panose="020B0604020202020204" pitchFamily="34" charset="0"/>
              <a:buChar char="•"/>
            </a:pPr>
            <a:endParaRPr lang="en-US" sz="1800" kern="0" dirty="0">
              <a:solidFill>
                <a:schemeClr val="accent3">
                  <a:lumMod val="75000"/>
                </a:schemeClr>
              </a:solidFill>
              <a:latin typeface="Lato" panose="020F0502020204030203" pitchFamily="34" charset="0"/>
              <a:cs typeface="Segoe UI" panose="020B0502040204020203" pitchFamily="34" charset="0"/>
            </a:endParaRPr>
          </a:p>
          <a:p>
            <a:pPr>
              <a:spcBef>
                <a:spcPts val="1800"/>
              </a:spcBef>
            </a:pPr>
            <a:endParaRPr lang="en-US" dirty="0"/>
          </a:p>
        </p:txBody>
      </p:sp>
      <p:grpSp>
        <p:nvGrpSpPr>
          <p:cNvPr id="75" name="Group 74">
            <a:extLst>
              <a:ext uri="{FF2B5EF4-FFF2-40B4-BE49-F238E27FC236}">
                <a16:creationId xmlns:a16="http://schemas.microsoft.com/office/drawing/2014/main" id="{09FF2112-F152-936A-FB01-183CEAB60664}"/>
              </a:ext>
            </a:extLst>
          </p:cNvPr>
          <p:cNvGrpSpPr/>
          <p:nvPr/>
        </p:nvGrpSpPr>
        <p:grpSpPr>
          <a:xfrm>
            <a:off x="1134589" y="1462909"/>
            <a:ext cx="457200" cy="457200"/>
            <a:chOff x="1136464" y="1462909"/>
            <a:chExt cx="457200" cy="457200"/>
          </a:xfrm>
        </p:grpSpPr>
        <p:sp>
          <p:nvSpPr>
            <p:cNvPr id="10" name="Oval 9">
              <a:extLst>
                <a:ext uri="{FF2B5EF4-FFF2-40B4-BE49-F238E27FC236}">
                  <a16:creationId xmlns:a16="http://schemas.microsoft.com/office/drawing/2014/main" id="{9FDA451E-9A8B-65EA-E8EC-6742CE02068D}"/>
                </a:ext>
              </a:extLst>
            </p:cNvPr>
            <p:cNvSpPr>
              <a:spLocks noChangeAspect="1"/>
            </p:cNvSpPr>
            <p:nvPr/>
          </p:nvSpPr>
          <p:spPr>
            <a:xfrm>
              <a:off x="1136464" y="1462909"/>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14" name="Oval 13">
              <a:extLst>
                <a:ext uri="{FF2B5EF4-FFF2-40B4-BE49-F238E27FC236}">
                  <a16:creationId xmlns:a16="http://schemas.microsoft.com/office/drawing/2014/main" id="{6A49C054-816F-1B1C-816E-CE9FE4099C39}"/>
                </a:ext>
              </a:extLst>
            </p:cNvPr>
            <p:cNvSpPr/>
            <p:nvPr/>
          </p:nvSpPr>
          <p:spPr>
            <a:xfrm>
              <a:off x="1199432" y="1520220"/>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1</a:t>
              </a:r>
            </a:p>
          </p:txBody>
        </p:sp>
      </p:grpSp>
      <p:grpSp>
        <p:nvGrpSpPr>
          <p:cNvPr id="74" name="Group 73">
            <a:extLst>
              <a:ext uri="{FF2B5EF4-FFF2-40B4-BE49-F238E27FC236}">
                <a16:creationId xmlns:a16="http://schemas.microsoft.com/office/drawing/2014/main" id="{C7A5742D-09B4-82A8-3EFC-3351D0E416A0}"/>
              </a:ext>
            </a:extLst>
          </p:cNvPr>
          <p:cNvGrpSpPr/>
          <p:nvPr/>
        </p:nvGrpSpPr>
        <p:grpSpPr>
          <a:xfrm>
            <a:off x="1134588" y="2221072"/>
            <a:ext cx="457203" cy="457200"/>
            <a:chOff x="1134400" y="2199813"/>
            <a:chExt cx="457203" cy="457200"/>
          </a:xfrm>
        </p:grpSpPr>
        <p:sp>
          <p:nvSpPr>
            <p:cNvPr id="16" name="Oval 15">
              <a:extLst>
                <a:ext uri="{FF2B5EF4-FFF2-40B4-BE49-F238E27FC236}">
                  <a16:creationId xmlns:a16="http://schemas.microsoft.com/office/drawing/2014/main" id="{93F9EFA2-4063-0110-121B-BFBBB3517FBE}"/>
                </a:ext>
              </a:extLst>
            </p:cNvPr>
            <p:cNvSpPr>
              <a:spLocks noChangeAspect="1"/>
            </p:cNvSpPr>
            <p:nvPr/>
          </p:nvSpPr>
          <p:spPr>
            <a:xfrm>
              <a:off x="1134400" y="2199813"/>
              <a:ext cx="457203" cy="457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dirty="0">
                <a:latin typeface="Arial" pitchFamily="34" charset="0"/>
                <a:cs typeface="Arial" pitchFamily="34" charset="0"/>
              </a:endParaRPr>
            </a:p>
          </p:txBody>
        </p:sp>
        <p:sp>
          <p:nvSpPr>
            <p:cNvPr id="17" name="Oval 16">
              <a:extLst>
                <a:ext uri="{FF2B5EF4-FFF2-40B4-BE49-F238E27FC236}">
                  <a16:creationId xmlns:a16="http://schemas.microsoft.com/office/drawing/2014/main" id="{43818442-7668-F863-335A-A7E59F612CC7}"/>
                </a:ext>
              </a:extLst>
            </p:cNvPr>
            <p:cNvSpPr/>
            <p:nvPr/>
          </p:nvSpPr>
          <p:spPr>
            <a:xfrm>
              <a:off x="1199520" y="2264844"/>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2</a:t>
              </a:r>
            </a:p>
          </p:txBody>
        </p:sp>
      </p:grpSp>
      <p:grpSp>
        <p:nvGrpSpPr>
          <p:cNvPr id="73" name="Group 72">
            <a:extLst>
              <a:ext uri="{FF2B5EF4-FFF2-40B4-BE49-F238E27FC236}">
                <a16:creationId xmlns:a16="http://schemas.microsoft.com/office/drawing/2014/main" id="{A02E132F-96DE-F2C6-B921-49224CA1968A}"/>
              </a:ext>
            </a:extLst>
          </p:cNvPr>
          <p:cNvGrpSpPr/>
          <p:nvPr/>
        </p:nvGrpSpPr>
        <p:grpSpPr>
          <a:xfrm>
            <a:off x="1134589" y="2979235"/>
            <a:ext cx="457200" cy="457199"/>
            <a:chOff x="1129146" y="2939379"/>
            <a:chExt cx="457200" cy="457199"/>
          </a:xfrm>
        </p:grpSpPr>
        <p:sp>
          <p:nvSpPr>
            <p:cNvPr id="19" name="Oval 18">
              <a:extLst>
                <a:ext uri="{FF2B5EF4-FFF2-40B4-BE49-F238E27FC236}">
                  <a16:creationId xmlns:a16="http://schemas.microsoft.com/office/drawing/2014/main" id="{A12C017D-68A8-8659-BAE2-CAFCAC56F46C}"/>
                </a:ext>
              </a:extLst>
            </p:cNvPr>
            <p:cNvSpPr>
              <a:spLocks noChangeAspect="1"/>
            </p:cNvSpPr>
            <p:nvPr/>
          </p:nvSpPr>
          <p:spPr>
            <a:xfrm flipH="1">
              <a:off x="1129146" y="2939379"/>
              <a:ext cx="457200" cy="4571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20" name="Oval 19">
              <a:extLst>
                <a:ext uri="{FF2B5EF4-FFF2-40B4-BE49-F238E27FC236}">
                  <a16:creationId xmlns:a16="http://schemas.microsoft.com/office/drawing/2014/main" id="{77CFCB78-F129-807E-256C-A3AD752BE928}"/>
                </a:ext>
              </a:extLst>
            </p:cNvPr>
            <p:cNvSpPr/>
            <p:nvPr/>
          </p:nvSpPr>
          <p:spPr>
            <a:xfrm>
              <a:off x="1191875" y="3007198"/>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3</a:t>
              </a:r>
            </a:p>
          </p:txBody>
        </p:sp>
      </p:grpSp>
      <p:grpSp>
        <p:nvGrpSpPr>
          <p:cNvPr id="72" name="Group 71">
            <a:extLst>
              <a:ext uri="{FF2B5EF4-FFF2-40B4-BE49-F238E27FC236}">
                <a16:creationId xmlns:a16="http://schemas.microsoft.com/office/drawing/2014/main" id="{EAED52EF-7BEE-DEAC-266E-6677CCC9D3CD}"/>
              </a:ext>
            </a:extLst>
          </p:cNvPr>
          <p:cNvGrpSpPr/>
          <p:nvPr/>
        </p:nvGrpSpPr>
        <p:grpSpPr>
          <a:xfrm>
            <a:off x="1134588" y="3737397"/>
            <a:ext cx="457203" cy="457200"/>
            <a:chOff x="1139654" y="3677416"/>
            <a:chExt cx="457203" cy="457200"/>
          </a:xfrm>
        </p:grpSpPr>
        <p:sp>
          <p:nvSpPr>
            <p:cNvPr id="23" name="Oval 22">
              <a:extLst>
                <a:ext uri="{FF2B5EF4-FFF2-40B4-BE49-F238E27FC236}">
                  <a16:creationId xmlns:a16="http://schemas.microsoft.com/office/drawing/2014/main" id="{EA47A31D-0800-2938-AE5A-DEB1E5CE3037}"/>
                </a:ext>
              </a:extLst>
            </p:cNvPr>
            <p:cNvSpPr>
              <a:spLocks noChangeAspect="1"/>
            </p:cNvSpPr>
            <p:nvPr/>
          </p:nvSpPr>
          <p:spPr>
            <a:xfrm>
              <a:off x="1139654" y="3677416"/>
              <a:ext cx="457203" cy="4572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25" name="Oval 24">
              <a:extLst>
                <a:ext uri="{FF2B5EF4-FFF2-40B4-BE49-F238E27FC236}">
                  <a16:creationId xmlns:a16="http://schemas.microsoft.com/office/drawing/2014/main" id="{CF087E72-2B2A-2489-97E7-894D63529432}"/>
                </a:ext>
              </a:extLst>
            </p:cNvPr>
            <p:cNvSpPr/>
            <p:nvPr/>
          </p:nvSpPr>
          <p:spPr>
            <a:xfrm>
              <a:off x="1203057" y="3737187"/>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4</a:t>
              </a:r>
            </a:p>
          </p:txBody>
        </p:sp>
      </p:grpSp>
      <p:grpSp>
        <p:nvGrpSpPr>
          <p:cNvPr id="71" name="Group 70">
            <a:extLst>
              <a:ext uri="{FF2B5EF4-FFF2-40B4-BE49-F238E27FC236}">
                <a16:creationId xmlns:a16="http://schemas.microsoft.com/office/drawing/2014/main" id="{D3BC6E53-D715-B33D-BD3F-AD6AE157601D}"/>
              </a:ext>
            </a:extLst>
          </p:cNvPr>
          <p:cNvGrpSpPr/>
          <p:nvPr/>
        </p:nvGrpSpPr>
        <p:grpSpPr>
          <a:xfrm>
            <a:off x="1134589" y="4495560"/>
            <a:ext cx="457200" cy="457200"/>
            <a:chOff x="1134402" y="4411722"/>
            <a:chExt cx="457200" cy="457200"/>
          </a:xfrm>
        </p:grpSpPr>
        <p:sp>
          <p:nvSpPr>
            <p:cNvPr id="29" name="Oval 28">
              <a:extLst>
                <a:ext uri="{FF2B5EF4-FFF2-40B4-BE49-F238E27FC236}">
                  <a16:creationId xmlns:a16="http://schemas.microsoft.com/office/drawing/2014/main" id="{53DC37B9-9012-EE95-DC4B-51808B916148}"/>
                </a:ext>
              </a:extLst>
            </p:cNvPr>
            <p:cNvSpPr>
              <a:spLocks/>
            </p:cNvSpPr>
            <p:nvPr/>
          </p:nvSpPr>
          <p:spPr>
            <a:xfrm flipH="1">
              <a:off x="1134402" y="4411722"/>
              <a:ext cx="457200" cy="457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31" name="Oval 30">
              <a:extLst>
                <a:ext uri="{FF2B5EF4-FFF2-40B4-BE49-F238E27FC236}">
                  <a16:creationId xmlns:a16="http://schemas.microsoft.com/office/drawing/2014/main" id="{116234F7-32A9-5F5E-99E0-FDD68261FC39}"/>
                </a:ext>
              </a:extLst>
            </p:cNvPr>
            <p:cNvSpPr/>
            <p:nvPr/>
          </p:nvSpPr>
          <p:spPr>
            <a:xfrm>
              <a:off x="1201067" y="4477076"/>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5</a:t>
              </a:r>
            </a:p>
          </p:txBody>
        </p:sp>
      </p:grpSp>
      <p:grpSp>
        <p:nvGrpSpPr>
          <p:cNvPr id="70" name="Group 69">
            <a:extLst>
              <a:ext uri="{FF2B5EF4-FFF2-40B4-BE49-F238E27FC236}">
                <a16:creationId xmlns:a16="http://schemas.microsoft.com/office/drawing/2014/main" id="{A0CA5823-0EF6-6B2B-4CFA-0BA69F3A1795}"/>
              </a:ext>
            </a:extLst>
          </p:cNvPr>
          <p:cNvGrpSpPr/>
          <p:nvPr/>
        </p:nvGrpSpPr>
        <p:grpSpPr>
          <a:xfrm>
            <a:off x="1134588" y="5253724"/>
            <a:ext cx="457203" cy="457200"/>
            <a:chOff x="1089169" y="5253724"/>
            <a:chExt cx="457203" cy="457200"/>
          </a:xfrm>
        </p:grpSpPr>
        <p:sp>
          <p:nvSpPr>
            <p:cNvPr id="34" name="Oval 33">
              <a:extLst>
                <a:ext uri="{FF2B5EF4-FFF2-40B4-BE49-F238E27FC236}">
                  <a16:creationId xmlns:a16="http://schemas.microsoft.com/office/drawing/2014/main" id="{D81D248A-78A6-9F58-BADB-1F10EA8CFC30}"/>
                </a:ext>
              </a:extLst>
            </p:cNvPr>
            <p:cNvSpPr>
              <a:spLocks noChangeAspect="1"/>
            </p:cNvSpPr>
            <p:nvPr/>
          </p:nvSpPr>
          <p:spPr>
            <a:xfrm>
              <a:off x="1089169" y="5253724"/>
              <a:ext cx="457203" cy="457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35" name="Oval 34">
              <a:extLst>
                <a:ext uri="{FF2B5EF4-FFF2-40B4-BE49-F238E27FC236}">
                  <a16:creationId xmlns:a16="http://schemas.microsoft.com/office/drawing/2014/main" id="{67C5EEFA-6133-EC02-61ED-C790D4F53589}"/>
                </a:ext>
              </a:extLst>
            </p:cNvPr>
            <p:cNvSpPr/>
            <p:nvPr/>
          </p:nvSpPr>
          <p:spPr>
            <a:xfrm>
              <a:off x="1158745" y="5318753"/>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6</a:t>
              </a:r>
            </a:p>
          </p:txBody>
        </p:sp>
      </p:grpSp>
      <p:grpSp>
        <p:nvGrpSpPr>
          <p:cNvPr id="77" name="Group 76">
            <a:extLst>
              <a:ext uri="{FF2B5EF4-FFF2-40B4-BE49-F238E27FC236}">
                <a16:creationId xmlns:a16="http://schemas.microsoft.com/office/drawing/2014/main" id="{4F7119F7-D822-446F-8946-258A296D9AE9}"/>
              </a:ext>
            </a:extLst>
          </p:cNvPr>
          <p:cNvGrpSpPr/>
          <p:nvPr/>
        </p:nvGrpSpPr>
        <p:grpSpPr>
          <a:xfrm>
            <a:off x="6258195" y="1462909"/>
            <a:ext cx="457201" cy="457200"/>
            <a:chOff x="6228761" y="1710361"/>
            <a:chExt cx="457201" cy="457200"/>
          </a:xfrm>
        </p:grpSpPr>
        <p:sp>
          <p:nvSpPr>
            <p:cNvPr id="37" name="Oval 36">
              <a:extLst>
                <a:ext uri="{FF2B5EF4-FFF2-40B4-BE49-F238E27FC236}">
                  <a16:creationId xmlns:a16="http://schemas.microsoft.com/office/drawing/2014/main" id="{E8780AF0-AEC9-66A0-7C42-3614EB1D67C6}"/>
                </a:ext>
              </a:extLst>
            </p:cNvPr>
            <p:cNvSpPr>
              <a:spLocks noChangeAspect="1"/>
            </p:cNvSpPr>
            <p:nvPr/>
          </p:nvSpPr>
          <p:spPr>
            <a:xfrm flipH="1">
              <a:off x="6228761" y="1710361"/>
              <a:ext cx="457201" cy="457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40" name="Oval 39">
              <a:extLst>
                <a:ext uri="{FF2B5EF4-FFF2-40B4-BE49-F238E27FC236}">
                  <a16:creationId xmlns:a16="http://schemas.microsoft.com/office/drawing/2014/main" id="{5DE0FB17-D7F6-E69A-4E71-7D6672286CF8}"/>
                </a:ext>
              </a:extLst>
            </p:cNvPr>
            <p:cNvSpPr/>
            <p:nvPr/>
          </p:nvSpPr>
          <p:spPr>
            <a:xfrm>
              <a:off x="6293955" y="1775713"/>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7</a:t>
              </a:r>
            </a:p>
          </p:txBody>
        </p:sp>
      </p:grpSp>
      <p:grpSp>
        <p:nvGrpSpPr>
          <p:cNvPr id="81" name="Group 80">
            <a:extLst>
              <a:ext uri="{FF2B5EF4-FFF2-40B4-BE49-F238E27FC236}">
                <a16:creationId xmlns:a16="http://schemas.microsoft.com/office/drawing/2014/main" id="{D37120DB-ABF8-F636-207F-25A970232B71}"/>
              </a:ext>
            </a:extLst>
          </p:cNvPr>
          <p:cNvGrpSpPr/>
          <p:nvPr/>
        </p:nvGrpSpPr>
        <p:grpSpPr>
          <a:xfrm>
            <a:off x="6258194" y="2361373"/>
            <a:ext cx="457203" cy="457200"/>
            <a:chOff x="6238924" y="2443982"/>
            <a:chExt cx="457203" cy="457200"/>
          </a:xfrm>
        </p:grpSpPr>
        <p:sp>
          <p:nvSpPr>
            <p:cNvPr id="43" name="Oval 42">
              <a:extLst>
                <a:ext uri="{FF2B5EF4-FFF2-40B4-BE49-F238E27FC236}">
                  <a16:creationId xmlns:a16="http://schemas.microsoft.com/office/drawing/2014/main" id="{708C6049-9A34-22C1-C1C0-FE05601BEB82}"/>
                </a:ext>
              </a:extLst>
            </p:cNvPr>
            <p:cNvSpPr>
              <a:spLocks noChangeAspect="1"/>
            </p:cNvSpPr>
            <p:nvPr/>
          </p:nvSpPr>
          <p:spPr>
            <a:xfrm>
              <a:off x="6238924" y="2443982"/>
              <a:ext cx="457203"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45" name="Oval 44">
              <a:extLst>
                <a:ext uri="{FF2B5EF4-FFF2-40B4-BE49-F238E27FC236}">
                  <a16:creationId xmlns:a16="http://schemas.microsoft.com/office/drawing/2014/main" id="{094DBDF2-05E7-E186-38A2-4FE3C2A585A6}"/>
                </a:ext>
              </a:extLst>
            </p:cNvPr>
            <p:cNvSpPr/>
            <p:nvPr/>
          </p:nvSpPr>
          <p:spPr>
            <a:xfrm>
              <a:off x="6303957" y="2514269"/>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8</a:t>
              </a:r>
            </a:p>
          </p:txBody>
        </p:sp>
      </p:grpSp>
      <p:grpSp>
        <p:nvGrpSpPr>
          <p:cNvPr id="82" name="Group 81">
            <a:extLst>
              <a:ext uri="{FF2B5EF4-FFF2-40B4-BE49-F238E27FC236}">
                <a16:creationId xmlns:a16="http://schemas.microsoft.com/office/drawing/2014/main" id="{A1ECD48E-0CF8-0BEE-2947-FB20B86DB784}"/>
              </a:ext>
            </a:extLst>
          </p:cNvPr>
          <p:cNvGrpSpPr/>
          <p:nvPr/>
        </p:nvGrpSpPr>
        <p:grpSpPr>
          <a:xfrm>
            <a:off x="6258195" y="3259837"/>
            <a:ext cx="457201" cy="457200"/>
            <a:chOff x="6258023" y="3139896"/>
            <a:chExt cx="457201" cy="457200"/>
          </a:xfrm>
        </p:grpSpPr>
        <p:sp>
          <p:nvSpPr>
            <p:cNvPr id="49" name="Oval 48">
              <a:extLst>
                <a:ext uri="{FF2B5EF4-FFF2-40B4-BE49-F238E27FC236}">
                  <a16:creationId xmlns:a16="http://schemas.microsoft.com/office/drawing/2014/main" id="{C0807C3D-BE45-C517-83D3-8BED8F2865FD}"/>
                </a:ext>
              </a:extLst>
            </p:cNvPr>
            <p:cNvSpPr>
              <a:spLocks noChangeAspect="1"/>
            </p:cNvSpPr>
            <p:nvPr/>
          </p:nvSpPr>
          <p:spPr>
            <a:xfrm flipH="1">
              <a:off x="6258023" y="3139896"/>
              <a:ext cx="457201"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a:p>
          </p:txBody>
        </p:sp>
        <p:sp>
          <p:nvSpPr>
            <p:cNvPr id="51" name="Oval 50">
              <a:extLst>
                <a:ext uri="{FF2B5EF4-FFF2-40B4-BE49-F238E27FC236}">
                  <a16:creationId xmlns:a16="http://schemas.microsoft.com/office/drawing/2014/main" id="{A4208470-B62D-D07F-84F4-8071262459E6}"/>
                </a:ext>
              </a:extLst>
            </p:cNvPr>
            <p:cNvSpPr/>
            <p:nvPr/>
          </p:nvSpPr>
          <p:spPr>
            <a:xfrm>
              <a:off x="6323054" y="3199673"/>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9</a:t>
              </a:r>
            </a:p>
          </p:txBody>
        </p:sp>
      </p:grpSp>
      <p:grpSp>
        <p:nvGrpSpPr>
          <p:cNvPr id="83" name="Group 82">
            <a:extLst>
              <a:ext uri="{FF2B5EF4-FFF2-40B4-BE49-F238E27FC236}">
                <a16:creationId xmlns:a16="http://schemas.microsoft.com/office/drawing/2014/main" id="{064D09B3-CF6C-1E9D-3479-153A59CA617A}"/>
              </a:ext>
            </a:extLst>
          </p:cNvPr>
          <p:cNvGrpSpPr/>
          <p:nvPr/>
        </p:nvGrpSpPr>
        <p:grpSpPr>
          <a:xfrm>
            <a:off x="6258194" y="4733602"/>
            <a:ext cx="457203" cy="457200"/>
            <a:chOff x="6287626" y="4498948"/>
            <a:chExt cx="457203" cy="457200"/>
          </a:xfrm>
        </p:grpSpPr>
        <p:sp>
          <p:nvSpPr>
            <p:cNvPr id="67" name="Oval 66">
              <a:extLst>
                <a:ext uri="{FF2B5EF4-FFF2-40B4-BE49-F238E27FC236}">
                  <a16:creationId xmlns:a16="http://schemas.microsoft.com/office/drawing/2014/main" id="{41543AA8-E684-67B7-8B47-CC3E7580FFB3}"/>
                </a:ext>
              </a:extLst>
            </p:cNvPr>
            <p:cNvSpPr>
              <a:spLocks noChangeAspect="1"/>
            </p:cNvSpPr>
            <p:nvPr/>
          </p:nvSpPr>
          <p:spPr>
            <a:xfrm>
              <a:off x="6287626" y="4498948"/>
              <a:ext cx="457203"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1400" b="1">
                <a:latin typeface="Arial" pitchFamily="34" charset="0"/>
                <a:cs typeface="Arial" pitchFamily="34" charset="0"/>
              </a:endParaRPr>
            </a:p>
          </p:txBody>
        </p:sp>
        <p:sp>
          <p:nvSpPr>
            <p:cNvPr id="68" name="Oval 67">
              <a:extLst>
                <a:ext uri="{FF2B5EF4-FFF2-40B4-BE49-F238E27FC236}">
                  <a16:creationId xmlns:a16="http://schemas.microsoft.com/office/drawing/2014/main" id="{6921625E-DE8B-C4F5-F629-4219021A9DB7}"/>
                </a:ext>
              </a:extLst>
            </p:cNvPr>
            <p:cNvSpPr/>
            <p:nvPr/>
          </p:nvSpPr>
          <p:spPr>
            <a:xfrm>
              <a:off x="6354142" y="4563021"/>
              <a:ext cx="329951" cy="329951"/>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1400" b="1" dirty="0">
                  <a:latin typeface="Arial" pitchFamily="34" charset="0"/>
                  <a:cs typeface="Arial" pitchFamily="34" charset="0"/>
                </a:rPr>
                <a:t>10</a:t>
              </a:r>
            </a:p>
          </p:txBody>
        </p:sp>
      </p:grpSp>
    </p:spTree>
    <p:extLst>
      <p:ext uri="{BB962C8B-B14F-4D97-AF65-F5344CB8AC3E}">
        <p14:creationId xmlns:p14="http://schemas.microsoft.com/office/powerpoint/2010/main" val="61263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D8287C-F0E2-36EE-8EC1-08AE093BC9B8}"/>
              </a:ext>
            </a:extLst>
          </p:cNvPr>
          <p:cNvSpPr>
            <a:spLocks noGrp="1"/>
          </p:cNvSpPr>
          <p:nvPr>
            <p:ph type="sldNum" sz="quarter" idx="12"/>
          </p:nvPr>
        </p:nvSpPr>
        <p:spPr/>
        <p:txBody>
          <a:bodyPr/>
          <a:lstStyle/>
          <a:p>
            <a:fld id="{A3DA3D6A-6DDB-44AC-922F-0D6A3F925C34}" type="slidenum">
              <a:rPr lang="en-US" smtClean="0"/>
              <a:pPr/>
              <a:t>18</a:t>
            </a:fld>
            <a:endParaRPr lang="en-US" dirty="0"/>
          </a:p>
        </p:txBody>
      </p:sp>
      <p:sp>
        <p:nvSpPr>
          <p:cNvPr id="4" name="Title 3"/>
          <p:cNvSpPr>
            <a:spLocks noGrp="1"/>
          </p:cNvSpPr>
          <p:nvPr>
            <p:ph type="title"/>
          </p:nvPr>
        </p:nvSpPr>
        <p:spPr/>
        <p:txBody>
          <a:bodyPr>
            <a:normAutofit/>
          </a:bodyPr>
          <a:lstStyle/>
          <a:p>
            <a:r>
              <a:rPr lang="en-US" dirty="0">
                <a:latin typeface="+mj-lt"/>
              </a:rPr>
              <a:t>Key Takeaways</a:t>
            </a:r>
          </a:p>
        </p:txBody>
      </p:sp>
      <p:grpSp>
        <p:nvGrpSpPr>
          <p:cNvPr id="3" name="Group 2"/>
          <p:cNvGrpSpPr/>
          <p:nvPr/>
        </p:nvGrpSpPr>
        <p:grpSpPr>
          <a:xfrm>
            <a:off x="6805104" y="3323725"/>
            <a:ext cx="690940" cy="343760"/>
            <a:chOff x="6175959" y="782872"/>
            <a:chExt cx="4930821" cy="2453202"/>
          </a:xfrm>
        </p:grpSpPr>
        <p:grpSp>
          <p:nvGrpSpPr>
            <p:cNvPr id="45" name="Group 30"/>
            <p:cNvGrpSpPr/>
            <p:nvPr/>
          </p:nvGrpSpPr>
          <p:grpSpPr>
            <a:xfrm rot="19839744">
              <a:off x="6211839" y="811495"/>
              <a:ext cx="4854575" cy="2338388"/>
              <a:chOff x="6948488" y="2060575"/>
              <a:chExt cx="4854575" cy="2338388"/>
            </a:xfrm>
          </p:grpSpPr>
          <p:sp>
            <p:nvSpPr>
              <p:cNvPr id="46" name="Rectangle 23"/>
              <p:cNvSpPr>
                <a:spLocks noChangeArrowheads="1"/>
              </p:cNvSpPr>
              <p:nvPr/>
            </p:nvSpPr>
            <p:spPr bwMode="auto">
              <a:xfrm>
                <a:off x="6948488" y="2060575"/>
                <a:ext cx="4854575" cy="2338388"/>
              </a:xfrm>
              <a:prstGeom prst="rect">
                <a:avLst/>
              </a:prstGeom>
              <a:solidFill>
                <a:schemeClr val="accent2">
                  <a:lumMod val="60000"/>
                  <a:lumOff val="40000"/>
                </a:schemeClr>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sp>
            <p:nvSpPr>
              <p:cNvPr id="47" name="Freeform 24"/>
              <p:cNvSpPr>
                <a:spLocks/>
              </p:cNvSpPr>
              <p:nvPr/>
            </p:nvSpPr>
            <p:spPr bwMode="auto">
              <a:xfrm>
                <a:off x="7162799" y="2209800"/>
                <a:ext cx="2208212" cy="2041525"/>
              </a:xfrm>
              <a:custGeom>
                <a:avLst/>
                <a:gdLst/>
                <a:ahLst/>
                <a:cxnLst>
                  <a:cxn ang="0">
                    <a:pos x="225" y="0"/>
                  </a:cxn>
                  <a:cxn ang="0">
                    <a:pos x="1391" y="0"/>
                  </a:cxn>
                  <a:cxn ang="0">
                    <a:pos x="1391" y="1286"/>
                  </a:cxn>
                  <a:cxn ang="0">
                    <a:pos x="225" y="1286"/>
                  </a:cxn>
                  <a:cxn ang="0">
                    <a:pos x="209" y="1237"/>
                  </a:cxn>
                  <a:cxn ang="0">
                    <a:pos x="186" y="1192"/>
                  </a:cxn>
                  <a:cxn ang="0">
                    <a:pos x="159" y="1151"/>
                  </a:cxn>
                  <a:cxn ang="0">
                    <a:pos x="126" y="1113"/>
                  </a:cxn>
                  <a:cxn ang="0">
                    <a:pos x="87" y="1080"/>
                  </a:cxn>
                  <a:cxn ang="0">
                    <a:pos x="45" y="1052"/>
                  </a:cxn>
                  <a:cxn ang="0">
                    <a:pos x="0" y="1031"/>
                  </a:cxn>
                  <a:cxn ang="0">
                    <a:pos x="0" y="254"/>
                  </a:cxn>
                  <a:cxn ang="0">
                    <a:pos x="45" y="233"/>
                  </a:cxn>
                  <a:cxn ang="0">
                    <a:pos x="87" y="206"/>
                  </a:cxn>
                  <a:cxn ang="0">
                    <a:pos x="126" y="173"/>
                  </a:cxn>
                  <a:cxn ang="0">
                    <a:pos x="159" y="136"/>
                  </a:cxn>
                  <a:cxn ang="0">
                    <a:pos x="186" y="95"/>
                  </a:cxn>
                  <a:cxn ang="0">
                    <a:pos x="209" y="50"/>
                  </a:cxn>
                  <a:cxn ang="0">
                    <a:pos x="225" y="0"/>
                  </a:cxn>
                </a:cxnLst>
                <a:rect l="0" t="0" r="r" b="b"/>
                <a:pathLst>
                  <a:path w="1391" h="1286">
                    <a:moveTo>
                      <a:pt x="225" y="0"/>
                    </a:moveTo>
                    <a:lnTo>
                      <a:pt x="1391" y="0"/>
                    </a:lnTo>
                    <a:lnTo>
                      <a:pt x="1391" y="1286"/>
                    </a:lnTo>
                    <a:lnTo>
                      <a:pt x="225" y="1286"/>
                    </a:lnTo>
                    <a:lnTo>
                      <a:pt x="209" y="1237"/>
                    </a:lnTo>
                    <a:lnTo>
                      <a:pt x="186" y="1192"/>
                    </a:lnTo>
                    <a:lnTo>
                      <a:pt x="159" y="1151"/>
                    </a:lnTo>
                    <a:lnTo>
                      <a:pt x="126" y="1113"/>
                    </a:lnTo>
                    <a:lnTo>
                      <a:pt x="87" y="1080"/>
                    </a:lnTo>
                    <a:lnTo>
                      <a:pt x="45" y="1052"/>
                    </a:lnTo>
                    <a:lnTo>
                      <a:pt x="0" y="1031"/>
                    </a:lnTo>
                    <a:lnTo>
                      <a:pt x="0" y="254"/>
                    </a:lnTo>
                    <a:lnTo>
                      <a:pt x="45" y="233"/>
                    </a:lnTo>
                    <a:lnTo>
                      <a:pt x="87" y="206"/>
                    </a:lnTo>
                    <a:lnTo>
                      <a:pt x="126" y="173"/>
                    </a:lnTo>
                    <a:lnTo>
                      <a:pt x="159" y="136"/>
                    </a:lnTo>
                    <a:lnTo>
                      <a:pt x="186" y="95"/>
                    </a:lnTo>
                    <a:lnTo>
                      <a:pt x="209" y="50"/>
                    </a:lnTo>
                    <a:lnTo>
                      <a:pt x="225"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48" name="Freeform 25"/>
              <p:cNvSpPr>
                <a:spLocks/>
              </p:cNvSpPr>
              <p:nvPr/>
            </p:nvSpPr>
            <p:spPr bwMode="auto">
              <a:xfrm>
                <a:off x="9371012" y="2209800"/>
                <a:ext cx="2217737" cy="2041525"/>
              </a:xfrm>
              <a:custGeom>
                <a:avLst/>
                <a:gdLst/>
                <a:ahLst/>
                <a:cxnLst>
                  <a:cxn ang="0">
                    <a:pos x="0" y="0"/>
                  </a:cxn>
                  <a:cxn ang="0">
                    <a:pos x="1169" y="0"/>
                  </a:cxn>
                  <a:cxn ang="0">
                    <a:pos x="1185" y="51"/>
                  </a:cxn>
                  <a:cxn ang="0">
                    <a:pos x="1206" y="97"/>
                  </a:cxn>
                  <a:cxn ang="0">
                    <a:pos x="1234" y="141"/>
                  </a:cxn>
                  <a:cxn ang="0">
                    <a:pos x="1269" y="180"/>
                  </a:cxn>
                  <a:cxn ang="0">
                    <a:pos x="1307" y="214"/>
                  </a:cxn>
                  <a:cxn ang="0">
                    <a:pos x="1349" y="242"/>
                  </a:cxn>
                  <a:cxn ang="0">
                    <a:pos x="1397" y="265"/>
                  </a:cxn>
                  <a:cxn ang="0">
                    <a:pos x="1397" y="1031"/>
                  </a:cxn>
                  <a:cxn ang="0">
                    <a:pos x="1352" y="1052"/>
                  </a:cxn>
                  <a:cxn ang="0">
                    <a:pos x="1310" y="1080"/>
                  </a:cxn>
                  <a:cxn ang="0">
                    <a:pos x="1271" y="1113"/>
                  </a:cxn>
                  <a:cxn ang="0">
                    <a:pos x="1238" y="1151"/>
                  </a:cxn>
                  <a:cxn ang="0">
                    <a:pos x="1210" y="1192"/>
                  </a:cxn>
                  <a:cxn ang="0">
                    <a:pos x="1188" y="1237"/>
                  </a:cxn>
                  <a:cxn ang="0">
                    <a:pos x="1172" y="1286"/>
                  </a:cxn>
                  <a:cxn ang="0">
                    <a:pos x="0" y="1286"/>
                  </a:cxn>
                  <a:cxn ang="0">
                    <a:pos x="0" y="0"/>
                  </a:cxn>
                </a:cxnLst>
                <a:rect l="0" t="0" r="r" b="b"/>
                <a:pathLst>
                  <a:path w="1397" h="1286">
                    <a:moveTo>
                      <a:pt x="0" y="0"/>
                    </a:moveTo>
                    <a:lnTo>
                      <a:pt x="1169" y="0"/>
                    </a:lnTo>
                    <a:lnTo>
                      <a:pt x="1185" y="51"/>
                    </a:lnTo>
                    <a:lnTo>
                      <a:pt x="1206" y="97"/>
                    </a:lnTo>
                    <a:lnTo>
                      <a:pt x="1234" y="141"/>
                    </a:lnTo>
                    <a:lnTo>
                      <a:pt x="1269" y="180"/>
                    </a:lnTo>
                    <a:lnTo>
                      <a:pt x="1307" y="214"/>
                    </a:lnTo>
                    <a:lnTo>
                      <a:pt x="1349" y="242"/>
                    </a:lnTo>
                    <a:lnTo>
                      <a:pt x="1397" y="265"/>
                    </a:lnTo>
                    <a:lnTo>
                      <a:pt x="1397" y="1031"/>
                    </a:lnTo>
                    <a:lnTo>
                      <a:pt x="1352" y="1052"/>
                    </a:lnTo>
                    <a:lnTo>
                      <a:pt x="1310" y="1080"/>
                    </a:lnTo>
                    <a:lnTo>
                      <a:pt x="1271" y="1113"/>
                    </a:lnTo>
                    <a:lnTo>
                      <a:pt x="1238" y="1151"/>
                    </a:lnTo>
                    <a:lnTo>
                      <a:pt x="1210" y="1192"/>
                    </a:lnTo>
                    <a:lnTo>
                      <a:pt x="1188" y="1237"/>
                    </a:lnTo>
                    <a:lnTo>
                      <a:pt x="1172" y="1286"/>
                    </a:lnTo>
                    <a:lnTo>
                      <a:pt x="0" y="1286"/>
                    </a:lnTo>
                    <a:lnTo>
                      <a:pt x="0"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49" name="Freeform 26"/>
              <p:cNvSpPr>
                <a:spLocks/>
              </p:cNvSpPr>
              <p:nvPr/>
            </p:nvSpPr>
            <p:spPr bwMode="auto">
              <a:xfrm>
                <a:off x="8015287" y="3067050"/>
                <a:ext cx="327025" cy="328613"/>
              </a:xfrm>
              <a:custGeom>
                <a:avLst/>
                <a:gdLst/>
                <a:ahLst/>
                <a:cxnLst>
                  <a:cxn ang="0">
                    <a:pos x="103" y="0"/>
                  </a:cxn>
                  <a:cxn ang="0">
                    <a:pos x="131" y="4"/>
                  </a:cxn>
                  <a:cxn ang="0">
                    <a:pos x="155" y="14"/>
                  </a:cxn>
                  <a:cxn ang="0">
                    <a:pos x="176" y="30"/>
                  </a:cxn>
                  <a:cxn ang="0">
                    <a:pos x="192" y="51"/>
                  </a:cxn>
                  <a:cxn ang="0">
                    <a:pos x="202" y="75"/>
                  </a:cxn>
                  <a:cxn ang="0">
                    <a:pos x="206" y="103"/>
                  </a:cxn>
                  <a:cxn ang="0">
                    <a:pos x="202" y="131"/>
                  </a:cxn>
                  <a:cxn ang="0">
                    <a:pos x="192" y="155"/>
                  </a:cxn>
                  <a:cxn ang="0">
                    <a:pos x="176" y="176"/>
                  </a:cxn>
                  <a:cxn ang="0">
                    <a:pos x="155"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5" y="14"/>
                    </a:lnTo>
                    <a:lnTo>
                      <a:pt x="176" y="30"/>
                    </a:lnTo>
                    <a:lnTo>
                      <a:pt x="192" y="51"/>
                    </a:lnTo>
                    <a:lnTo>
                      <a:pt x="202" y="75"/>
                    </a:lnTo>
                    <a:lnTo>
                      <a:pt x="206" y="103"/>
                    </a:lnTo>
                    <a:lnTo>
                      <a:pt x="202" y="131"/>
                    </a:lnTo>
                    <a:lnTo>
                      <a:pt x="192" y="155"/>
                    </a:lnTo>
                    <a:lnTo>
                      <a:pt x="176" y="176"/>
                    </a:lnTo>
                    <a:lnTo>
                      <a:pt x="155"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0" name="Freeform 27"/>
              <p:cNvSpPr>
                <a:spLocks/>
              </p:cNvSpPr>
              <p:nvPr/>
            </p:nvSpPr>
            <p:spPr bwMode="auto">
              <a:xfrm>
                <a:off x="10409237" y="3067050"/>
                <a:ext cx="327025" cy="328613"/>
              </a:xfrm>
              <a:custGeom>
                <a:avLst/>
                <a:gdLst/>
                <a:ahLst/>
                <a:cxnLst>
                  <a:cxn ang="0">
                    <a:pos x="103" y="0"/>
                  </a:cxn>
                  <a:cxn ang="0">
                    <a:pos x="131" y="4"/>
                  </a:cxn>
                  <a:cxn ang="0">
                    <a:pos x="154" y="14"/>
                  </a:cxn>
                  <a:cxn ang="0">
                    <a:pos x="176" y="30"/>
                  </a:cxn>
                  <a:cxn ang="0">
                    <a:pos x="191" y="51"/>
                  </a:cxn>
                  <a:cxn ang="0">
                    <a:pos x="202" y="75"/>
                  </a:cxn>
                  <a:cxn ang="0">
                    <a:pos x="206" y="103"/>
                  </a:cxn>
                  <a:cxn ang="0">
                    <a:pos x="202" y="131"/>
                  </a:cxn>
                  <a:cxn ang="0">
                    <a:pos x="191" y="155"/>
                  </a:cxn>
                  <a:cxn ang="0">
                    <a:pos x="176" y="176"/>
                  </a:cxn>
                  <a:cxn ang="0">
                    <a:pos x="154"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4" y="14"/>
                    </a:lnTo>
                    <a:lnTo>
                      <a:pt x="176" y="30"/>
                    </a:lnTo>
                    <a:lnTo>
                      <a:pt x="191" y="51"/>
                    </a:lnTo>
                    <a:lnTo>
                      <a:pt x="202" y="75"/>
                    </a:lnTo>
                    <a:lnTo>
                      <a:pt x="206" y="103"/>
                    </a:lnTo>
                    <a:lnTo>
                      <a:pt x="202" y="131"/>
                    </a:lnTo>
                    <a:lnTo>
                      <a:pt x="191" y="155"/>
                    </a:lnTo>
                    <a:lnTo>
                      <a:pt x="176" y="176"/>
                    </a:lnTo>
                    <a:lnTo>
                      <a:pt x="154"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1" name="Freeform 28"/>
              <p:cNvSpPr>
                <a:spLocks/>
              </p:cNvSpPr>
              <p:nvPr/>
            </p:nvSpPr>
            <p:spPr bwMode="auto">
              <a:xfrm>
                <a:off x="8720137" y="2473325"/>
                <a:ext cx="1311275" cy="1514475"/>
              </a:xfrm>
              <a:custGeom>
                <a:avLst/>
                <a:gdLst/>
                <a:ahLst/>
                <a:cxnLst>
                  <a:cxn ang="0">
                    <a:pos x="413" y="0"/>
                  </a:cxn>
                  <a:cxn ang="0">
                    <a:pos x="464" y="4"/>
                  </a:cxn>
                  <a:cxn ang="0">
                    <a:pos x="515" y="15"/>
                  </a:cxn>
                  <a:cxn ang="0">
                    <a:pos x="562" y="32"/>
                  </a:cxn>
                  <a:cxn ang="0">
                    <a:pos x="607" y="56"/>
                  </a:cxn>
                  <a:cxn ang="0">
                    <a:pos x="650" y="85"/>
                  </a:cxn>
                  <a:cxn ang="0">
                    <a:pos x="687" y="120"/>
                  </a:cxn>
                  <a:cxn ang="0">
                    <a:pos x="721" y="160"/>
                  </a:cxn>
                  <a:cxn ang="0">
                    <a:pos x="751" y="205"/>
                  </a:cxn>
                  <a:cxn ang="0">
                    <a:pos x="778" y="253"/>
                  </a:cxn>
                  <a:cxn ang="0">
                    <a:pos x="798" y="305"/>
                  </a:cxn>
                  <a:cxn ang="0">
                    <a:pos x="814" y="359"/>
                  </a:cxn>
                  <a:cxn ang="0">
                    <a:pos x="823" y="417"/>
                  </a:cxn>
                  <a:cxn ang="0">
                    <a:pos x="826" y="477"/>
                  </a:cxn>
                  <a:cxn ang="0">
                    <a:pos x="823" y="537"/>
                  </a:cxn>
                  <a:cxn ang="0">
                    <a:pos x="814" y="594"/>
                  </a:cxn>
                  <a:cxn ang="0">
                    <a:pos x="798" y="650"/>
                  </a:cxn>
                  <a:cxn ang="0">
                    <a:pos x="778" y="702"/>
                  </a:cxn>
                  <a:cxn ang="0">
                    <a:pos x="751" y="750"/>
                  </a:cxn>
                  <a:cxn ang="0">
                    <a:pos x="721" y="793"/>
                  </a:cxn>
                  <a:cxn ang="0">
                    <a:pos x="687" y="833"/>
                  </a:cxn>
                  <a:cxn ang="0">
                    <a:pos x="650" y="869"/>
                  </a:cxn>
                  <a:cxn ang="0">
                    <a:pos x="607" y="898"/>
                  </a:cxn>
                  <a:cxn ang="0">
                    <a:pos x="562" y="922"/>
                  </a:cxn>
                  <a:cxn ang="0">
                    <a:pos x="515" y="939"/>
                  </a:cxn>
                  <a:cxn ang="0">
                    <a:pos x="464" y="950"/>
                  </a:cxn>
                  <a:cxn ang="0">
                    <a:pos x="413" y="954"/>
                  </a:cxn>
                  <a:cxn ang="0">
                    <a:pos x="361" y="950"/>
                  </a:cxn>
                  <a:cxn ang="0">
                    <a:pos x="311" y="939"/>
                  </a:cxn>
                  <a:cxn ang="0">
                    <a:pos x="263" y="922"/>
                  </a:cxn>
                  <a:cxn ang="0">
                    <a:pos x="218" y="898"/>
                  </a:cxn>
                  <a:cxn ang="0">
                    <a:pos x="176" y="869"/>
                  </a:cxn>
                  <a:cxn ang="0">
                    <a:pos x="139" y="833"/>
                  </a:cxn>
                  <a:cxn ang="0">
                    <a:pos x="105" y="793"/>
                  </a:cxn>
                  <a:cxn ang="0">
                    <a:pos x="74" y="750"/>
                  </a:cxn>
                  <a:cxn ang="0">
                    <a:pos x="48" y="702"/>
                  </a:cxn>
                  <a:cxn ang="0">
                    <a:pos x="28" y="650"/>
                  </a:cxn>
                  <a:cxn ang="0">
                    <a:pos x="12" y="594"/>
                  </a:cxn>
                  <a:cxn ang="0">
                    <a:pos x="3" y="537"/>
                  </a:cxn>
                  <a:cxn ang="0">
                    <a:pos x="0" y="477"/>
                  </a:cxn>
                  <a:cxn ang="0">
                    <a:pos x="3" y="417"/>
                  </a:cxn>
                  <a:cxn ang="0">
                    <a:pos x="12" y="359"/>
                  </a:cxn>
                  <a:cxn ang="0">
                    <a:pos x="28" y="305"/>
                  </a:cxn>
                  <a:cxn ang="0">
                    <a:pos x="48" y="253"/>
                  </a:cxn>
                  <a:cxn ang="0">
                    <a:pos x="74" y="205"/>
                  </a:cxn>
                  <a:cxn ang="0">
                    <a:pos x="105" y="160"/>
                  </a:cxn>
                  <a:cxn ang="0">
                    <a:pos x="139" y="120"/>
                  </a:cxn>
                  <a:cxn ang="0">
                    <a:pos x="176" y="85"/>
                  </a:cxn>
                  <a:cxn ang="0">
                    <a:pos x="218" y="56"/>
                  </a:cxn>
                  <a:cxn ang="0">
                    <a:pos x="263" y="32"/>
                  </a:cxn>
                  <a:cxn ang="0">
                    <a:pos x="311" y="15"/>
                  </a:cxn>
                  <a:cxn ang="0">
                    <a:pos x="361" y="4"/>
                  </a:cxn>
                  <a:cxn ang="0">
                    <a:pos x="413" y="0"/>
                  </a:cxn>
                </a:cxnLst>
                <a:rect l="0" t="0" r="r" b="b"/>
                <a:pathLst>
                  <a:path w="826" h="954">
                    <a:moveTo>
                      <a:pt x="413" y="0"/>
                    </a:moveTo>
                    <a:lnTo>
                      <a:pt x="464" y="4"/>
                    </a:lnTo>
                    <a:lnTo>
                      <a:pt x="515" y="15"/>
                    </a:lnTo>
                    <a:lnTo>
                      <a:pt x="562" y="32"/>
                    </a:lnTo>
                    <a:lnTo>
                      <a:pt x="607" y="56"/>
                    </a:lnTo>
                    <a:lnTo>
                      <a:pt x="650" y="85"/>
                    </a:lnTo>
                    <a:lnTo>
                      <a:pt x="687" y="120"/>
                    </a:lnTo>
                    <a:lnTo>
                      <a:pt x="721" y="160"/>
                    </a:lnTo>
                    <a:lnTo>
                      <a:pt x="751" y="205"/>
                    </a:lnTo>
                    <a:lnTo>
                      <a:pt x="778" y="253"/>
                    </a:lnTo>
                    <a:lnTo>
                      <a:pt x="798" y="305"/>
                    </a:lnTo>
                    <a:lnTo>
                      <a:pt x="814" y="359"/>
                    </a:lnTo>
                    <a:lnTo>
                      <a:pt x="823" y="417"/>
                    </a:lnTo>
                    <a:lnTo>
                      <a:pt x="826" y="477"/>
                    </a:lnTo>
                    <a:lnTo>
                      <a:pt x="823" y="537"/>
                    </a:lnTo>
                    <a:lnTo>
                      <a:pt x="814" y="594"/>
                    </a:lnTo>
                    <a:lnTo>
                      <a:pt x="798" y="650"/>
                    </a:lnTo>
                    <a:lnTo>
                      <a:pt x="778" y="702"/>
                    </a:lnTo>
                    <a:lnTo>
                      <a:pt x="751" y="750"/>
                    </a:lnTo>
                    <a:lnTo>
                      <a:pt x="721" y="793"/>
                    </a:lnTo>
                    <a:lnTo>
                      <a:pt x="687" y="833"/>
                    </a:lnTo>
                    <a:lnTo>
                      <a:pt x="650" y="869"/>
                    </a:lnTo>
                    <a:lnTo>
                      <a:pt x="607" y="898"/>
                    </a:lnTo>
                    <a:lnTo>
                      <a:pt x="562" y="922"/>
                    </a:lnTo>
                    <a:lnTo>
                      <a:pt x="515" y="939"/>
                    </a:lnTo>
                    <a:lnTo>
                      <a:pt x="464" y="950"/>
                    </a:lnTo>
                    <a:lnTo>
                      <a:pt x="413" y="954"/>
                    </a:lnTo>
                    <a:lnTo>
                      <a:pt x="361" y="950"/>
                    </a:lnTo>
                    <a:lnTo>
                      <a:pt x="311" y="939"/>
                    </a:lnTo>
                    <a:lnTo>
                      <a:pt x="263" y="922"/>
                    </a:lnTo>
                    <a:lnTo>
                      <a:pt x="218" y="898"/>
                    </a:lnTo>
                    <a:lnTo>
                      <a:pt x="176" y="869"/>
                    </a:lnTo>
                    <a:lnTo>
                      <a:pt x="139" y="833"/>
                    </a:lnTo>
                    <a:lnTo>
                      <a:pt x="105" y="793"/>
                    </a:lnTo>
                    <a:lnTo>
                      <a:pt x="74" y="750"/>
                    </a:lnTo>
                    <a:lnTo>
                      <a:pt x="48" y="702"/>
                    </a:lnTo>
                    <a:lnTo>
                      <a:pt x="28" y="650"/>
                    </a:lnTo>
                    <a:lnTo>
                      <a:pt x="12" y="594"/>
                    </a:lnTo>
                    <a:lnTo>
                      <a:pt x="3" y="537"/>
                    </a:lnTo>
                    <a:lnTo>
                      <a:pt x="0" y="477"/>
                    </a:lnTo>
                    <a:lnTo>
                      <a:pt x="3" y="417"/>
                    </a:lnTo>
                    <a:lnTo>
                      <a:pt x="12" y="359"/>
                    </a:lnTo>
                    <a:lnTo>
                      <a:pt x="28" y="305"/>
                    </a:lnTo>
                    <a:lnTo>
                      <a:pt x="48" y="253"/>
                    </a:lnTo>
                    <a:lnTo>
                      <a:pt x="74" y="205"/>
                    </a:lnTo>
                    <a:lnTo>
                      <a:pt x="105" y="160"/>
                    </a:lnTo>
                    <a:lnTo>
                      <a:pt x="139" y="120"/>
                    </a:lnTo>
                    <a:lnTo>
                      <a:pt x="176" y="85"/>
                    </a:lnTo>
                    <a:lnTo>
                      <a:pt x="218" y="56"/>
                    </a:lnTo>
                    <a:lnTo>
                      <a:pt x="263" y="32"/>
                    </a:lnTo>
                    <a:lnTo>
                      <a:pt x="311" y="15"/>
                    </a:lnTo>
                    <a:lnTo>
                      <a:pt x="361" y="4"/>
                    </a:lnTo>
                    <a:lnTo>
                      <a:pt x="41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2" name="Freeform 29"/>
              <p:cNvSpPr>
                <a:spLocks noEditPoints="1"/>
              </p:cNvSpPr>
              <p:nvPr/>
            </p:nvSpPr>
            <p:spPr bwMode="auto">
              <a:xfrm>
                <a:off x="9048749" y="2746375"/>
                <a:ext cx="627062" cy="992188"/>
              </a:xfrm>
              <a:custGeom>
                <a:avLst/>
                <a:gdLst/>
                <a:ahLst/>
                <a:cxnLst>
                  <a:cxn ang="0">
                    <a:pos x="228" y="482"/>
                  </a:cxn>
                  <a:cxn ang="0">
                    <a:pos x="264" y="470"/>
                  </a:cxn>
                  <a:cxn ang="0">
                    <a:pos x="288" y="445"/>
                  </a:cxn>
                  <a:cxn ang="0">
                    <a:pos x="297" y="411"/>
                  </a:cxn>
                  <a:cxn ang="0">
                    <a:pos x="289" y="384"/>
                  </a:cxn>
                  <a:cxn ang="0">
                    <a:pos x="267" y="361"/>
                  </a:cxn>
                  <a:cxn ang="0">
                    <a:pos x="228" y="345"/>
                  </a:cxn>
                  <a:cxn ang="0">
                    <a:pos x="154" y="115"/>
                  </a:cxn>
                  <a:cxn ang="0">
                    <a:pos x="132" y="134"/>
                  </a:cxn>
                  <a:cxn ang="0">
                    <a:pos x="117" y="171"/>
                  </a:cxn>
                  <a:cxn ang="0">
                    <a:pos x="131" y="206"/>
                  </a:cxn>
                  <a:cxn ang="0">
                    <a:pos x="153" y="224"/>
                  </a:cxn>
                  <a:cxn ang="0">
                    <a:pos x="169" y="110"/>
                  </a:cxn>
                  <a:cxn ang="0">
                    <a:pos x="228" y="0"/>
                  </a:cxn>
                  <a:cxn ang="0">
                    <a:pos x="259" y="38"/>
                  </a:cxn>
                  <a:cxn ang="0">
                    <a:pos x="309" y="57"/>
                  </a:cxn>
                  <a:cxn ang="0">
                    <a:pos x="347" y="89"/>
                  </a:cxn>
                  <a:cxn ang="0">
                    <a:pos x="373" y="130"/>
                  </a:cxn>
                  <a:cxn ang="0">
                    <a:pos x="277" y="167"/>
                  </a:cxn>
                  <a:cxn ang="0">
                    <a:pos x="260" y="133"/>
                  </a:cxn>
                  <a:cxn ang="0">
                    <a:pos x="228" y="111"/>
                  </a:cxn>
                  <a:cxn ang="0">
                    <a:pos x="273" y="260"/>
                  </a:cxn>
                  <a:cxn ang="0">
                    <a:pos x="339" y="289"/>
                  </a:cxn>
                  <a:cxn ang="0">
                    <a:pos x="377" y="326"/>
                  </a:cxn>
                  <a:cxn ang="0">
                    <a:pos x="392" y="373"/>
                  </a:cxn>
                  <a:cxn ang="0">
                    <a:pos x="392" y="430"/>
                  </a:cxn>
                  <a:cxn ang="0">
                    <a:pos x="370" y="483"/>
                  </a:cxn>
                  <a:cxn ang="0">
                    <a:pos x="328" y="526"/>
                  </a:cxn>
                  <a:cxn ang="0">
                    <a:pos x="265" y="552"/>
                  </a:cxn>
                  <a:cxn ang="0">
                    <a:pos x="228" y="625"/>
                  </a:cxn>
                  <a:cxn ang="0">
                    <a:pos x="169" y="562"/>
                  </a:cxn>
                  <a:cxn ang="0">
                    <a:pos x="107" y="547"/>
                  </a:cxn>
                  <a:cxn ang="0">
                    <a:pos x="56" y="516"/>
                  </a:cxn>
                  <a:cxn ang="0">
                    <a:pos x="19" y="471"/>
                  </a:cxn>
                  <a:cxn ang="0">
                    <a:pos x="0" y="409"/>
                  </a:cxn>
                  <a:cxn ang="0">
                    <a:pos x="111" y="417"/>
                  </a:cxn>
                  <a:cxn ang="0">
                    <a:pos x="131" y="447"/>
                  </a:cxn>
                  <a:cxn ang="0">
                    <a:pos x="156" y="470"/>
                  </a:cxn>
                  <a:cxn ang="0">
                    <a:pos x="169" y="330"/>
                  </a:cxn>
                  <a:cxn ang="0">
                    <a:pos x="101" y="305"/>
                  </a:cxn>
                  <a:cxn ang="0">
                    <a:pos x="54" y="271"/>
                  </a:cxn>
                  <a:cxn ang="0">
                    <a:pos x="26" y="227"/>
                  </a:cxn>
                  <a:cxn ang="0">
                    <a:pos x="17" y="175"/>
                  </a:cxn>
                  <a:cxn ang="0">
                    <a:pos x="27" y="122"/>
                  </a:cxn>
                  <a:cxn ang="0">
                    <a:pos x="58" y="78"/>
                  </a:cxn>
                  <a:cxn ang="0">
                    <a:pos x="107" y="48"/>
                  </a:cxn>
                  <a:cxn ang="0">
                    <a:pos x="169" y="34"/>
                  </a:cxn>
                </a:cxnLst>
                <a:rect l="0" t="0" r="r" b="b"/>
                <a:pathLst>
                  <a:path w="395" h="625">
                    <a:moveTo>
                      <a:pt x="228" y="345"/>
                    </a:moveTo>
                    <a:lnTo>
                      <a:pt x="228" y="482"/>
                    </a:lnTo>
                    <a:lnTo>
                      <a:pt x="247" y="478"/>
                    </a:lnTo>
                    <a:lnTo>
                      <a:pt x="264" y="470"/>
                    </a:lnTo>
                    <a:lnTo>
                      <a:pt x="277" y="458"/>
                    </a:lnTo>
                    <a:lnTo>
                      <a:pt x="288" y="445"/>
                    </a:lnTo>
                    <a:lnTo>
                      <a:pt x="295" y="429"/>
                    </a:lnTo>
                    <a:lnTo>
                      <a:pt x="297" y="411"/>
                    </a:lnTo>
                    <a:lnTo>
                      <a:pt x="296" y="397"/>
                    </a:lnTo>
                    <a:lnTo>
                      <a:pt x="289" y="384"/>
                    </a:lnTo>
                    <a:lnTo>
                      <a:pt x="280" y="372"/>
                    </a:lnTo>
                    <a:lnTo>
                      <a:pt x="267" y="361"/>
                    </a:lnTo>
                    <a:lnTo>
                      <a:pt x="250" y="353"/>
                    </a:lnTo>
                    <a:lnTo>
                      <a:pt x="228" y="345"/>
                    </a:lnTo>
                    <a:close/>
                    <a:moveTo>
                      <a:pt x="169" y="110"/>
                    </a:moveTo>
                    <a:lnTo>
                      <a:pt x="154" y="115"/>
                    </a:lnTo>
                    <a:lnTo>
                      <a:pt x="142" y="123"/>
                    </a:lnTo>
                    <a:lnTo>
                      <a:pt x="132" y="134"/>
                    </a:lnTo>
                    <a:lnTo>
                      <a:pt x="121" y="151"/>
                    </a:lnTo>
                    <a:lnTo>
                      <a:pt x="117" y="171"/>
                    </a:lnTo>
                    <a:lnTo>
                      <a:pt x="120" y="188"/>
                    </a:lnTo>
                    <a:lnTo>
                      <a:pt x="131" y="206"/>
                    </a:lnTo>
                    <a:lnTo>
                      <a:pt x="140" y="215"/>
                    </a:lnTo>
                    <a:lnTo>
                      <a:pt x="153" y="224"/>
                    </a:lnTo>
                    <a:lnTo>
                      <a:pt x="169" y="231"/>
                    </a:lnTo>
                    <a:lnTo>
                      <a:pt x="169" y="110"/>
                    </a:lnTo>
                    <a:close/>
                    <a:moveTo>
                      <a:pt x="169" y="0"/>
                    </a:moveTo>
                    <a:lnTo>
                      <a:pt x="228" y="0"/>
                    </a:lnTo>
                    <a:lnTo>
                      <a:pt x="228" y="34"/>
                    </a:lnTo>
                    <a:lnTo>
                      <a:pt x="259" y="38"/>
                    </a:lnTo>
                    <a:lnTo>
                      <a:pt x="285" y="46"/>
                    </a:lnTo>
                    <a:lnTo>
                      <a:pt x="309" y="57"/>
                    </a:lnTo>
                    <a:lnTo>
                      <a:pt x="330" y="71"/>
                    </a:lnTo>
                    <a:lnTo>
                      <a:pt x="347" y="89"/>
                    </a:lnTo>
                    <a:lnTo>
                      <a:pt x="362" y="109"/>
                    </a:lnTo>
                    <a:lnTo>
                      <a:pt x="373" y="130"/>
                    </a:lnTo>
                    <a:lnTo>
                      <a:pt x="379" y="155"/>
                    </a:lnTo>
                    <a:lnTo>
                      <a:pt x="277" y="167"/>
                    </a:lnTo>
                    <a:lnTo>
                      <a:pt x="271" y="149"/>
                    </a:lnTo>
                    <a:lnTo>
                      <a:pt x="260" y="133"/>
                    </a:lnTo>
                    <a:lnTo>
                      <a:pt x="247" y="121"/>
                    </a:lnTo>
                    <a:lnTo>
                      <a:pt x="228" y="111"/>
                    </a:lnTo>
                    <a:lnTo>
                      <a:pt x="228" y="248"/>
                    </a:lnTo>
                    <a:lnTo>
                      <a:pt x="273" y="260"/>
                    </a:lnTo>
                    <a:lnTo>
                      <a:pt x="310" y="273"/>
                    </a:lnTo>
                    <a:lnTo>
                      <a:pt x="339" y="289"/>
                    </a:lnTo>
                    <a:lnTo>
                      <a:pt x="361" y="307"/>
                    </a:lnTo>
                    <a:lnTo>
                      <a:pt x="377" y="326"/>
                    </a:lnTo>
                    <a:lnTo>
                      <a:pt x="387" y="348"/>
                    </a:lnTo>
                    <a:lnTo>
                      <a:pt x="392" y="373"/>
                    </a:lnTo>
                    <a:lnTo>
                      <a:pt x="395" y="400"/>
                    </a:lnTo>
                    <a:lnTo>
                      <a:pt x="392" y="430"/>
                    </a:lnTo>
                    <a:lnTo>
                      <a:pt x="384" y="458"/>
                    </a:lnTo>
                    <a:lnTo>
                      <a:pt x="370" y="483"/>
                    </a:lnTo>
                    <a:lnTo>
                      <a:pt x="351" y="506"/>
                    </a:lnTo>
                    <a:lnTo>
                      <a:pt x="328" y="526"/>
                    </a:lnTo>
                    <a:lnTo>
                      <a:pt x="298" y="540"/>
                    </a:lnTo>
                    <a:lnTo>
                      <a:pt x="265" y="552"/>
                    </a:lnTo>
                    <a:lnTo>
                      <a:pt x="228" y="559"/>
                    </a:lnTo>
                    <a:lnTo>
                      <a:pt x="228" y="625"/>
                    </a:lnTo>
                    <a:lnTo>
                      <a:pt x="169" y="625"/>
                    </a:lnTo>
                    <a:lnTo>
                      <a:pt x="169" y="562"/>
                    </a:lnTo>
                    <a:lnTo>
                      <a:pt x="136" y="556"/>
                    </a:lnTo>
                    <a:lnTo>
                      <a:pt x="107" y="547"/>
                    </a:lnTo>
                    <a:lnTo>
                      <a:pt x="80" y="534"/>
                    </a:lnTo>
                    <a:lnTo>
                      <a:pt x="56" y="516"/>
                    </a:lnTo>
                    <a:lnTo>
                      <a:pt x="37" y="495"/>
                    </a:lnTo>
                    <a:lnTo>
                      <a:pt x="19" y="471"/>
                    </a:lnTo>
                    <a:lnTo>
                      <a:pt x="8" y="442"/>
                    </a:lnTo>
                    <a:lnTo>
                      <a:pt x="0" y="409"/>
                    </a:lnTo>
                    <a:lnTo>
                      <a:pt x="105" y="400"/>
                    </a:lnTo>
                    <a:lnTo>
                      <a:pt x="111" y="417"/>
                    </a:lnTo>
                    <a:lnTo>
                      <a:pt x="120" y="433"/>
                    </a:lnTo>
                    <a:lnTo>
                      <a:pt x="131" y="447"/>
                    </a:lnTo>
                    <a:lnTo>
                      <a:pt x="142" y="459"/>
                    </a:lnTo>
                    <a:lnTo>
                      <a:pt x="156" y="470"/>
                    </a:lnTo>
                    <a:lnTo>
                      <a:pt x="169" y="477"/>
                    </a:lnTo>
                    <a:lnTo>
                      <a:pt x="169" y="330"/>
                    </a:lnTo>
                    <a:lnTo>
                      <a:pt x="132" y="320"/>
                    </a:lnTo>
                    <a:lnTo>
                      <a:pt x="101" y="305"/>
                    </a:lnTo>
                    <a:lnTo>
                      <a:pt x="75" y="289"/>
                    </a:lnTo>
                    <a:lnTo>
                      <a:pt x="54" y="271"/>
                    </a:lnTo>
                    <a:lnTo>
                      <a:pt x="38" y="251"/>
                    </a:lnTo>
                    <a:lnTo>
                      <a:pt x="26" y="227"/>
                    </a:lnTo>
                    <a:lnTo>
                      <a:pt x="19" y="202"/>
                    </a:lnTo>
                    <a:lnTo>
                      <a:pt x="17" y="175"/>
                    </a:lnTo>
                    <a:lnTo>
                      <a:pt x="19" y="147"/>
                    </a:lnTo>
                    <a:lnTo>
                      <a:pt x="27" y="122"/>
                    </a:lnTo>
                    <a:lnTo>
                      <a:pt x="39" y="99"/>
                    </a:lnTo>
                    <a:lnTo>
                      <a:pt x="58" y="78"/>
                    </a:lnTo>
                    <a:lnTo>
                      <a:pt x="80" y="61"/>
                    </a:lnTo>
                    <a:lnTo>
                      <a:pt x="107" y="48"/>
                    </a:lnTo>
                    <a:lnTo>
                      <a:pt x="136" y="40"/>
                    </a:lnTo>
                    <a:lnTo>
                      <a:pt x="169" y="34"/>
                    </a:lnTo>
                    <a:lnTo>
                      <a:pt x="169"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8" name="Group 30"/>
            <p:cNvGrpSpPr/>
            <p:nvPr/>
          </p:nvGrpSpPr>
          <p:grpSpPr>
            <a:xfrm rot="260498">
              <a:off x="6175959" y="897686"/>
              <a:ext cx="4854575" cy="2338388"/>
              <a:chOff x="6948488" y="2060575"/>
              <a:chExt cx="4854575" cy="2338388"/>
            </a:xfrm>
          </p:grpSpPr>
          <p:sp>
            <p:nvSpPr>
              <p:cNvPr id="9" name="Rectangle 23"/>
              <p:cNvSpPr>
                <a:spLocks noChangeArrowheads="1"/>
              </p:cNvSpPr>
              <p:nvPr/>
            </p:nvSpPr>
            <p:spPr bwMode="auto">
              <a:xfrm>
                <a:off x="6948488" y="2060575"/>
                <a:ext cx="4854575" cy="2338388"/>
              </a:xfrm>
              <a:prstGeom prst="rect">
                <a:avLst/>
              </a:prstGeom>
              <a:solidFill>
                <a:schemeClr val="accent2">
                  <a:lumMod val="60000"/>
                  <a:lumOff val="40000"/>
                </a:schemeClr>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sp>
            <p:nvSpPr>
              <p:cNvPr id="10" name="Freeform 24"/>
              <p:cNvSpPr>
                <a:spLocks/>
              </p:cNvSpPr>
              <p:nvPr/>
            </p:nvSpPr>
            <p:spPr bwMode="auto">
              <a:xfrm>
                <a:off x="7162799" y="2209800"/>
                <a:ext cx="2208212" cy="2041525"/>
              </a:xfrm>
              <a:custGeom>
                <a:avLst/>
                <a:gdLst/>
                <a:ahLst/>
                <a:cxnLst>
                  <a:cxn ang="0">
                    <a:pos x="225" y="0"/>
                  </a:cxn>
                  <a:cxn ang="0">
                    <a:pos x="1391" y="0"/>
                  </a:cxn>
                  <a:cxn ang="0">
                    <a:pos x="1391" y="1286"/>
                  </a:cxn>
                  <a:cxn ang="0">
                    <a:pos x="225" y="1286"/>
                  </a:cxn>
                  <a:cxn ang="0">
                    <a:pos x="209" y="1237"/>
                  </a:cxn>
                  <a:cxn ang="0">
                    <a:pos x="186" y="1192"/>
                  </a:cxn>
                  <a:cxn ang="0">
                    <a:pos x="159" y="1151"/>
                  </a:cxn>
                  <a:cxn ang="0">
                    <a:pos x="126" y="1113"/>
                  </a:cxn>
                  <a:cxn ang="0">
                    <a:pos x="87" y="1080"/>
                  </a:cxn>
                  <a:cxn ang="0">
                    <a:pos x="45" y="1052"/>
                  </a:cxn>
                  <a:cxn ang="0">
                    <a:pos x="0" y="1031"/>
                  </a:cxn>
                  <a:cxn ang="0">
                    <a:pos x="0" y="254"/>
                  </a:cxn>
                  <a:cxn ang="0">
                    <a:pos x="45" y="233"/>
                  </a:cxn>
                  <a:cxn ang="0">
                    <a:pos x="87" y="206"/>
                  </a:cxn>
                  <a:cxn ang="0">
                    <a:pos x="126" y="173"/>
                  </a:cxn>
                  <a:cxn ang="0">
                    <a:pos x="159" y="136"/>
                  </a:cxn>
                  <a:cxn ang="0">
                    <a:pos x="186" y="95"/>
                  </a:cxn>
                  <a:cxn ang="0">
                    <a:pos x="209" y="50"/>
                  </a:cxn>
                  <a:cxn ang="0">
                    <a:pos x="225" y="0"/>
                  </a:cxn>
                </a:cxnLst>
                <a:rect l="0" t="0" r="r" b="b"/>
                <a:pathLst>
                  <a:path w="1391" h="1286">
                    <a:moveTo>
                      <a:pt x="225" y="0"/>
                    </a:moveTo>
                    <a:lnTo>
                      <a:pt x="1391" y="0"/>
                    </a:lnTo>
                    <a:lnTo>
                      <a:pt x="1391" y="1286"/>
                    </a:lnTo>
                    <a:lnTo>
                      <a:pt x="225" y="1286"/>
                    </a:lnTo>
                    <a:lnTo>
                      <a:pt x="209" y="1237"/>
                    </a:lnTo>
                    <a:lnTo>
                      <a:pt x="186" y="1192"/>
                    </a:lnTo>
                    <a:lnTo>
                      <a:pt x="159" y="1151"/>
                    </a:lnTo>
                    <a:lnTo>
                      <a:pt x="126" y="1113"/>
                    </a:lnTo>
                    <a:lnTo>
                      <a:pt x="87" y="1080"/>
                    </a:lnTo>
                    <a:lnTo>
                      <a:pt x="45" y="1052"/>
                    </a:lnTo>
                    <a:lnTo>
                      <a:pt x="0" y="1031"/>
                    </a:lnTo>
                    <a:lnTo>
                      <a:pt x="0" y="254"/>
                    </a:lnTo>
                    <a:lnTo>
                      <a:pt x="45" y="233"/>
                    </a:lnTo>
                    <a:lnTo>
                      <a:pt x="87" y="206"/>
                    </a:lnTo>
                    <a:lnTo>
                      <a:pt x="126" y="173"/>
                    </a:lnTo>
                    <a:lnTo>
                      <a:pt x="159" y="136"/>
                    </a:lnTo>
                    <a:lnTo>
                      <a:pt x="186" y="95"/>
                    </a:lnTo>
                    <a:lnTo>
                      <a:pt x="209" y="50"/>
                    </a:lnTo>
                    <a:lnTo>
                      <a:pt x="225"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1" name="Freeform 25"/>
              <p:cNvSpPr>
                <a:spLocks/>
              </p:cNvSpPr>
              <p:nvPr/>
            </p:nvSpPr>
            <p:spPr bwMode="auto">
              <a:xfrm>
                <a:off x="9371012" y="2209800"/>
                <a:ext cx="2217737" cy="2041525"/>
              </a:xfrm>
              <a:custGeom>
                <a:avLst/>
                <a:gdLst/>
                <a:ahLst/>
                <a:cxnLst>
                  <a:cxn ang="0">
                    <a:pos x="0" y="0"/>
                  </a:cxn>
                  <a:cxn ang="0">
                    <a:pos x="1169" y="0"/>
                  </a:cxn>
                  <a:cxn ang="0">
                    <a:pos x="1185" y="51"/>
                  </a:cxn>
                  <a:cxn ang="0">
                    <a:pos x="1206" y="97"/>
                  </a:cxn>
                  <a:cxn ang="0">
                    <a:pos x="1234" y="141"/>
                  </a:cxn>
                  <a:cxn ang="0">
                    <a:pos x="1269" y="180"/>
                  </a:cxn>
                  <a:cxn ang="0">
                    <a:pos x="1307" y="214"/>
                  </a:cxn>
                  <a:cxn ang="0">
                    <a:pos x="1349" y="242"/>
                  </a:cxn>
                  <a:cxn ang="0">
                    <a:pos x="1397" y="265"/>
                  </a:cxn>
                  <a:cxn ang="0">
                    <a:pos x="1397" y="1031"/>
                  </a:cxn>
                  <a:cxn ang="0">
                    <a:pos x="1352" y="1052"/>
                  </a:cxn>
                  <a:cxn ang="0">
                    <a:pos x="1310" y="1080"/>
                  </a:cxn>
                  <a:cxn ang="0">
                    <a:pos x="1271" y="1113"/>
                  </a:cxn>
                  <a:cxn ang="0">
                    <a:pos x="1238" y="1151"/>
                  </a:cxn>
                  <a:cxn ang="0">
                    <a:pos x="1210" y="1192"/>
                  </a:cxn>
                  <a:cxn ang="0">
                    <a:pos x="1188" y="1237"/>
                  </a:cxn>
                  <a:cxn ang="0">
                    <a:pos x="1172" y="1286"/>
                  </a:cxn>
                  <a:cxn ang="0">
                    <a:pos x="0" y="1286"/>
                  </a:cxn>
                  <a:cxn ang="0">
                    <a:pos x="0" y="0"/>
                  </a:cxn>
                </a:cxnLst>
                <a:rect l="0" t="0" r="r" b="b"/>
                <a:pathLst>
                  <a:path w="1397" h="1286">
                    <a:moveTo>
                      <a:pt x="0" y="0"/>
                    </a:moveTo>
                    <a:lnTo>
                      <a:pt x="1169" y="0"/>
                    </a:lnTo>
                    <a:lnTo>
                      <a:pt x="1185" y="51"/>
                    </a:lnTo>
                    <a:lnTo>
                      <a:pt x="1206" y="97"/>
                    </a:lnTo>
                    <a:lnTo>
                      <a:pt x="1234" y="141"/>
                    </a:lnTo>
                    <a:lnTo>
                      <a:pt x="1269" y="180"/>
                    </a:lnTo>
                    <a:lnTo>
                      <a:pt x="1307" y="214"/>
                    </a:lnTo>
                    <a:lnTo>
                      <a:pt x="1349" y="242"/>
                    </a:lnTo>
                    <a:lnTo>
                      <a:pt x="1397" y="265"/>
                    </a:lnTo>
                    <a:lnTo>
                      <a:pt x="1397" y="1031"/>
                    </a:lnTo>
                    <a:lnTo>
                      <a:pt x="1352" y="1052"/>
                    </a:lnTo>
                    <a:lnTo>
                      <a:pt x="1310" y="1080"/>
                    </a:lnTo>
                    <a:lnTo>
                      <a:pt x="1271" y="1113"/>
                    </a:lnTo>
                    <a:lnTo>
                      <a:pt x="1238" y="1151"/>
                    </a:lnTo>
                    <a:lnTo>
                      <a:pt x="1210" y="1192"/>
                    </a:lnTo>
                    <a:lnTo>
                      <a:pt x="1188" y="1237"/>
                    </a:lnTo>
                    <a:lnTo>
                      <a:pt x="1172" y="1286"/>
                    </a:lnTo>
                    <a:lnTo>
                      <a:pt x="0" y="1286"/>
                    </a:lnTo>
                    <a:lnTo>
                      <a:pt x="0"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2" name="Freeform 26"/>
              <p:cNvSpPr>
                <a:spLocks/>
              </p:cNvSpPr>
              <p:nvPr/>
            </p:nvSpPr>
            <p:spPr bwMode="auto">
              <a:xfrm>
                <a:off x="8015287" y="3067050"/>
                <a:ext cx="327025" cy="328613"/>
              </a:xfrm>
              <a:custGeom>
                <a:avLst/>
                <a:gdLst/>
                <a:ahLst/>
                <a:cxnLst>
                  <a:cxn ang="0">
                    <a:pos x="103" y="0"/>
                  </a:cxn>
                  <a:cxn ang="0">
                    <a:pos x="131" y="4"/>
                  </a:cxn>
                  <a:cxn ang="0">
                    <a:pos x="155" y="14"/>
                  </a:cxn>
                  <a:cxn ang="0">
                    <a:pos x="176" y="30"/>
                  </a:cxn>
                  <a:cxn ang="0">
                    <a:pos x="192" y="51"/>
                  </a:cxn>
                  <a:cxn ang="0">
                    <a:pos x="202" y="75"/>
                  </a:cxn>
                  <a:cxn ang="0">
                    <a:pos x="206" y="103"/>
                  </a:cxn>
                  <a:cxn ang="0">
                    <a:pos x="202" y="131"/>
                  </a:cxn>
                  <a:cxn ang="0">
                    <a:pos x="192" y="155"/>
                  </a:cxn>
                  <a:cxn ang="0">
                    <a:pos x="176" y="176"/>
                  </a:cxn>
                  <a:cxn ang="0">
                    <a:pos x="155"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5" y="14"/>
                    </a:lnTo>
                    <a:lnTo>
                      <a:pt x="176" y="30"/>
                    </a:lnTo>
                    <a:lnTo>
                      <a:pt x="192" y="51"/>
                    </a:lnTo>
                    <a:lnTo>
                      <a:pt x="202" y="75"/>
                    </a:lnTo>
                    <a:lnTo>
                      <a:pt x="206" y="103"/>
                    </a:lnTo>
                    <a:lnTo>
                      <a:pt x="202" y="131"/>
                    </a:lnTo>
                    <a:lnTo>
                      <a:pt x="192" y="155"/>
                    </a:lnTo>
                    <a:lnTo>
                      <a:pt x="176" y="176"/>
                    </a:lnTo>
                    <a:lnTo>
                      <a:pt x="155"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3" name="Freeform 27"/>
              <p:cNvSpPr>
                <a:spLocks/>
              </p:cNvSpPr>
              <p:nvPr/>
            </p:nvSpPr>
            <p:spPr bwMode="auto">
              <a:xfrm>
                <a:off x="10409237" y="3067050"/>
                <a:ext cx="327025" cy="328613"/>
              </a:xfrm>
              <a:custGeom>
                <a:avLst/>
                <a:gdLst/>
                <a:ahLst/>
                <a:cxnLst>
                  <a:cxn ang="0">
                    <a:pos x="103" y="0"/>
                  </a:cxn>
                  <a:cxn ang="0">
                    <a:pos x="131" y="4"/>
                  </a:cxn>
                  <a:cxn ang="0">
                    <a:pos x="154" y="14"/>
                  </a:cxn>
                  <a:cxn ang="0">
                    <a:pos x="176" y="30"/>
                  </a:cxn>
                  <a:cxn ang="0">
                    <a:pos x="191" y="51"/>
                  </a:cxn>
                  <a:cxn ang="0">
                    <a:pos x="202" y="75"/>
                  </a:cxn>
                  <a:cxn ang="0">
                    <a:pos x="206" y="103"/>
                  </a:cxn>
                  <a:cxn ang="0">
                    <a:pos x="202" y="131"/>
                  </a:cxn>
                  <a:cxn ang="0">
                    <a:pos x="191" y="155"/>
                  </a:cxn>
                  <a:cxn ang="0">
                    <a:pos x="176" y="176"/>
                  </a:cxn>
                  <a:cxn ang="0">
                    <a:pos x="154"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4" y="14"/>
                    </a:lnTo>
                    <a:lnTo>
                      <a:pt x="176" y="30"/>
                    </a:lnTo>
                    <a:lnTo>
                      <a:pt x="191" y="51"/>
                    </a:lnTo>
                    <a:lnTo>
                      <a:pt x="202" y="75"/>
                    </a:lnTo>
                    <a:lnTo>
                      <a:pt x="206" y="103"/>
                    </a:lnTo>
                    <a:lnTo>
                      <a:pt x="202" y="131"/>
                    </a:lnTo>
                    <a:lnTo>
                      <a:pt x="191" y="155"/>
                    </a:lnTo>
                    <a:lnTo>
                      <a:pt x="176" y="176"/>
                    </a:lnTo>
                    <a:lnTo>
                      <a:pt x="154"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4" name="Freeform 28"/>
              <p:cNvSpPr>
                <a:spLocks/>
              </p:cNvSpPr>
              <p:nvPr/>
            </p:nvSpPr>
            <p:spPr bwMode="auto">
              <a:xfrm>
                <a:off x="8720137" y="2473325"/>
                <a:ext cx="1311275" cy="1514475"/>
              </a:xfrm>
              <a:custGeom>
                <a:avLst/>
                <a:gdLst/>
                <a:ahLst/>
                <a:cxnLst>
                  <a:cxn ang="0">
                    <a:pos x="413" y="0"/>
                  </a:cxn>
                  <a:cxn ang="0">
                    <a:pos x="464" y="4"/>
                  </a:cxn>
                  <a:cxn ang="0">
                    <a:pos x="515" y="15"/>
                  </a:cxn>
                  <a:cxn ang="0">
                    <a:pos x="562" y="32"/>
                  </a:cxn>
                  <a:cxn ang="0">
                    <a:pos x="607" y="56"/>
                  </a:cxn>
                  <a:cxn ang="0">
                    <a:pos x="650" y="85"/>
                  </a:cxn>
                  <a:cxn ang="0">
                    <a:pos x="687" y="120"/>
                  </a:cxn>
                  <a:cxn ang="0">
                    <a:pos x="721" y="160"/>
                  </a:cxn>
                  <a:cxn ang="0">
                    <a:pos x="751" y="205"/>
                  </a:cxn>
                  <a:cxn ang="0">
                    <a:pos x="778" y="253"/>
                  </a:cxn>
                  <a:cxn ang="0">
                    <a:pos x="798" y="305"/>
                  </a:cxn>
                  <a:cxn ang="0">
                    <a:pos x="814" y="359"/>
                  </a:cxn>
                  <a:cxn ang="0">
                    <a:pos x="823" y="417"/>
                  </a:cxn>
                  <a:cxn ang="0">
                    <a:pos x="826" y="477"/>
                  </a:cxn>
                  <a:cxn ang="0">
                    <a:pos x="823" y="537"/>
                  </a:cxn>
                  <a:cxn ang="0">
                    <a:pos x="814" y="594"/>
                  </a:cxn>
                  <a:cxn ang="0">
                    <a:pos x="798" y="650"/>
                  </a:cxn>
                  <a:cxn ang="0">
                    <a:pos x="778" y="702"/>
                  </a:cxn>
                  <a:cxn ang="0">
                    <a:pos x="751" y="750"/>
                  </a:cxn>
                  <a:cxn ang="0">
                    <a:pos x="721" y="793"/>
                  </a:cxn>
                  <a:cxn ang="0">
                    <a:pos x="687" y="833"/>
                  </a:cxn>
                  <a:cxn ang="0">
                    <a:pos x="650" y="869"/>
                  </a:cxn>
                  <a:cxn ang="0">
                    <a:pos x="607" y="898"/>
                  </a:cxn>
                  <a:cxn ang="0">
                    <a:pos x="562" y="922"/>
                  </a:cxn>
                  <a:cxn ang="0">
                    <a:pos x="515" y="939"/>
                  </a:cxn>
                  <a:cxn ang="0">
                    <a:pos x="464" y="950"/>
                  </a:cxn>
                  <a:cxn ang="0">
                    <a:pos x="413" y="954"/>
                  </a:cxn>
                  <a:cxn ang="0">
                    <a:pos x="361" y="950"/>
                  </a:cxn>
                  <a:cxn ang="0">
                    <a:pos x="311" y="939"/>
                  </a:cxn>
                  <a:cxn ang="0">
                    <a:pos x="263" y="922"/>
                  </a:cxn>
                  <a:cxn ang="0">
                    <a:pos x="218" y="898"/>
                  </a:cxn>
                  <a:cxn ang="0">
                    <a:pos x="176" y="869"/>
                  </a:cxn>
                  <a:cxn ang="0">
                    <a:pos x="139" y="833"/>
                  </a:cxn>
                  <a:cxn ang="0">
                    <a:pos x="105" y="793"/>
                  </a:cxn>
                  <a:cxn ang="0">
                    <a:pos x="74" y="750"/>
                  </a:cxn>
                  <a:cxn ang="0">
                    <a:pos x="48" y="702"/>
                  </a:cxn>
                  <a:cxn ang="0">
                    <a:pos x="28" y="650"/>
                  </a:cxn>
                  <a:cxn ang="0">
                    <a:pos x="12" y="594"/>
                  </a:cxn>
                  <a:cxn ang="0">
                    <a:pos x="3" y="537"/>
                  </a:cxn>
                  <a:cxn ang="0">
                    <a:pos x="0" y="477"/>
                  </a:cxn>
                  <a:cxn ang="0">
                    <a:pos x="3" y="417"/>
                  </a:cxn>
                  <a:cxn ang="0">
                    <a:pos x="12" y="359"/>
                  </a:cxn>
                  <a:cxn ang="0">
                    <a:pos x="28" y="305"/>
                  </a:cxn>
                  <a:cxn ang="0">
                    <a:pos x="48" y="253"/>
                  </a:cxn>
                  <a:cxn ang="0">
                    <a:pos x="74" y="205"/>
                  </a:cxn>
                  <a:cxn ang="0">
                    <a:pos x="105" y="160"/>
                  </a:cxn>
                  <a:cxn ang="0">
                    <a:pos x="139" y="120"/>
                  </a:cxn>
                  <a:cxn ang="0">
                    <a:pos x="176" y="85"/>
                  </a:cxn>
                  <a:cxn ang="0">
                    <a:pos x="218" y="56"/>
                  </a:cxn>
                  <a:cxn ang="0">
                    <a:pos x="263" y="32"/>
                  </a:cxn>
                  <a:cxn ang="0">
                    <a:pos x="311" y="15"/>
                  </a:cxn>
                  <a:cxn ang="0">
                    <a:pos x="361" y="4"/>
                  </a:cxn>
                  <a:cxn ang="0">
                    <a:pos x="413" y="0"/>
                  </a:cxn>
                </a:cxnLst>
                <a:rect l="0" t="0" r="r" b="b"/>
                <a:pathLst>
                  <a:path w="826" h="954">
                    <a:moveTo>
                      <a:pt x="413" y="0"/>
                    </a:moveTo>
                    <a:lnTo>
                      <a:pt x="464" y="4"/>
                    </a:lnTo>
                    <a:lnTo>
                      <a:pt x="515" y="15"/>
                    </a:lnTo>
                    <a:lnTo>
                      <a:pt x="562" y="32"/>
                    </a:lnTo>
                    <a:lnTo>
                      <a:pt x="607" y="56"/>
                    </a:lnTo>
                    <a:lnTo>
                      <a:pt x="650" y="85"/>
                    </a:lnTo>
                    <a:lnTo>
                      <a:pt x="687" y="120"/>
                    </a:lnTo>
                    <a:lnTo>
                      <a:pt x="721" y="160"/>
                    </a:lnTo>
                    <a:lnTo>
                      <a:pt x="751" y="205"/>
                    </a:lnTo>
                    <a:lnTo>
                      <a:pt x="778" y="253"/>
                    </a:lnTo>
                    <a:lnTo>
                      <a:pt x="798" y="305"/>
                    </a:lnTo>
                    <a:lnTo>
                      <a:pt x="814" y="359"/>
                    </a:lnTo>
                    <a:lnTo>
                      <a:pt x="823" y="417"/>
                    </a:lnTo>
                    <a:lnTo>
                      <a:pt x="826" y="477"/>
                    </a:lnTo>
                    <a:lnTo>
                      <a:pt x="823" y="537"/>
                    </a:lnTo>
                    <a:lnTo>
                      <a:pt x="814" y="594"/>
                    </a:lnTo>
                    <a:lnTo>
                      <a:pt x="798" y="650"/>
                    </a:lnTo>
                    <a:lnTo>
                      <a:pt x="778" y="702"/>
                    </a:lnTo>
                    <a:lnTo>
                      <a:pt x="751" y="750"/>
                    </a:lnTo>
                    <a:lnTo>
                      <a:pt x="721" y="793"/>
                    </a:lnTo>
                    <a:lnTo>
                      <a:pt x="687" y="833"/>
                    </a:lnTo>
                    <a:lnTo>
                      <a:pt x="650" y="869"/>
                    </a:lnTo>
                    <a:lnTo>
                      <a:pt x="607" y="898"/>
                    </a:lnTo>
                    <a:lnTo>
                      <a:pt x="562" y="922"/>
                    </a:lnTo>
                    <a:lnTo>
                      <a:pt x="515" y="939"/>
                    </a:lnTo>
                    <a:lnTo>
                      <a:pt x="464" y="950"/>
                    </a:lnTo>
                    <a:lnTo>
                      <a:pt x="413" y="954"/>
                    </a:lnTo>
                    <a:lnTo>
                      <a:pt x="361" y="950"/>
                    </a:lnTo>
                    <a:lnTo>
                      <a:pt x="311" y="939"/>
                    </a:lnTo>
                    <a:lnTo>
                      <a:pt x="263" y="922"/>
                    </a:lnTo>
                    <a:lnTo>
                      <a:pt x="218" y="898"/>
                    </a:lnTo>
                    <a:lnTo>
                      <a:pt x="176" y="869"/>
                    </a:lnTo>
                    <a:lnTo>
                      <a:pt x="139" y="833"/>
                    </a:lnTo>
                    <a:lnTo>
                      <a:pt x="105" y="793"/>
                    </a:lnTo>
                    <a:lnTo>
                      <a:pt x="74" y="750"/>
                    </a:lnTo>
                    <a:lnTo>
                      <a:pt x="48" y="702"/>
                    </a:lnTo>
                    <a:lnTo>
                      <a:pt x="28" y="650"/>
                    </a:lnTo>
                    <a:lnTo>
                      <a:pt x="12" y="594"/>
                    </a:lnTo>
                    <a:lnTo>
                      <a:pt x="3" y="537"/>
                    </a:lnTo>
                    <a:lnTo>
                      <a:pt x="0" y="477"/>
                    </a:lnTo>
                    <a:lnTo>
                      <a:pt x="3" y="417"/>
                    </a:lnTo>
                    <a:lnTo>
                      <a:pt x="12" y="359"/>
                    </a:lnTo>
                    <a:lnTo>
                      <a:pt x="28" y="305"/>
                    </a:lnTo>
                    <a:lnTo>
                      <a:pt x="48" y="253"/>
                    </a:lnTo>
                    <a:lnTo>
                      <a:pt x="74" y="205"/>
                    </a:lnTo>
                    <a:lnTo>
                      <a:pt x="105" y="160"/>
                    </a:lnTo>
                    <a:lnTo>
                      <a:pt x="139" y="120"/>
                    </a:lnTo>
                    <a:lnTo>
                      <a:pt x="176" y="85"/>
                    </a:lnTo>
                    <a:lnTo>
                      <a:pt x="218" y="56"/>
                    </a:lnTo>
                    <a:lnTo>
                      <a:pt x="263" y="32"/>
                    </a:lnTo>
                    <a:lnTo>
                      <a:pt x="311" y="15"/>
                    </a:lnTo>
                    <a:lnTo>
                      <a:pt x="361" y="4"/>
                    </a:lnTo>
                    <a:lnTo>
                      <a:pt x="413" y="0"/>
                    </a:lnTo>
                    <a:close/>
                  </a:path>
                </a:pathLst>
              </a:custGeom>
              <a:solidFill>
                <a:schemeClr val="accent6">
                  <a:lumMod val="60000"/>
                  <a:lumOff val="4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5" name="Freeform 29"/>
              <p:cNvSpPr>
                <a:spLocks noEditPoints="1"/>
              </p:cNvSpPr>
              <p:nvPr/>
            </p:nvSpPr>
            <p:spPr bwMode="auto">
              <a:xfrm>
                <a:off x="9048749" y="2746375"/>
                <a:ext cx="627062" cy="992188"/>
              </a:xfrm>
              <a:custGeom>
                <a:avLst/>
                <a:gdLst/>
                <a:ahLst/>
                <a:cxnLst>
                  <a:cxn ang="0">
                    <a:pos x="228" y="482"/>
                  </a:cxn>
                  <a:cxn ang="0">
                    <a:pos x="264" y="470"/>
                  </a:cxn>
                  <a:cxn ang="0">
                    <a:pos x="288" y="445"/>
                  </a:cxn>
                  <a:cxn ang="0">
                    <a:pos x="297" y="411"/>
                  </a:cxn>
                  <a:cxn ang="0">
                    <a:pos x="289" y="384"/>
                  </a:cxn>
                  <a:cxn ang="0">
                    <a:pos x="267" y="361"/>
                  </a:cxn>
                  <a:cxn ang="0">
                    <a:pos x="228" y="345"/>
                  </a:cxn>
                  <a:cxn ang="0">
                    <a:pos x="154" y="115"/>
                  </a:cxn>
                  <a:cxn ang="0">
                    <a:pos x="132" y="134"/>
                  </a:cxn>
                  <a:cxn ang="0">
                    <a:pos x="117" y="171"/>
                  </a:cxn>
                  <a:cxn ang="0">
                    <a:pos x="131" y="206"/>
                  </a:cxn>
                  <a:cxn ang="0">
                    <a:pos x="153" y="224"/>
                  </a:cxn>
                  <a:cxn ang="0">
                    <a:pos x="169" y="110"/>
                  </a:cxn>
                  <a:cxn ang="0">
                    <a:pos x="228" y="0"/>
                  </a:cxn>
                  <a:cxn ang="0">
                    <a:pos x="259" y="38"/>
                  </a:cxn>
                  <a:cxn ang="0">
                    <a:pos x="309" y="57"/>
                  </a:cxn>
                  <a:cxn ang="0">
                    <a:pos x="347" y="89"/>
                  </a:cxn>
                  <a:cxn ang="0">
                    <a:pos x="373" y="130"/>
                  </a:cxn>
                  <a:cxn ang="0">
                    <a:pos x="277" y="167"/>
                  </a:cxn>
                  <a:cxn ang="0">
                    <a:pos x="260" y="133"/>
                  </a:cxn>
                  <a:cxn ang="0">
                    <a:pos x="228" y="111"/>
                  </a:cxn>
                  <a:cxn ang="0">
                    <a:pos x="273" y="260"/>
                  </a:cxn>
                  <a:cxn ang="0">
                    <a:pos x="339" y="289"/>
                  </a:cxn>
                  <a:cxn ang="0">
                    <a:pos x="377" y="326"/>
                  </a:cxn>
                  <a:cxn ang="0">
                    <a:pos x="392" y="373"/>
                  </a:cxn>
                  <a:cxn ang="0">
                    <a:pos x="392" y="430"/>
                  </a:cxn>
                  <a:cxn ang="0">
                    <a:pos x="370" y="483"/>
                  </a:cxn>
                  <a:cxn ang="0">
                    <a:pos x="328" y="526"/>
                  </a:cxn>
                  <a:cxn ang="0">
                    <a:pos x="265" y="552"/>
                  </a:cxn>
                  <a:cxn ang="0">
                    <a:pos x="228" y="625"/>
                  </a:cxn>
                  <a:cxn ang="0">
                    <a:pos x="169" y="562"/>
                  </a:cxn>
                  <a:cxn ang="0">
                    <a:pos x="107" y="547"/>
                  </a:cxn>
                  <a:cxn ang="0">
                    <a:pos x="56" y="516"/>
                  </a:cxn>
                  <a:cxn ang="0">
                    <a:pos x="19" y="471"/>
                  </a:cxn>
                  <a:cxn ang="0">
                    <a:pos x="0" y="409"/>
                  </a:cxn>
                  <a:cxn ang="0">
                    <a:pos x="111" y="417"/>
                  </a:cxn>
                  <a:cxn ang="0">
                    <a:pos x="131" y="447"/>
                  </a:cxn>
                  <a:cxn ang="0">
                    <a:pos x="156" y="470"/>
                  </a:cxn>
                  <a:cxn ang="0">
                    <a:pos x="169" y="330"/>
                  </a:cxn>
                  <a:cxn ang="0">
                    <a:pos x="101" y="305"/>
                  </a:cxn>
                  <a:cxn ang="0">
                    <a:pos x="54" y="271"/>
                  </a:cxn>
                  <a:cxn ang="0">
                    <a:pos x="26" y="227"/>
                  </a:cxn>
                  <a:cxn ang="0">
                    <a:pos x="17" y="175"/>
                  </a:cxn>
                  <a:cxn ang="0">
                    <a:pos x="27" y="122"/>
                  </a:cxn>
                  <a:cxn ang="0">
                    <a:pos x="58" y="78"/>
                  </a:cxn>
                  <a:cxn ang="0">
                    <a:pos x="107" y="48"/>
                  </a:cxn>
                  <a:cxn ang="0">
                    <a:pos x="169" y="34"/>
                  </a:cxn>
                </a:cxnLst>
                <a:rect l="0" t="0" r="r" b="b"/>
                <a:pathLst>
                  <a:path w="395" h="625">
                    <a:moveTo>
                      <a:pt x="228" y="345"/>
                    </a:moveTo>
                    <a:lnTo>
                      <a:pt x="228" y="482"/>
                    </a:lnTo>
                    <a:lnTo>
                      <a:pt x="247" y="478"/>
                    </a:lnTo>
                    <a:lnTo>
                      <a:pt x="264" y="470"/>
                    </a:lnTo>
                    <a:lnTo>
                      <a:pt x="277" y="458"/>
                    </a:lnTo>
                    <a:lnTo>
                      <a:pt x="288" y="445"/>
                    </a:lnTo>
                    <a:lnTo>
                      <a:pt x="295" y="429"/>
                    </a:lnTo>
                    <a:lnTo>
                      <a:pt x="297" y="411"/>
                    </a:lnTo>
                    <a:lnTo>
                      <a:pt x="296" y="397"/>
                    </a:lnTo>
                    <a:lnTo>
                      <a:pt x="289" y="384"/>
                    </a:lnTo>
                    <a:lnTo>
                      <a:pt x="280" y="372"/>
                    </a:lnTo>
                    <a:lnTo>
                      <a:pt x="267" y="361"/>
                    </a:lnTo>
                    <a:lnTo>
                      <a:pt x="250" y="353"/>
                    </a:lnTo>
                    <a:lnTo>
                      <a:pt x="228" y="345"/>
                    </a:lnTo>
                    <a:close/>
                    <a:moveTo>
                      <a:pt x="169" y="110"/>
                    </a:moveTo>
                    <a:lnTo>
                      <a:pt x="154" y="115"/>
                    </a:lnTo>
                    <a:lnTo>
                      <a:pt x="142" y="123"/>
                    </a:lnTo>
                    <a:lnTo>
                      <a:pt x="132" y="134"/>
                    </a:lnTo>
                    <a:lnTo>
                      <a:pt x="121" y="151"/>
                    </a:lnTo>
                    <a:lnTo>
                      <a:pt x="117" y="171"/>
                    </a:lnTo>
                    <a:lnTo>
                      <a:pt x="120" y="188"/>
                    </a:lnTo>
                    <a:lnTo>
                      <a:pt x="131" y="206"/>
                    </a:lnTo>
                    <a:lnTo>
                      <a:pt x="140" y="215"/>
                    </a:lnTo>
                    <a:lnTo>
                      <a:pt x="153" y="224"/>
                    </a:lnTo>
                    <a:lnTo>
                      <a:pt x="169" y="231"/>
                    </a:lnTo>
                    <a:lnTo>
                      <a:pt x="169" y="110"/>
                    </a:lnTo>
                    <a:close/>
                    <a:moveTo>
                      <a:pt x="169" y="0"/>
                    </a:moveTo>
                    <a:lnTo>
                      <a:pt x="228" y="0"/>
                    </a:lnTo>
                    <a:lnTo>
                      <a:pt x="228" y="34"/>
                    </a:lnTo>
                    <a:lnTo>
                      <a:pt x="259" y="38"/>
                    </a:lnTo>
                    <a:lnTo>
                      <a:pt x="285" y="46"/>
                    </a:lnTo>
                    <a:lnTo>
                      <a:pt x="309" y="57"/>
                    </a:lnTo>
                    <a:lnTo>
                      <a:pt x="330" y="71"/>
                    </a:lnTo>
                    <a:lnTo>
                      <a:pt x="347" y="89"/>
                    </a:lnTo>
                    <a:lnTo>
                      <a:pt x="362" y="109"/>
                    </a:lnTo>
                    <a:lnTo>
                      <a:pt x="373" y="130"/>
                    </a:lnTo>
                    <a:lnTo>
                      <a:pt x="379" y="155"/>
                    </a:lnTo>
                    <a:lnTo>
                      <a:pt x="277" y="167"/>
                    </a:lnTo>
                    <a:lnTo>
                      <a:pt x="271" y="149"/>
                    </a:lnTo>
                    <a:lnTo>
                      <a:pt x="260" y="133"/>
                    </a:lnTo>
                    <a:lnTo>
                      <a:pt x="247" y="121"/>
                    </a:lnTo>
                    <a:lnTo>
                      <a:pt x="228" y="111"/>
                    </a:lnTo>
                    <a:lnTo>
                      <a:pt x="228" y="248"/>
                    </a:lnTo>
                    <a:lnTo>
                      <a:pt x="273" y="260"/>
                    </a:lnTo>
                    <a:lnTo>
                      <a:pt x="310" y="273"/>
                    </a:lnTo>
                    <a:lnTo>
                      <a:pt x="339" y="289"/>
                    </a:lnTo>
                    <a:lnTo>
                      <a:pt x="361" y="307"/>
                    </a:lnTo>
                    <a:lnTo>
                      <a:pt x="377" y="326"/>
                    </a:lnTo>
                    <a:lnTo>
                      <a:pt x="387" y="348"/>
                    </a:lnTo>
                    <a:lnTo>
                      <a:pt x="392" y="373"/>
                    </a:lnTo>
                    <a:lnTo>
                      <a:pt x="395" y="400"/>
                    </a:lnTo>
                    <a:lnTo>
                      <a:pt x="392" y="430"/>
                    </a:lnTo>
                    <a:lnTo>
                      <a:pt x="384" y="458"/>
                    </a:lnTo>
                    <a:lnTo>
                      <a:pt x="370" y="483"/>
                    </a:lnTo>
                    <a:lnTo>
                      <a:pt x="351" y="506"/>
                    </a:lnTo>
                    <a:lnTo>
                      <a:pt x="328" y="526"/>
                    </a:lnTo>
                    <a:lnTo>
                      <a:pt x="298" y="540"/>
                    </a:lnTo>
                    <a:lnTo>
                      <a:pt x="265" y="552"/>
                    </a:lnTo>
                    <a:lnTo>
                      <a:pt x="228" y="559"/>
                    </a:lnTo>
                    <a:lnTo>
                      <a:pt x="228" y="625"/>
                    </a:lnTo>
                    <a:lnTo>
                      <a:pt x="169" y="625"/>
                    </a:lnTo>
                    <a:lnTo>
                      <a:pt x="169" y="562"/>
                    </a:lnTo>
                    <a:lnTo>
                      <a:pt x="136" y="556"/>
                    </a:lnTo>
                    <a:lnTo>
                      <a:pt x="107" y="547"/>
                    </a:lnTo>
                    <a:lnTo>
                      <a:pt x="80" y="534"/>
                    </a:lnTo>
                    <a:lnTo>
                      <a:pt x="56" y="516"/>
                    </a:lnTo>
                    <a:lnTo>
                      <a:pt x="37" y="495"/>
                    </a:lnTo>
                    <a:lnTo>
                      <a:pt x="19" y="471"/>
                    </a:lnTo>
                    <a:lnTo>
                      <a:pt x="8" y="442"/>
                    </a:lnTo>
                    <a:lnTo>
                      <a:pt x="0" y="409"/>
                    </a:lnTo>
                    <a:lnTo>
                      <a:pt x="105" y="400"/>
                    </a:lnTo>
                    <a:lnTo>
                      <a:pt x="111" y="417"/>
                    </a:lnTo>
                    <a:lnTo>
                      <a:pt x="120" y="433"/>
                    </a:lnTo>
                    <a:lnTo>
                      <a:pt x="131" y="447"/>
                    </a:lnTo>
                    <a:lnTo>
                      <a:pt x="142" y="459"/>
                    </a:lnTo>
                    <a:lnTo>
                      <a:pt x="156" y="470"/>
                    </a:lnTo>
                    <a:lnTo>
                      <a:pt x="169" y="477"/>
                    </a:lnTo>
                    <a:lnTo>
                      <a:pt x="169" y="330"/>
                    </a:lnTo>
                    <a:lnTo>
                      <a:pt x="132" y="320"/>
                    </a:lnTo>
                    <a:lnTo>
                      <a:pt x="101" y="305"/>
                    </a:lnTo>
                    <a:lnTo>
                      <a:pt x="75" y="289"/>
                    </a:lnTo>
                    <a:lnTo>
                      <a:pt x="54" y="271"/>
                    </a:lnTo>
                    <a:lnTo>
                      <a:pt x="38" y="251"/>
                    </a:lnTo>
                    <a:lnTo>
                      <a:pt x="26" y="227"/>
                    </a:lnTo>
                    <a:lnTo>
                      <a:pt x="19" y="202"/>
                    </a:lnTo>
                    <a:lnTo>
                      <a:pt x="17" y="175"/>
                    </a:lnTo>
                    <a:lnTo>
                      <a:pt x="19" y="147"/>
                    </a:lnTo>
                    <a:lnTo>
                      <a:pt x="27" y="122"/>
                    </a:lnTo>
                    <a:lnTo>
                      <a:pt x="39" y="99"/>
                    </a:lnTo>
                    <a:lnTo>
                      <a:pt x="58" y="78"/>
                    </a:lnTo>
                    <a:lnTo>
                      <a:pt x="80" y="61"/>
                    </a:lnTo>
                    <a:lnTo>
                      <a:pt x="107" y="48"/>
                    </a:lnTo>
                    <a:lnTo>
                      <a:pt x="136" y="40"/>
                    </a:lnTo>
                    <a:lnTo>
                      <a:pt x="169" y="34"/>
                    </a:lnTo>
                    <a:lnTo>
                      <a:pt x="169"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61" name="Group 30"/>
            <p:cNvGrpSpPr/>
            <p:nvPr/>
          </p:nvGrpSpPr>
          <p:grpSpPr>
            <a:xfrm rot="20997755">
              <a:off x="6252205" y="782872"/>
              <a:ext cx="4854575" cy="2338388"/>
              <a:chOff x="6948488" y="2060575"/>
              <a:chExt cx="4854575" cy="2338388"/>
            </a:xfrm>
          </p:grpSpPr>
          <p:sp>
            <p:nvSpPr>
              <p:cNvPr id="62" name="Rectangle 23"/>
              <p:cNvSpPr>
                <a:spLocks noChangeArrowheads="1"/>
              </p:cNvSpPr>
              <p:nvPr/>
            </p:nvSpPr>
            <p:spPr bwMode="auto">
              <a:xfrm>
                <a:off x="6948488" y="2060575"/>
                <a:ext cx="4854575" cy="2338388"/>
              </a:xfrm>
              <a:prstGeom prst="rect">
                <a:avLst/>
              </a:prstGeom>
              <a:solidFill>
                <a:schemeClr val="accent2"/>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sp>
            <p:nvSpPr>
              <p:cNvPr id="63" name="Freeform 24"/>
              <p:cNvSpPr>
                <a:spLocks/>
              </p:cNvSpPr>
              <p:nvPr/>
            </p:nvSpPr>
            <p:spPr bwMode="auto">
              <a:xfrm>
                <a:off x="7162799" y="2209800"/>
                <a:ext cx="2208212" cy="2041525"/>
              </a:xfrm>
              <a:custGeom>
                <a:avLst/>
                <a:gdLst/>
                <a:ahLst/>
                <a:cxnLst>
                  <a:cxn ang="0">
                    <a:pos x="225" y="0"/>
                  </a:cxn>
                  <a:cxn ang="0">
                    <a:pos x="1391" y="0"/>
                  </a:cxn>
                  <a:cxn ang="0">
                    <a:pos x="1391" y="1286"/>
                  </a:cxn>
                  <a:cxn ang="0">
                    <a:pos x="225" y="1286"/>
                  </a:cxn>
                  <a:cxn ang="0">
                    <a:pos x="209" y="1237"/>
                  </a:cxn>
                  <a:cxn ang="0">
                    <a:pos x="186" y="1192"/>
                  </a:cxn>
                  <a:cxn ang="0">
                    <a:pos x="159" y="1151"/>
                  </a:cxn>
                  <a:cxn ang="0">
                    <a:pos x="126" y="1113"/>
                  </a:cxn>
                  <a:cxn ang="0">
                    <a:pos x="87" y="1080"/>
                  </a:cxn>
                  <a:cxn ang="0">
                    <a:pos x="45" y="1052"/>
                  </a:cxn>
                  <a:cxn ang="0">
                    <a:pos x="0" y="1031"/>
                  </a:cxn>
                  <a:cxn ang="0">
                    <a:pos x="0" y="254"/>
                  </a:cxn>
                  <a:cxn ang="0">
                    <a:pos x="45" y="233"/>
                  </a:cxn>
                  <a:cxn ang="0">
                    <a:pos x="87" y="206"/>
                  </a:cxn>
                  <a:cxn ang="0">
                    <a:pos x="126" y="173"/>
                  </a:cxn>
                  <a:cxn ang="0">
                    <a:pos x="159" y="136"/>
                  </a:cxn>
                  <a:cxn ang="0">
                    <a:pos x="186" y="95"/>
                  </a:cxn>
                  <a:cxn ang="0">
                    <a:pos x="209" y="50"/>
                  </a:cxn>
                  <a:cxn ang="0">
                    <a:pos x="225" y="0"/>
                  </a:cxn>
                </a:cxnLst>
                <a:rect l="0" t="0" r="r" b="b"/>
                <a:pathLst>
                  <a:path w="1391" h="1286">
                    <a:moveTo>
                      <a:pt x="225" y="0"/>
                    </a:moveTo>
                    <a:lnTo>
                      <a:pt x="1391" y="0"/>
                    </a:lnTo>
                    <a:lnTo>
                      <a:pt x="1391" y="1286"/>
                    </a:lnTo>
                    <a:lnTo>
                      <a:pt x="225" y="1286"/>
                    </a:lnTo>
                    <a:lnTo>
                      <a:pt x="209" y="1237"/>
                    </a:lnTo>
                    <a:lnTo>
                      <a:pt x="186" y="1192"/>
                    </a:lnTo>
                    <a:lnTo>
                      <a:pt x="159" y="1151"/>
                    </a:lnTo>
                    <a:lnTo>
                      <a:pt x="126" y="1113"/>
                    </a:lnTo>
                    <a:lnTo>
                      <a:pt x="87" y="1080"/>
                    </a:lnTo>
                    <a:lnTo>
                      <a:pt x="45" y="1052"/>
                    </a:lnTo>
                    <a:lnTo>
                      <a:pt x="0" y="1031"/>
                    </a:lnTo>
                    <a:lnTo>
                      <a:pt x="0" y="254"/>
                    </a:lnTo>
                    <a:lnTo>
                      <a:pt x="45" y="233"/>
                    </a:lnTo>
                    <a:lnTo>
                      <a:pt x="87" y="206"/>
                    </a:lnTo>
                    <a:lnTo>
                      <a:pt x="126" y="173"/>
                    </a:lnTo>
                    <a:lnTo>
                      <a:pt x="159" y="136"/>
                    </a:lnTo>
                    <a:lnTo>
                      <a:pt x="186" y="95"/>
                    </a:lnTo>
                    <a:lnTo>
                      <a:pt x="209" y="50"/>
                    </a:lnTo>
                    <a:lnTo>
                      <a:pt x="225"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4" name="Freeform 25"/>
              <p:cNvSpPr>
                <a:spLocks/>
              </p:cNvSpPr>
              <p:nvPr/>
            </p:nvSpPr>
            <p:spPr bwMode="auto">
              <a:xfrm>
                <a:off x="9371012" y="2209800"/>
                <a:ext cx="2217737" cy="2041525"/>
              </a:xfrm>
              <a:custGeom>
                <a:avLst/>
                <a:gdLst/>
                <a:ahLst/>
                <a:cxnLst>
                  <a:cxn ang="0">
                    <a:pos x="0" y="0"/>
                  </a:cxn>
                  <a:cxn ang="0">
                    <a:pos x="1169" y="0"/>
                  </a:cxn>
                  <a:cxn ang="0">
                    <a:pos x="1185" y="51"/>
                  </a:cxn>
                  <a:cxn ang="0">
                    <a:pos x="1206" y="97"/>
                  </a:cxn>
                  <a:cxn ang="0">
                    <a:pos x="1234" y="141"/>
                  </a:cxn>
                  <a:cxn ang="0">
                    <a:pos x="1269" y="180"/>
                  </a:cxn>
                  <a:cxn ang="0">
                    <a:pos x="1307" y="214"/>
                  </a:cxn>
                  <a:cxn ang="0">
                    <a:pos x="1349" y="242"/>
                  </a:cxn>
                  <a:cxn ang="0">
                    <a:pos x="1397" y="265"/>
                  </a:cxn>
                  <a:cxn ang="0">
                    <a:pos x="1397" y="1031"/>
                  </a:cxn>
                  <a:cxn ang="0">
                    <a:pos x="1352" y="1052"/>
                  </a:cxn>
                  <a:cxn ang="0">
                    <a:pos x="1310" y="1080"/>
                  </a:cxn>
                  <a:cxn ang="0">
                    <a:pos x="1271" y="1113"/>
                  </a:cxn>
                  <a:cxn ang="0">
                    <a:pos x="1238" y="1151"/>
                  </a:cxn>
                  <a:cxn ang="0">
                    <a:pos x="1210" y="1192"/>
                  </a:cxn>
                  <a:cxn ang="0">
                    <a:pos x="1188" y="1237"/>
                  </a:cxn>
                  <a:cxn ang="0">
                    <a:pos x="1172" y="1286"/>
                  </a:cxn>
                  <a:cxn ang="0">
                    <a:pos x="0" y="1286"/>
                  </a:cxn>
                  <a:cxn ang="0">
                    <a:pos x="0" y="0"/>
                  </a:cxn>
                </a:cxnLst>
                <a:rect l="0" t="0" r="r" b="b"/>
                <a:pathLst>
                  <a:path w="1397" h="1286">
                    <a:moveTo>
                      <a:pt x="0" y="0"/>
                    </a:moveTo>
                    <a:lnTo>
                      <a:pt x="1169" y="0"/>
                    </a:lnTo>
                    <a:lnTo>
                      <a:pt x="1185" y="51"/>
                    </a:lnTo>
                    <a:lnTo>
                      <a:pt x="1206" y="97"/>
                    </a:lnTo>
                    <a:lnTo>
                      <a:pt x="1234" y="141"/>
                    </a:lnTo>
                    <a:lnTo>
                      <a:pt x="1269" y="180"/>
                    </a:lnTo>
                    <a:lnTo>
                      <a:pt x="1307" y="214"/>
                    </a:lnTo>
                    <a:lnTo>
                      <a:pt x="1349" y="242"/>
                    </a:lnTo>
                    <a:lnTo>
                      <a:pt x="1397" y="265"/>
                    </a:lnTo>
                    <a:lnTo>
                      <a:pt x="1397" y="1031"/>
                    </a:lnTo>
                    <a:lnTo>
                      <a:pt x="1352" y="1052"/>
                    </a:lnTo>
                    <a:lnTo>
                      <a:pt x="1310" y="1080"/>
                    </a:lnTo>
                    <a:lnTo>
                      <a:pt x="1271" y="1113"/>
                    </a:lnTo>
                    <a:lnTo>
                      <a:pt x="1238" y="1151"/>
                    </a:lnTo>
                    <a:lnTo>
                      <a:pt x="1210" y="1192"/>
                    </a:lnTo>
                    <a:lnTo>
                      <a:pt x="1188" y="1237"/>
                    </a:lnTo>
                    <a:lnTo>
                      <a:pt x="1172" y="1286"/>
                    </a:lnTo>
                    <a:lnTo>
                      <a:pt x="0" y="1286"/>
                    </a:lnTo>
                    <a:lnTo>
                      <a:pt x="0" y="0"/>
                    </a:lnTo>
                    <a:close/>
                  </a:path>
                </a:pathLst>
              </a:custGeom>
              <a:solidFill>
                <a:schemeClr val="accent2">
                  <a:lumMod val="20000"/>
                  <a:lumOff val="8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5" name="Freeform 26"/>
              <p:cNvSpPr>
                <a:spLocks/>
              </p:cNvSpPr>
              <p:nvPr/>
            </p:nvSpPr>
            <p:spPr bwMode="auto">
              <a:xfrm>
                <a:off x="8015287" y="3067050"/>
                <a:ext cx="327025" cy="328613"/>
              </a:xfrm>
              <a:custGeom>
                <a:avLst/>
                <a:gdLst/>
                <a:ahLst/>
                <a:cxnLst>
                  <a:cxn ang="0">
                    <a:pos x="103" y="0"/>
                  </a:cxn>
                  <a:cxn ang="0">
                    <a:pos x="131" y="4"/>
                  </a:cxn>
                  <a:cxn ang="0">
                    <a:pos x="155" y="14"/>
                  </a:cxn>
                  <a:cxn ang="0">
                    <a:pos x="176" y="30"/>
                  </a:cxn>
                  <a:cxn ang="0">
                    <a:pos x="192" y="51"/>
                  </a:cxn>
                  <a:cxn ang="0">
                    <a:pos x="202" y="75"/>
                  </a:cxn>
                  <a:cxn ang="0">
                    <a:pos x="206" y="103"/>
                  </a:cxn>
                  <a:cxn ang="0">
                    <a:pos x="202" y="131"/>
                  </a:cxn>
                  <a:cxn ang="0">
                    <a:pos x="192" y="155"/>
                  </a:cxn>
                  <a:cxn ang="0">
                    <a:pos x="176" y="176"/>
                  </a:cxn>
                  <a:cxn ang="0">
                    <a:pos x="155"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5" y="14"/>
                    </a:lnTo>
                    <a:lnTo>
                      <a:pt x="176" y="30"/>
                    </a:lnTo>
                    <a:lnTo>
                      <a:pt x="192" y="51"/>
                    </a:lnTo>
                    <a:lnTo>
                      <a:pt x="202" y="75"/>
                    </a:lnTo>
                    <a:lnTo>
                      <a:pt x="206" y="103"/>
                    </a:lnTo>
                    <a:lnTo>
                      <a:pt x="202" y="131"/>
                    </a:lnTo>
                    <a:lnTo>
                      <a:pt x="192" y="155"/>
                    </a:lnTo>
                    <a:lnTo>
                      <a:pt x="176" y="176"/>
                    </a:lnTo>
                    <a:lnTo>
                      <a:pt x="155"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6" name="Freeform 27"/>
              <p:cNvSpPr>
                <a:spLocks/>
              </p:cNvSpPr>
              <p:nvPr/>
            </p:nvSpPr>
            <p:spPr bwMode="auto">
              <a:xfrm>
                <a:off x="10409237" y="3067050"/>
                <a:ext cx="327025" cy="328613"/>
              </a:xfrm>
              <a:custGeom>
                <a:avLst/>
                <a:gdLst/>
                <a:ahLst/>
                <a:cxnLst>
                  <a:cxn ang="0">
                    <a:pos x="103" y="0"/>
                  </a:cxn>
                  <a:cxn ang="0">
                    <a:pos x="131" y="4"/>
                  </a:cxn>
                  <a:cxn ang="0">
                    <a:pos x="154" y="14"/>
                  </a:cxn>
                  <a:cxn ang="0">
                    <a:pos x="176" y="30"/>
                  </a:cxn>
                  <a:cxn ang="0">
                    <a:pos x="191" y="51"/>
                  </a:cxn>
                  <a:cxn ang="0">
                    <a:pos x="202" y="75"/>
                  </a:cxn>
                  <a:cxn ang="0">
                    <a:pos x="206" y="103"/>
                  </a:cxn>
                  <a:cxn ang="0">
                    <a:pos x="202" y="131"/>
                  </a:cxn>
                  <a:cxn ang="0">
                    <a:pos x="191" y="155"/>
                  </a:cxn>
                  <a:cxn ang="0">
                    <a:pos x="176" y="176"/>
                  </a:cxn>
                  <a:cxn ang="0">
                    <a:pos x="154" y="192"/>
                  </a:cxn>
                  <a:cxn ang="0">
                    <a:pos x="131" y="203"/>
                  </a:cxn>
                  <a:cxn ang="0">
                    <a:pos x="103" y="207"/>
                  </a:cxn>
                  <a:cxn ang="0">
                    <a:pos x="75" y="203"/>
                  </a:cxn>
                  <a:cxn ang="0">
                    <a:pos x="51" y="192"/>
                  </a:cxn>
                  <a:cxn ang="0">
                    <a:pos x="30" y="176"/>
                  </a:cxn>
                  <a:cxn ang="0">
                    <a:pos x="14" y="155"/>
                  </a:cxn>
                  <a:cxn ang="0">
                    <a:pos x="4" y="131"/>
                  </a:cxn>
                  <a:cxn ang="0">
                    <a:pos x="0" y="103"/>
                  </a:cxn>
                  <a:cxn ang="0">
                    <a:pos x="4" y="75"/>
                  </a:cxn>
                  <a:cxn ang="0">
                    <a:pos x="14" y="51"/>
                  </a:cxn>
                  <a:cxn ang="0">
                    <a:pos x="30" y="30"/>
                  </a:cxn>
                  <a:cxn ang="0">
                    <a:pos x="51" y="14"/>
                  </a:cxn>
                  <a:cxn ang="0">
                    <a:pos x="75" y="4"/>
                  </a:cxn>
                  <a:cxn ang="0">
                    <a:pos x="103" y="0"/>
                  </a:cxn>
                </a:cxnLst>
                <a:rect l="0" t="0" r="r" b="b"/>
                <a:pathLst>
                  <a:path w="206" h="207">
                    <a:moveTo>
                      <a:pt x="103" y="0"/>
                    </a:moveTo>
                    <a:lnTo>
                      <a:pt x="131" y="4"/>
                    </a:lnTo>
                    <a:lnTo>
                      <a:pt x="154" y="14"/>
                    </a:lnTo>
                    <a:lnTo>
                      <a:pt x="176" y="30"/>
                    </a:lnTo>
                    <a:lnTo>
                      <a:pt x="191" y="51"/>
                    </a:lnTo>
                    <a:lnTo>
                      <a:pt x="202" y="75"/>
                    </a:lnTo>
                    <a:lnTo>
                      <a:pt x="206" y="103"/>
                    </a:lnTo>
                    <a:lnTo>
                      <a:pt x="202" y="131"/>
                    </a:lnTo>
                    <a:lnTo>
                      <a:pt x="191" y="155"/>
                    </a:lnTo>
                    <a:lnTo>
                      <a:pt x="176" y="176"/>
                    </a:lnTo>
                    <a:lnTo>
                      <a:pt x="154" y="192"/>
                    </a:lnTo>
                    <a:lnTo>
                      <a:pt x="131" y="203"/>
                    </a:lnTo>
                    <a:lnTo>
                      <a:pt x="103" y="207"/>
                    </a:lnTo>
                    <a:lnTo>
                      <a:pt x="75" y="203"/>
                    </a:lnTo>
                    <a:lnTo>
                      <a:pt x="51" y="192"/>
                    </a:lnTo>
                    <a:lnTo>
                      <a:pt x="30" y="176"/>
                    </a:lnTo>
                    <a:lnTo>
                      <a:pt x="14" y="155"/>
                    </a:lnTo>
                    <a:lnTo>
                      <a:pt x="4" y="131"/>
                    </a:lnTo>
                    <a:lnTo>
                      <a:pt x="0" y="103"/>
                    </a:lnTo>
                    <a:lnTo>
                      <a:pt x="4" y="75"/>
                    </a:lnTo>
                    <a:lnTo>
                      <a:pt x="14" y="51"/>
                    </a:lnTo>
                    <a:lnTo>
                      <a:pt x="30" y="30"/>
                    </a:lnTo>
                    <a:lnTo>
                      <a:pt x="51" y="14"/>
                    </a:lnTo>
                    <a:lnTo>
                      <a:pt x="75" y="4"/>
                    </a:lnTo>
                    <a:lnTo>
                      <a:pt x="103"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7" name="Freeform 28"/>
              <p:cNvSpPr>
                <a:spLocks/>
              </p:cNvSpPr>
              <p:nvPr/>
            </p:nvSpPr>
            <p:spPr bwMode="auto">
              <a:xfrm>
                <a:off x="8720137" y="2473325"/>
                <a:ext cx="1311275" cy="1514475"/>
              </a:xfrm>
              <a:custGeom>
                <a:avLst/>
                <a:gdLst/>
                <a:ahLst/>
                <a:cxnLst>
                  <a:cxn ang="0">
                    <a:pos x="413" y="0"/>
                  </a:cxn>
                  <a:cxn ang="0">
                    <a:pos x="464" y="4"/>
                  </a:cxn>
                  <a:cxn ang="0">
                    <a:pos x="515" y="15"/>
                  </a:cxn>
                  <a:cxn ang="0">
                    <a:pos x="562" y="32"/>
                  </a:cxn>
                  <a:cxn ang="0">
                    <a:pos x="607" y="56"/>
                  </a:cxn>
                  <a:cxn ang="0">
                    <a:pos x="650" y="85"/>
                  </a:cxn>
                  <a:cxn ang="0">
                    <a:pos x="687" y="120"/>
                  </a:cxn>
                  <a:cxn ang="0">
                    <a:pos x="721" y="160"/>
                  </a:cxn>
                  <a:cxn ang="0">
                    <a:pos x="751" y="205"/>
                  </a:cxn>
                  <a:cxn ang="0">
                    <a:pos x="778" y="253"/>
                  </a:cxn>
                  <a:cxn ang="0">
                    <a:pos x="798" y="305"/>
                  </a:cxn>
                  <a:cxn ang="0">
                    <a:pos x="814" y="359"/>
                  </a:cxn>
                  <a:cxn ang="0">
                    <a:pos x="823" y="417"/>
                  </a:cxn>
                  <a:cxn ang="0">
                    <a:pos x="826" y="477"/>
                  </a:cxn>
                  <a:cxn ang="0">
                    <a:pos x="823" y="537"/>
                  </a:cxn>
                  <a:cxn ang="0">
                    <a:pos x="814" y="594"/>
                  </a:cxn>
                  <a:cxn ang="0">
                    <a:pos x="798" y="650"/>
                  </a:cxn>
                  <a:cxn ang="0">
                    <a:pos x="778" y="702"/>
                  </a:cxn>
                  <a:cxn ang="0">
                    <a:pos x="751" y="750"/>
                  </a:cxn>
                  <a:cxn ang="0">
                    <a:pos x="721" y="793"/>
                  </a:cxn>
                  <a:cxn ang="0">
                    <a:pos x="687" y="833"/>
                  </a:cxn>
                  <a:cxn ang="0">
                    <a:pos x="650" y="869"/>
                  </a:cxn>
                  <a:cxn ang="0">
                    <a:pos x="607" y="898"/>
                  </a:cxn>
                  <a:cxn ang="0">
                    <a:pos x="562" y="922"/>
                  </a:cxn>
                  <a:cxn ang="0">
                    <a:pos x="515" y="939"/>
                  </a:cxn>
                  <a:cxn ang="0">
                    <a:pos x="464" y="950"/>
                  </a:cxn>
                  <a:cxn ang="0">
                    <a:pos x="413" y="954"/>
                  </a:cxn>
                  <a:cxn ang="0">
                    <a:pos x="361" y="950"/>
                  </a:cxn>
                  <a:cxn ang="0">
                    <a:pos x="311" y="939"/>
                  </a:cxn>
                  <a:cxn ang="0">
                    <a:pos x="263" y="922"/>
                  </a:cxn>
                  <a:cxn ang="0">
                    <a:pos x="218" y="898"/>
                  </a:cxn>
                  <a:cxn ang="0">
                    <a:pos x="176" y="869"/>
                  </a:cxn>
                  <a:cxn ang="0">
                    <a:pos x="139" y="833"/>
                  </a:cxn>
                  <a:cxn ang="0">
                    <a:pos x="105" y="793"/>
                  </a:cxn>
                  <a:cxn ang="0">
                    <a:pos x="74" y="750"/>
                  </a:cxn>
                  <a:cxn ang="0">
                    <a:pos x="48" y="702"/>
                  </a:cxn>
                  <a:cxn ang="0">
                    <a:pos x="28" y="650"/>
                  </a:cxn>
                  <a:cxn ang="0">
                    <a:pos x="12" y="594"/>
                  </a:cxn>
                  <a:cxn ang="0">
                    <a:pos x="3" y="537"/>
                  </a:cxn>
                  <a:cxn ang="0">
                    <a:pos x="0" y="477"/>
                  </a:cxn>
                  <a:cxn ang="0">
                    <a:pos x="3" y="417"/>
                  </a:cxn>
                  <a:cxn ang="0">
                    <a:pos x="12" y="359"/>
                  </a:cxn>
                  <a:cxn ang="0">
                    <a:pos x="28" y="305"/>
                  </a:cxn>
                  <a:cxn ang="0">
                    <a:pos x="48" y="253"/>
                  </a:cxn>
                  <a:cxn ang="0">
                    <a:pos x="74" y="205"/>
                  </a:cxn>
                  <a:cxn ang="0">
                    <a:pos x="105" y="160"/>
                  </a:cxn>
                  <a:cxn ang="0">
                    <a:pos x="139" y="120"/>
                  </a:cxn>
                  <a:cxn ang="0">
                    <a:pos x="176" y="85"/>
                  </a:cxn>
                  <a:cxn ang="0">
                    <a:pos x="218" y="56"/>
                  </a:cxn>
                  <a:cxn ang="0">
                    <a:pos x="263" y="32"/>
                  </a:cxn>
                  <a:cxn ang="0">
                    <a:pos x="311" y="15"/>
                  </a:cxn>
                  <a:cxn ang="0">
                    <a:pos x="361" y="4"/>
                  </a:cxn>
                  <a:cxn ang="0">
                    <a:pos x="413" y="0"/>
                  </a:cxn>
                </a:cxnLst>
                <a:rect l="0" t="0" r="r" b="b"/>
                <a:pathLst>
                  <a:path w="826" h="954">
                    <a:moveTo>
                      <a:pt x="413" y="0"/>
                    </a:moveTo>
                    <a:lnTo>
                      <a:pt x="464" y="4"/>
                    </a:lnTo>
                    <a:lnTo>
                      <a:pt x="515" y="15"/>
                    </a:lnTo>
                    <a:lnTo>
                      <a:pt x="562" y="32"/>
                    </a:lnTo>
                    <a:lnTo>
                      <a:pt x="607" y="56"/>
                    </a:lnTo>
                    <a:lnTo>
                      <a:pt x="650" y="85"/>
                    </a:lnTo>
                    <a:lnTo>
                      <a:pt x="687" y="120"/>
                    </a:lnTo>
                    <a:lnTo>
                      <a:pt x="721" y="160"/>
                    </a:lnTo>
                    <a:lnTo>
                      <a:pt x="751" y="205"/>
                    </a:lnTo>
                    <a:lnTo>
                      <a:pt x="778" y="253"/>
                    </a:lnTo>
                    <a:lnTo>
                      <a:pt x="798" y="305"/>
                    </a:lnTo>
                    <a:lnTo>
                      <a:pt x="814" y="359"/>
                    </a:lnTo>
                    <a:lnTo>
                      <a:pt x="823" y="417"/>
                    </a:lnTo>
                    <a:lnTo>
                      <a:pt x="826" y="477"/>
                    </a:lnTo>
                    <a:lnTo>
                      <a:pt x="823" y="537"/>
                    </a:lnTo>
                    <a:lnTo>
                      <a:pt x="814" y="594"/>
                    </a:lnTo>
                    <a:lnTo>
                      <a:pt x="798" y="650"/>
                    </a:lnTo>
                    <a:lnTo>
                      <a:pt x="778" y="702"/>
                    </a:lnTo>
                    <a:lnTo>
                      <a:pt x="751" y="750"/>
                    </a:lnTo>
                    <a:lnTo>
                      <a:pt x="721" y="793"/>
                    </a:lnTo>
                    <a:lnTo>
                      <a:pt x="687" y="833"/>
                    </a:lnTo>
                    <a:lnTo>
                      <a:pt x="650" y="869"/>
                    </a:lnTo>
                    <a:lnTo>
                      <a:pt x="607" y="898"/>
                    </a:lnTo>
                    <a:lnTo>
                      <a:pt x="562" y="922"/>
                    </a:lnTo>
                    <a:lnTo>
                      <a:pt x="515" y="939"/>
                    </a:lnTo>
                    <a:lnTo>
                      <a:pt x="464" y="950"/>
                    </a:lnTo>
                    <a:lnTo>
                      <a:pt x="413" y="954"/>
                    </a:lnTo>
                    <a:lnTo>
                      <a:pt x="361" y="950"/>
                    </a:lnTo>
                    <a:lnTo>
                      <a:pt x="311" y="939"/>
                    </a:lnTo>
                    <a:lnTo>
                      <a:pt x="263" y="922"/>
                    </a:lnTo>
                    <a:lnTo>
                      <a:pt x="218" y="898"/>
                    </a:lnTo>
                    <a:lnTo>
                      <a:pt x="176" y="869"/>
                    </a:lnTo>
                    <a:lnTo>
                      <a:pt x="139" y="833"/>
                    </a:lnTo>
                    <a:lnTo>
                      <a:pt x="105" y="793"/>
                    </a:lnTo>
                    <a:lnTo>
                      <a:pt x="74" y="750"/>
                    </a:lnTo>
                    <a:lnTo>
                      <a:pt x="48" y="702"/>
                    </a:lnTo>
                    <a:lnTo>
                      <a:pt x="28" y="650"/>
                    </a:lnTo>
                    <a:lnTo>
                      <a:pt x="12" y="594"/>
                    </a:lnTo>
                    <a:lnTo>
                      <a:pt x="3" y="537"/>
                    </a:lnTo>
                    <a:lnTo>
                      <a:pt x="0" y="477"/>
                    </a:lnTo>
                    <a:lnTo>
                      <a:pt x="3" y="417"/>
                    </a:lnTo>
                    <a:lnTo>
                      <a:pt x="12" y="359"/>
                    </a:lnTo>
                    <a:lnTo>
                      <a:pt x="28" y="305"/>
                    </a:lnTo>
                    <a:lnTo>
                      <a:pt x="48" y="253"/>
                    </a:lnTo>
                    <a:lnTo>
                      <a:pt x="74" y="205"/>
                    </a:lnTo>
                    <a:lnTo>
                      <a:pt x="105" y="160"/>
                    </a:lnTo>
                    <a:lnTo>
                      <a:pt x="139" y="120"/>
                    </a:lnTo>
                    <a:lnTo>
                      <a:pt x="176" y="85"/>
                    </a:lnTo>
                    <a:lnTo>
                      <a:pt x="218" y="56"/>
                    </a:lnTo>
                    <a:lnTo>
                      <a:pt x="263" y="32"/>
                    </a:lnTo>
                    <a:lnTo>
                      <a:pt x="311" y="15"/>
                    </a:lnTo>
                    <a:lnTo>
                      <a:pt x="361" y="4"/>
                    </a:lnTo>
                    <a:lnTo>
                      <a:pt x="413"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8" name="Freeform 29"/>
              <p:cNvSpPr>
                <a:spLocks noEditPoints="1"/>
              </p:cNvSpPr>
              <p:nvPr/>
            </p:nvSpPr>
            <p:spPr bwMode="auto">
              <a:xfrm>
                <a:off x="9048749" y="2746375"/>
                <a:ext cx="627062" cy="992188"/>
              </a:xfrm>
              <a:custGeom>
                <a:avLst/>
                <a:gdLst/>
                <a:ahLst/>
                <a:cxnLst>
                  <a:cxn ang="0">
                    <a:pos x="228" y="482"/>
                  </a:cxn>
                  <a:cxn ang="0">
                    <a:pos x="264" y="470"/>
                  </a:cxn>
                  <a:cxn ang="0">
                    <a:pos x="288" y="445"/>
                  </a:cxn>
                  <a:cxn ang="0">
                    <a:pos x="297" y="411"/>
                  </a:cxn>
                  <a:cxn ang="0">
                    <a:pos x="289" y="384"/>
                  </a:cxn>
                  <a:cxn ang="0">
                    <a:pos x="267" y="361"/>
                  </a:cxn>
                  <a:cxn ang="0">
                    <a:pos x="228" y="345"/>
                  </a:cxn>
                  <a:cxn ang="0">
                    <a:pos x="154" y="115"/>
                  </a:cxn>
                  <a:cxn ang="0">
                    <a:pos x="132" y="134"/>
                  </a:cxn>
                  <a:cxn ang="0">
                    <a:pos x="117" y="171"/>
                  </a:cxn>
                  <a:cxn ang="0">
                    <a:pos x="131" y="206"/>
                  </a:cxn>
                  <a:cxn ang="0">
                    <a:pos x="153" y="224"/>
                  </a:cxn>
                  <a:cxn ang="0">
                    <a:pos x="169" y="110"/>
                  </a:cxn>
                  <a:cxn ang="0">
                    <a:pos x="228" y="0"/>
                  </a:cxn>
                  <a:cxn ang="0">
                    <a:pos x="259" y="38"/>
                  </a:cxn>
                  <a:cxn ang="0">
                    <a:pos x="309" y="57"/>
                  </a:cxn>
                  <a:cxn ang="0">
                    <a:pos x="347" y="89"/>
                  </a:cxn>
                  <a:cxn ang="0">
                    <a:pos x="373" y="130"/>
                  </a:cxn>
                  <a:cxn ang="0">
                    <a:pos x="277" y="167"/>
                  </a:cxn>
                  <a:cxn ang="0">
                    <a:pos x="260" y="133"/>
                  </a:cxn>
                  <a:cxn ang="0">
                    <a:pos x="228" y="111"/>
                  </a:cxn>
                  <a:cxn ang="0">
                    <a:pos x="273" y="260"/>
                  </a:cxn>
                  <a:cxn ang="0">
                    <a:pos x="339" y="289"/>
                  </a:cxn>
                  <a:cxn ang="0">
                    <a:pos x="377" y="326"/>
                  </a:cxn>
                  <a:cxn ang="0">
                    <a:pos x="392" y="373"/>
                  </a:cxn>
                  <a:cxn ang="0">
                    <a:pos x="392" y="430"/>
                  </a:cxn>
                  <a:cxn ang="0">
                    <a:pos x="370" y="483"/>
                  </a:cxn>
                  <a:cxn ang="0">
                    <a:pos x="328" y="526"/>
                  </a:cxn>
                  <a:cxn ang="0">
                    <a:pos x="265" y="552"/>
                  </a:cxn>
                  <a:cxn ang="0">
                    <a:pos x="228" y="625"/>
                  </a:cxn>
                  <a:cxn ang="0">
                    <a:pos x="169" y="562"/>
                  </a:cxn>
                  <a:cxn ang="0">
                    <a:pos x="107" y="547"/>
                  </a:cxn>
                  <a:cxn ang="0">
                    <a:pos x="56" y="516"/>
                  </a:cxn>
                  <a:cxn ang="0">
                    <a:pos x="19" y="471"/>
                  </a:cxn>
                  <a:cxn ang="0">
                    <a:pos x="0" y="409"/>
                  </a:cxn>
                  <a:cxn ang="0">
                    <a:pos x="111" y="417"/>
                  </a:cxn>
                  <a:cxn ang="0">
                    <a:pos x="131" y="447"/>
                  </a:cxn>
                  <a:cxn ang="0">
                    <a:pos x="156" y="470"/>
                  </a:cxn>
                  <a:cxn ang="0">
                    <a:pos x="169" y="330"/>
                  </a:cxn>
                  <a:cxn ang="0">
                    <a:pos x="101" y="305"/>
                  </a:cxn>
                  <a:cxn ang="0">
                    <a:pos x="54" y="271"/>
                  </a:cxn>
                  <a:cxn ang="0">
                    <a:pos x="26" y="227"/>
                  </a:cxn>
                  <a:cxn ang="0">
                    <a:pos x="17" y="175"/>
                  </a:cxn>
                  <a:cxn ang="0">
                    <a:pos x="27" y="122"/>
                  </a:cxn>
                  <a:cxn ang="0">
                    <a:pos x="58" y="78"/>
                  </a:cxn>
                  <a:cxn ang="0">
                    <a:pos x="107" y="48"/>
                  </a:cxn>
                  <a:cxn ang="0">
                    <a:pos x="169" y="34"/>
                  </a:cxn>
                </a:cxnLst>
                <a:rect l="0" t="0" r="r" b="b"/>
                <a:pathLst>
                  <a:path w="395" h="625">
                    <a:moveTo>
                      <a:pt x="228" y="345"/>
                    </a:moveTo>
                    <a:lnTo>
                      <a:pt x="228" y="482"/>
                    </a:lnTo>
                    <a:lnTo>
                      <a:pt x="247" y="478"/>
                    </a:lnTo>
                    <a:lnTo>
                      <a:pt x="264" y="470"/>
                    </a:lnTo>
                    <a:lnTo>
                      <a:pt x="277" y="458"/>
                    </a:lnTo>
                    <a:lnTo>
                      <a:pt x="288" y="445"/>
                    </a:lnTo>
                    <a:lnTo>
                      <a:pt x="295" y="429"/>
                    </a:lnTo>
                    <a:lnTo>
                      <a:pt x="297" y="411"/>
                    </a:lnTo>
                    <a:lnTo>
                      <a:pt x="296" y="397"/>
                    </a:lnTo>
                    <a:lnTo>
                      <a:pt x="289" y="384"/>
                    </a:lnTo>
                    <a:lnTo>
                      <a:pt x="280" y="372"/>
                    </a:lnTo>
                    <a:lnTo>
                      <a:pt x="267" y="361"/>
                    </a:lnTo>
                    <a:lnTo>
                      <a:pt x="250" y="353"/>
                    </a:lnTo>
                    <a:lnTo>
                      <a:pt x="228" y="345"/>
                    </a:lnTo>
                    <a:close/>
                    <a:moveTo>
                      <a:pt x="169" y="110"/>
                    </a:moveTo>
                    <a:lnTo>
                      <a:pt x="154" y="115"/>
                    </a:lnTo>
                    <a:lnTo>
                      <a:pt x="142" y="123"/>
                    </a:lnTo>
                    <a:lnTo>
                      <a:pt x="132" y="134"/>
                    </a:lnTo>
                    <a:lnTo>
                      <a:pt x="121" y="151"/>
                    </a:lnTo>
                    <a:lnTo>
                      <a:pt x="117" y="171"/>
                    </a:lnTo>
                    <a:lnTo>
                      <a:pt x="120" y="188"/>
                    </a:lnTo>
                    <a:lnTo>
                      <a:pt x="131" y="206"/>
                    </a:lnTo>
                    <a:lnTo>
                      <a:pt x="140" y="215"/>
                    </a:lnTo>
                    <a:lnTo>
                      <a:pt x="153" y="224"/>
                    </a:lnTo>
                    <a:lnTo>
                      <a:pt x="169" y="231"/>
                    </a:lnTo>
                    <a:lnTo>
                      <a:pt x="169" y="110"/>
                    </a:lnTo>
                    <a:close/>
                    <a:moveTo>
                      <a:pt x="169" y="0"/>
                    </a:moveTo>
                    <a:lnTo>
                      <a:pt x="228" y="0"/>
                    </a:lnTo>
                    <a:lnTo>
                      <a:pt x="228" y="34"/>
                    </a:lnTo>
                    <a:lnTo>
                      <a:pt x="259" y="38"/>
                    </a:lnTo>
                    <a:lnTo>
                      <a:pt x="285" y="46"/>
                    </a:lnTo>
                    <a:lnTo>
                      <a:pt x="309" y="57"/>
                    </a:lnTo>
                    <a:lnTo>
                      <a:pt x="330" y="71"/>
                    </a:lnTo>
                    <a:lnTo>
                      <a:pt x="347" y="89"/>
                    </a:lnTo>
                    <a:lnTo>
                      <a:pt x="362" y="109"/>
                    </a:lnTo>
                    <a:lnTo>
                      <a:pt x="373" y="130"/>
                    </a:lnTo>
                    <a:lnTo>
                      <a:pt x="379" y="155"/>
                    </a:lnTo>
                    <a:lnTo>
                      <a:pt x="277" y="167"/>
                    </a:lnTo>
                    <a:lnTo>
                      <a:pt x="271" y="149"/>
                    </a:lnTo>
                    <a:lnTo>
                      <a:pt x="260" y="133"/>
                    </a:lnTo>
                    <a:lnTo>
                      <a:pt x="247" y="121"/>
                    </a:lnTo>
                    <a:lnTo>
                      <a:pt x="228" y="111"/>
                    </a:lnTo>
                    <a:lnTo>
                      <a:pt x="228" y="248"/>
                    </a:lnTo>
                    <a:lnTo>
                      <a:pt x="273" y="260"/>
                    </a:lnTo>
                    <a:lnTo>
                      <a:pt x="310" y="273"/>
                    </a:lnTo>
                    <a:lnTo>
                      <a:pt x="339" y="289"/>
                    </a:lnTo>
                    <a:lnTo>
                      <a:pt x="361" y="307"/>
                    </a:lnTo>
                    <a:lnTo>
                      <a:pt x="377" y="326"/>
                    </a:lnTo>
                    <a:lnTo>
                      <a:pt x="387" y="348"/>
                    </a:lnTo>
                    <a:lnTo>
                      <a:pt x="392" y="373"/>
                    </a:lnTo>
                    <a:lnTo>
                      <a:pt x="395" y="400"/>
                    </a:lnTo>
                    <a:lnTo>
                      <a:pt x="392" y="430"/>
                    </a:lnTo>
                    <a:lnTo>
                      <a:pt x="384" y="458"/>
                    </a:lnTo>
                    <a:lnTo>
                      <a:pt x="370" y="483"/>
                    </a:lnTo>
                    <a:lnTo>
                      <a:pt x="351" y="506"/>
                    </a:lnTo>
                    <a:lnTo>
                      <a:pt x="328" y="526"/>
                    </a:lnTo>
                    <a:lnTo>
                      <a:pt x="298" y="540"/>
                    </a:lnTo>
                    <a:lnTo>
                      <a:pt x="265" y="552"/>
                    </a:lnTo>
                    <a:lnTo>
                      <a:pt x="228" y="559"/>
                    </a:lnTo>
                    <a:lnTo>
                      <a:pt x="228" y="625"/>
                    </a:lnTo>
                    <a:lnTo>
                      <a:pt x="169" y="625"/>
                    </a:lnTo>
                    <a:lnTo>
                      <a:pt x="169" y="562"/>
                    </a:lnTo>
                    <a:lnTo>
                      <a:pt x="136" y="556"/>
                    </a:lnTo>
                    <a:lnTo>
                      <a:pt x="107" y="547"/>
                    </a:lnTo>
                    <a:lnTo>
                      <a:pt x="80" y="534"/>
                    </a:lnTo>
                    <a:lnTo>
                      <a:pt x="56" y="516"/>
                    </a:lnTo>
                    <a:lnTo>
                      <a:pt x="37" y="495"/>
                    </a:lnTo>
                    <a:lnTo>
                      <a:pt x="19" y="471"/>
                    </a:lnTo>
                    <a:lnTo>
                      <a:pt x="8" y="442"/>
                    </a:lnTo>
                    <a:lnTo>
                      <a:pt x="0" y="409"/>
                    </a:lnTo>
                    <a:lnTo>
                      <a:pt x="105" y="400"/>
                    </a:lnTo>
                    <a:lnTo>
                      <a:pt x="111" y="417"/>
                    </a:lnTo>
                    <a:lnTo>
                      <a:pt x="120" y="433"/>
                    </a:lnTo>
                    <a:lnTo>
                      <a:pt x="131" y="447"/>
                    </a:lnTo>
                    <a:lnTo>
                      <a:pt x="142" y="459"/>
                    </a:lnTo>
                    <a:lnTo>
                      <a:pt x="156" y="470"/>
                    </a:lnTo>
                    <a:lnTo>
                      <a:pt x="169" y="477"/>
                    </a:lnTo>
                    <a:lnTo>
                      <a:pt x="169" y="330"/>
                    </a:lnTo>
                    <a:lnTo>
                      <a:pt x="132" y="320"/>
                    </a:lnTo>
                    <a:lnTo>
                      <a:pt x="101" y="305"/>
                    </a:lnTo>
                    <a:lnTo>
                      <a:pt x="75" y="289"/>
                    </a:lnTo>
                    <a:lnTo>
                      <a:pt x="54" y="271"/>
                    </a:lnTo>
                    <a:lnTo>
                      <a:pt x="38" y="251"/>
                    </a:lnTo>
                    <a:lnTo>
                      <a:pt x="26" y="227"/>
                    </a:lnTo>
                    <a:lnTo>
                      <a:pt x="19" y="202"/>
                    </a:lnTo>
                    <a:lnTo>
                      <a:pt x="17" y="175"/>
                    </a:lnTo>
                    <a:lnTo>
                      <a:pt x="19" y="147"/>
                    </a:lnTo>
                    <a:lnTo>
                      <a:pt x="27" y="122"/>
                    </a:lnTo>
                    <a:lnTo>
                      <a:pt x="39" y="99"/>
                    </a:lnTo>
                    <a:lnTo>
                      <a:pt x="58" y="78"/>
                    </a:lnTo>
                    <a:lnTo>
                      <a:pt x="80" y="61"/>
                    </a:lnTo>
                    <a:lnTo>
                      <a:pt x="107" y="48"/>
                    </a:lnTo>
                    <a:lnTo>
                      <a:pt x="136" y="40"/>
                    </a:lnTo>
                    <a:lnTo>
                      <a:pt x="169" y="34"/>
                    </a:lnTo>
                    <a:lnTo>
                      <a:pt x="169"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grpSp>
        <p:nvGrpSpPr>
          <p:cNvPr id="76" name="Group 75"/>
          <p:cNvGrpSpPr/>
          <p:nvPr/>
        </p:nvGrpSpPr>
        <p:grpSpPr>
          <a:xfrm>
            <a:off x="4706033" y="3533797"/>
            <a:ext cx="350024" cy="340517"/>
            <a:chOff x="4011613" y="1414463"/>
            <a:chExt cx="4149725" cy="4037013"/>
          </a:xfrm>
        </p:grpSpPr>
        <p:sp>
          <p:nvSpPr>
            <p:cNvPr id="77" name="Freeform 6"/>
            <p:cNvSpPr>
              <a:spLocks/>
            </p:cNvSpPr>
            <p:nvPr/>
          </p:nvSpPr>
          <p:spPr bwMode="auto">
            <a:xfrm>
              <a:off x="4154488" y="1446213"/>
              <a:ext cx="4006850" cy="4005263"/>
            </a:xfrm>
            <a:custGeom>
              <a:avLst/>
              <a:gdLst/>
              <a:ahLst/>
              <a:cxnLst>
                <a:cxn ang="0">
                  <a:pos x="1341" y="3"/>
                </a:cxn>
                <a:cxn ang="0">
                  <a:pos x="1497" y="23"/>
                </a:cxn>
                <a:cxn ang="0">
                  <a:pos x="1646" y="60"/>
                </a:cxn>
                <a:cxn ang="0">
                  <a:pos x="1788" y="115"/>
                </a:cxn>
                <a:cxn ang="0">
                  <a:pos x="1920" y="186"/>
                </a:cxn>
                <a:cxn ang="0">
                  <a:pos x="2043" y="271"/>
                </a:cxn>
                <a:cxn ang="0">
                  <a:pos x="2154" y="369"/>
                </a:cxn>
                <a:cxn ang="0">
                  <a:pos x="2254" y="481"/>
                </a:cxn>
                <a:cxn ang="0">
                  <a:pos x="2339" y="604"/>
                </a:cxn>
                <a:cxn ang="0">
                  <a:pos x="2409" y="736"/>
                </a:cxn>
                <a:cxn ang="0">
                  <a:pos x="2464" y="877"/>
                </a:cxn>
                <a:cxn ang="0">
                  <a:pos x="2502" y="1026"/>
                </a:cxn>
                <a:cxn ang="0">
                  <a:pos x="2521" y="1182"/>
                </a:cxn>
                <a:cxn ang="0">
                  <a:pos x="2521" y="1341"/>
                </a:cxn>
                <a:cxn ang="0">
                  <a:pos x="2502" y="1497"/>
                </a:cxn>
                <a:cxn ang="0">
                  <a:pos x="2464" y="1645"/>
                </a:cxn>
                <a:cxn ang="0">
                  <a:pos x="2409" y="1787"/>
                </a:cxn>
                <a:cxn ang="0">
                  <a:pos x="2339" y="1920"/>
                </a:cxn>
                <a:cxn ang="0">
                  <a:pos x="2254" y="2042"/>
                </a:cxn>
                <a:cxn ang="0">
                  <a:pos x="2154" y="2153"/>
                </a:cxn>
                <a:cxn ang="0">
                  <a:pos x="2043" y="2253"/>
                </a:cxn>
                <a:cxn ang="0">
                  <a:pos x="1920" y="2338"/>
                </a:cxn>
                <a:cxn ang="0">
                  <a:pos x="1788" y="2409"/>
                </a:cxn>
                <a:cxn ang="0">
                  <a:pos x="1646" y="2464"/>
                </a:cxn>
                <a:cxn ang="0">
                  <a:pos x="1497" y="2501"/>
                </a:cxn>
                <a:cxn ang="0">
                  <a:pos x="1341" y="2521"/>
                </a:cxn>
                <a:cxn ang="0">
                  <a:pos x="1182" y="2521"/>
                </a:cxn>
                <a:cxn ang="0">
                  <a:pos x="1027" y="2501"/>
                </a:cxn>
                <a:cxn ang="0">
                  <a:pos x="878" y="2464"/>
                </a:cxn>
                <a:cxn ang="0">
                  <a:pos x="736" y="2409"/>
                </a:cxn>
                <a:cxn ang="0">
                  <a:pos x="603" y="2338"/>
                </a:cxn>
                <a:cxn ang="0">
                  <a:pos x="481" y="2253"/>
                </a:cxn>
                <a:cxn ang="0">
                  <a:pos x="370" y="2153"/>
                </a:cxn>
                <a:cxn ang="0">
                  <a:pos x="270" y="2042"/>
                </a:cxn>
                <a:cxn ang="0">
                  <a:pos x="185" y="1920"/>
                </a:cxn>
                <a:cxn ang="0">
                  <a:pos x="114" y="1787"/>
                </a:cxn>
                <a:cxn ang="0">
                  <a:pos x="60" y="1645"/>
                </a:cxn>
                <a:cxn ang="0">
                  <a:pos x="22" y="1497"/>
                </a:cxn>
                <a:cxn ang="0">
                  <a:pos x="2" y="1341"/>
                </a:cxn>
                <a:cxn ang="0">
                  <a:pos x="2" y="1182"/>
                </a:cxn>
                <a:cxn ang="0">
                  <a:pos x="22" y="1026"/>
                </a:cxn>
                <a:cxn ang="0">
                  <a:pos x="60" y="877"/>
                </a:cxn>
                <a:cxn ang="0">
                  <a:pos x="114" y="736"/>
                </a:cxn>
                <a:cxn ang="0">
                  <a:pos x="185" y="604"/>
                </a:cxn>
                <a:cxn ang="0">
                  <a:pos x="270" y="481"/>
                </a:cxn>
                <a:cxn ang="0">
                  <a:pos x="370" y="369"/>
                </a:cxn>
                <a:cxn ang="0">
                  <a:pos x="481" y="271"/>
                </a:cxn>
                <a:cxn ang="0">
                  <a:pos x="603" y="186"/>
                </a:cxn>
                <a:cxn ang="0">
                  <a:pos x="736" y="115"/>
                </a:cxn>
                <a:cxn ang="0">
                  <a:pos x="878" y="60"/>
                </a:cxn>
                <a:cxn ang="0">
                  <a:pos x="1027" y="23"/>
                </a:cxn>
                <a:cxn ang="0">
                  <a:pos x="1182" y="3"/>
                </a:cxn>
              </a:cxnLst>
              <a:rect l="0" t="0" r="r" b="b"/>
              <a:pathLst>
                <a:path w="2524" h="2523">
                  <a:moveTo>
                    <a:pt x="1262" y="0"/>
                  </a:moveTo>
                  <a:lnTo>
                    <a:pt x="1341" y="3"/>
                  </a:lnTo>
                  <a:lnTo>
                    <a:pt x="1420" y="10"/>
                  </a:lnTo>
                  <a:lnTo>
                    <a:pt x="1497" y="23"/>
                  </a:lnTo>
                  <a:lnTo>
                    <a:pt x="1573" y="39"/>
                  </a:lnTo>
                  <a:lnTo>
                    <a:pt x="1646" y="60"/>
                  </a:lnTo>
                  <a:lnTo>
                    <a:pt x="1718" y="86"/>
                  </a:lnTo>
                  <a:lnTo>
                    <a:pt x="1788" y="115"/>
                  </a:lnTo>
                  <a:lnTo>
                    <a:pt x="1855" y="148"/>
                  </a:lnTo>
                  <a:lnTo>
                    <a:pt x="1920" y="186"/>
                  </a:lnTo>
                  <a:lnTo>
                    <a:pt x="1982" y="226"/>
                  </a:lnTo>
                  <a:lnTo>
                    <a:pt x="2043" y="271"/>
                  </a:lnTo>
                  <a:lnTo>
                    <a:pt x="2100" y="318"/>
                  </a:lnTo>
                  <a:lnTo>
                    <a:pt x="2154" y="369"/>
                  </a:lnTo>
                  <a:lnTo>
                    <a:pt x="2205" y="424"/>
                  </a:lnTo>
                  <a:lnTo>
                    <a:pt x="2254" y="481"/>
                  </a:lnTo>
                  <a:lnTo>
                    <a:pt x="2298" y="541"/>
                  </a:lnTo>
                  <a:lnTo>
                    <a:pt x="2339" y="604"/>
                  </a:lnTo>
                  <a:lnTo>
                    <a:pt x="2376" y="668"/>
                  </a:lnTo>
                  <a:lnTo>
                    <a:pt x="2409" y="736"/>
                  </a:lnTo>
                  <a:lnTo>
                    <a:pt x="2439" y="806"/>
                  </a:lnTo>
                  <a:lnTo>
                    <a:pt x="2464" y="877"/>
                  </a:lnTo>
                  <a:lnTo>
                    <a:pt x="2486" y="951"/>
                  </a:lnTo>
                  <a:lnTo>
                    <a:pt x="2502" y="1026"/>
                  </a:lnTo>
                  <a:lnTo>
                    <a:pt x="2514" y="1103"/>
                  </a:lnTo>
                  <a:lnTo>
                    <a:pt x="2521" y="1182"/>
                  </a:lnTo>
                  <a:lnTo>
                    <a:pt x="2524" y="1261"/>
                  </a:lnTo>
                  <a:lnTo>
                    <a:pt x="2521" y="1341"/>
                  </a:lnTo>
                  <a:lnTo>
                    <a:pt x="2514" y="1420"/>
                  </a:lnTo>
                  <a:lnTo>
                    <a:pt x="2502" y="1497"/>
                  </a:lnTo>
                  <a:lnTo>
                    <a:pt x="2486" y="1572"/>
                  </a:lnTo>
                  <a:lnTo>
                    <a:pt x="2464" y="1645"/>
                  </a:lnTo>
                  <a:lnTo>
                    <a:pt x="2439" y="1717"/>
                  </a:lnTo>
                  <a:lnTo>
                    <a:pt x="2409" y="1787"/>
                  </a:lnTo>
                  <a:lnTo>
                    <a:pt x="2376" y="1855"/>
                  </a:lnTo>
                  <a:lnTo>
                    <a:pt x="2339" y="1920"/>
                  </a:lnTo>
                  <a:lnTo>
                    <a:pt x="2298" y="1982"/>
                  </a:lnTo>
                  <a:lnTo>
                    <a:pt x="2254" y="2042"/>
                  </a:lnTo>
                  <a:lnTo>
                    <a:pt x="2205" y="2099"/>
                  </a:lnTo>
                  <a:lnTo>
                    <a:pt x="2154" y="2153"/>
                  </a:lnTo>
                  <a:lnTo>
                    <a:pt x="2100" y="2204"/>
                  </a:lnTo>
                  <a:lnTo>
                    <a:pt x="2043" y="2253"/>
                  </a:lnTo>
                  <a:lnTo>
                    <a:pt x="1982" y="2297"/>
                  </a:lnTo>
                  <a:lnTo>
                    <a:pt x="1920" y="2338"/>
                  </a:lnTo>
                  <a:lnTo>
                    <a:pt x="1855" y="2375"/>
                  </a:lnTo>
                  <a:lnTo>
                    <a:pt x="1788" y="2409"/>
                  </a:lnTo>
                  <a:lnTo>
                    <a:pt x="1718" y="2438"/>
                  </a:lnTo>
                  <a:lnTo>
                    <a:pt x="1646" y="2464"/>
                  </a:lnTo>
                  <a:lnTo>
                    <a:pt x="1573" y="2485"/>
                  </a:lnTo>
                  <a:lnTo>
                    <a:pt x="1497" y="2501"/>
                  </a:lnTo>
                  <a:lnTo>
                    <a:pt x="1420" y="2514"/>
                  </a:lnTo>
                  <a:lnTo>
                    <a:pt x="1341" y="2521"/>
                  </a:lnTo>
                  <a:lnTo>
                    <a:pt x="1262" y="2523"/>
                  </a:lnTo>
                  <a:lnTo>
                    <a:pt x="1182" y="2521"/>
                  </a:lnTo>
                  <a:lnTo>
                    <a:pt x="1104" y="2514"/>
                  </a:lnTo>
                  <a:lnTo>
                    <a:pt x="1027" y="2501"/>
                  </a:lnTo>
                  <a:lnTo>
                    <a:pt x="951" y="2485"/>
                  </a:lnTo>
                  <a:lnTo>
                    <a:pt x="878" y="2464"/>
                  </a:lnTo>
                  <a:lnTo>
                    <a:pt x="806" y="2438"/>
                  </a:lnTo>
                  <a:lnTo>
                    <a:pt x="736" y="2409"/>
                  </a:lnTo>
                  <a:lnTo>
                    <a:pt x="669" y="2375"/>
                  </a:lnTo>
                  <a:lnTo>
                    <a:pt x="603" y="2338"/>
                  </a:lnTo>
                  <a:lnTo>
                    <a:pt x="541" y="2297"/>
                  </a:lnTo>
                  <a:lnTo>
                    <a:pt x="481" y="2253"/>
                  </a:lnTo>
                  <a:lnTo>
                    <a:pt x="424" y="2204"/>
                  </a:lnTo>
                  <a:lnTo>
                    <a:pt x="370" y="2153"/>
                  </a:lnTo>
                  <a:lnTo>
                    <a:pt x="319" y="2099"/>
                  </a:lnTo>
                  <a:lnTo>
                    <a:pt x="270" y="2042"/>
                  </a:lnTo>
                  <a:lnTo>
                    <a:pt x="226" y="1982"/>
                  </a:lnTo>
                  <a:lnTo>
                    <a:pt x="185" y="1920"/>
                  </a:lnTo>
                  <a:lnTo>
                    <a:pt x="148" y="1855"/>
                  </a:lnTo>
                  <a:lnTo>
                    <a:pt x="114" y="1787"/>
                  </a:lnTo>
                  <a:lnTo>
                    <a:pt x="85" y="1717"/>
                  </a:lnTo>
                  <a:lnTo>
                    <a:pt x="60" y="1645"/>
                  </a:lnTo>
                  <a:lnTo>
                    <a:pt x="38" y="1572"/>
                  </a:lnTo>
                  <a:lnTo>
                    <a:pt x="22" y="1497"/>
                  </a:lnTo>
                  <a:lnTo>
                    <a:pt x="9" y="1420"/>
                  </a:lnTo>
                  <a:lnTo>
                    <a:pt x="2" y="1341"/>
                  </a:lnTo>
                  <a:lnTo>
                    <a:pt x="0" y="1261"/>
                  </a:lnTo>
                  <a:lnTo>
                    <a:pt x="2" y="1182"/>
                  </a:lnTo>
                  <a:lnTo>
                    <a:pt x="9" y="1103"/>
                  </a:lnTo>
                  <a:lnTo>
                    <a:pt x="22" y="1026"/>
                  </a:lnTo>
                  <a:lnTo>
                    <a:pt x="38" y="951"/>
                  </a:lnTo>
                  <a:lnTo>
                    <a:pt x="60" y="877"/>
                  </a:lnTo>
                  <a:lnTo>
                    <a:pt x="85" y="806"/>
                  </a:lnTo>
                  <a:lnTo>
                    <a:pt x="114" y="736"/>
                  </a:lnTo>
                  <a:lnTo>
                    <a:pt x="148" y="668"/>
                  </a:lnTo>
                  <a:lnTo>
                    <a:pt x="185" y="604"/>
                  </a:lnTo>
                  <a:lnTo>
                    <a:pt x="226" y="541"/>
                  </a:lnTo>
                  <a:lnTo>
                    <a:pt x="270" y="481"/>
                  </a:lnTo>
                  <a:lnTo>
                    <a:pt x="319" y="424"/>
                  </a:lnTo>
                  <a:lnTo>
                    <a:pt x="370" y="369"/>
                  </a:lnTo>
                  <a:lnTo>
                    <a:pt x="424" y="318"/>
                  </a:lnTo>
                  <a:lnTo>
                    <a:pt x="481" y="271"/>
                  </a:lnTo>
                  <a:lnTo>
                    <a:pt x="541" y="226"/>
                  </a:lnTo>
                  <a:lnTo>
                    <a:pt x="603" y="186"/>
                  </a:lnTo>
                  <a:lnTo>
                    <a:pt x="669" y="148"/>
                  </a:lnTo>
                  <a:lnTo>
                    <a:pt x="736" y="115"/>
                  </a:lnTo>
                  <a:lnTo>
                    <a:pt x="806" y="86"/>
                  </a:lnTo>
                  <a:lnTo>
                    <a:pt x="878" y="60"/>
                  </a:lnTo>
                  <a:lnTo>
                    <a:pt x="951" y="39"/>
                  </a:lnTo>
                  <a:lnTo>
                    <a:pt x="1027" y="23"/>
                  </a:lnTo>
                  <a:lnTo>
                    <a:pt x="1104" y="10"/>
                  </a:lnTo>
                  <a:lnTo>
                    <a:pt x="1182" y="3"/>
                  </a:lnTo>
                  <a:lnTo>
                    <a:pt x="1262" y="0"/>
                  </a:lnTo>
                  <a:close/>
                </a:path>
              </a:pathLst>
            </a:custGeom>
            <a:solidFill>
              <a:schemeClr val="accent6">
                <a:lumMod val="5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78" name="Freeform 7"/>
            <p:cNvSpPr>
              <a:spLocks/>
            </p:cNvSpPr>
            <p:nvPr/>
          </p:nvSpPr>
          <p:spPr bwMode="auto">
            <a:xfrm>
              <a:off x="4011613" y="1416050"/>
              <a:ext cx="1997075" cy="4002088"/>
            </a:xfrm>
            <a:custGeom>
              <a:avLst/>
              <a:gdLst/>
              <a:ahLst/>
              <a:cxnLst>
                <a:cxn ang="0">
                  <a:pos x="1258" y="0"/>
                </a:cxn>
                <a:cxn ang="0">
                  <a:pos x="1258" y="2521"/>
                </a:cxn>
                <a:cxn ang="0">
                  <a:pos x="1179" y="2519"/>
                </a:cxn>
                <a:cxn ang="0">
                  <a:pos x="1101" y="2511"/>
                </a:cxn>
                <a:cxn ang="0">
                  <a:pos x="1023" y="2499"/>
                </a:cxn>
                <a:cxn ang="0">
                  <a:pos x="948" y="2483"/>
                </a:cxn>
                <a:cxn ang="0">
                  <a:pos x="875" y="2461"/>
                </a:cxn>
                <a:cxn ang="0">
                  <a:pos x="803" y="2436"/>
                </a:cxn>
                <a:cxn ang="0">
                  <a:pos x="734" y="2406"/>
                </a:cxn>
                <a:cxn ang="0">
                  <a:pos x="666" y="2373"/>
                </a:cxn>
                <a:cxn ang="0">
                  <a:pos x="602" y="2335"/>
                </a:cxn>
                <a:cxn ang="0">
                  <a:pos x="539" y="2295"/>
                </a:cxn>
                <a:cxn ang="0">
                  <a:pos x="480" y="2250"/>
                </a:cxn>
                <a:cxn ang="0">
                  <a:pos x="422" y="2203"/>
                </a:cxn>
                <a:cxn ang="0">
                  <a:pos x="368" y="2151"/>
                </a:cxn>
                <a:cxn ang="0">
                  <a:pos x="317" y="2097"/>
                </a:cxn>
                <a:cxn ang="0">
                  <a:pos x="270" y="2040"/>
                </a:cxn>
                <a:cxn ang="0">
                  <a:pos x="225" y="1980"/>
                </a:cxn>
                <a:cxn ang="0">
                  <a:pos x="185" y="1918"/>
                </a:cxn>
                <a:cxn ang="0">
                  <a:pos x="147" y="1853"/>
                </a:cxn>
                <a:cxn ang="0">
                  <a:pos x="114" y="1785"/>
                </a:cxn>
                <a:cxn ang="0">
                  <a:pos x="84" y="1716"/>
                </a:cxn>
                <a:cxn ang="0">
                  <a:pos x="60" y="1645"/>
                </a:cxn>
                <a:cxn ang="0">
                  <a:pos x="38" y="1571"/>
                </a:cxn>
                <a:cxn ang="0">
                  <a:pos x="22" y="1495"/>
                </a:cxn>
                <a:cxn ang="0">
                  <a:pos x="10" y="1419"/>
                </a:cxn>
                <a:cxn ang="0">
                  <a:pos x="2" y="1340"/>
                </a:cxn>
                <a:cxn ang="0">
                  <a:pos x="0" y="1261"/>
                </a:cxn>
                <a:cxn ang="0">
                  <a:pos x="2" y="1181"/>
                </a:cxn>
                <a:cxn ang="0">
                  <a:pos x="10" y="1102"/>
                </a:cxn>
                <a:cxn ang="0">
                  <a:pos x="22" y="1026"/>
                </a:cxn>
                <a:cxn ang="0">
                  <a:pos x="38" y="950"/>
                </a:cxn>
                <a:cxn ang="0">
                  <a:pos x="60" y="877"/>
                </a:cxn>
                <a:cxn ang="0">
                  <a:pos x="84" y="805"/>
                </a:cxn>
                <a:cxn ang="0">
                  <a:pos x="114" y="736"/>
                </a:cxn>
                <a:cxn ang="0">
                  <a:pos x="147" y="668"/>
                </a:cxn>
                <a:cxn ang="0">
                  <a:pos x="185" y="603"/>
                </a:cxn>
                <a:cxn ang="0">
                  <a:pos x="225" y="541"/>
                </a:cxn>
                <a:cxn ang="0">
                  <a:pos x="270" y="481"/>
                </a:cxn>
                <a:cxn ang="0">
                  <a:pos x="317" y="424"/>
                </a:cxn>
                <a:cxn ang="0">
                  <a:pos x="368" y="370"/>
                </a:cxn>
                <a:cxn ang="0">
                  <a:pos x="422" y="318"/>
                </a:cxn>
                <a:cxn ang="0">
                  <a:pos x="480" y="271"/>
                </a:cxn>
                <a:cxn ang="0">
                  <a:pos x="539" y="226"/>
                </a:cxn>
                <a:cxn ang="0">
                  <a:pos x="602" y="186"/>
                </a:cxn>
                <a:cxn ang="0">
                  <a:pos x="666" y="148"/>
                </a:cxn>
                <a:cxn ang="0">
                  <a:pos x="734" y="115"/>
                </a:cxn>
                <a:cxn ang="0">
                  <a:pos x="803" y="85"/>
                </a:cxn>
                <a:cxn ang="0">
                  <a:pos x="875" y="60"/>
                </a:cxn>
                <a:cxn ang="0">
                  <a:pos x="948" y="39"/>
                </a:cxn>
                <a:cxn ang="0">
                  <a:pos x="1023" y="22"/>
                </a:cxn>
                <a:cxn ang="0">
                  <a:pos x="1101" y="10"/>
                </a:cxn>
                <a:cxn ang="0">
                  <a:pos x="1179" y="2"/>
                </a:cxn>
                <a:cxn ang="0">
                  <a:pos x="1258" y="0"/>
                </a:cxn>
              </a:cxnLst>
              <a:rect l="0" t="0" r="r" b="b"/>
              <a:pathLst>
                <a:path w="1258" h="2521">
                  <a:moveTo>
                    <a:pt x="1258" y="0"/>
                  </a:moveTo>
                  <a:lnTo>
                    <a:pt x="1258" y="2521"/>
                  </a:lnTo>
                  <a:lnTo>
                    <a:pt x="1179" y="2519"/>
                  </a:lnTo>
                  <a:lnTo>
                    <a:pt x="1101" y="2511"/>
                  </a:lnTo>
                  <a:lnTo>
                    <a:pt x="1023" y="2499"/>
                  </a:lnTo>
                  <a:lnTo>
                    <a:pt x="948" y="2483"/>
                  </a:lnTo>
                  <a:lnTo>
                    <a:pt x="875" y="2461"/>
                  </a:lnTo>
                  <a:lnTo>
                    <a:pt x="803" y="2436"/>
                  </a:lnTo>
                  <a:lnTo>
                    <a:pt x="734" y="2406"/>
                  </a:lnTo>
                  <a:lnTo>
                    <a:pt x="666" y="2373"/>
                  </a:lnTo>
                  <a:lnTo>
                    <a:pt x="602" y="2335"/>
                  </a:lnTo>
                  <a:lnTo>
                    <a:pt x="539" y="2295"/>
                  </a:lnTo>
                  <a:lnTo>
                    <a:pt x="480" y="2250"/>
                  </a:lnTo>
                  <a:lnTo>
                    <a:pt x="422" y="2203"/>
                  </a:lnTo>
                  <a:lnTo>
                    <a:pt x="368" y="2151"/>
                  </a:lnTo>
                  <a:lnTo>
                    <a:pt x="317" y="2097"/>
                  </a:lnTo>
                  <a:lnTo>
                    <a:pt x="270" y="2040"/>
                  </a:lnTo>
                  <a:lnTo>
                    <a:pt x="225" y="1980"/>
                  </a:lnTo>
                  <a:lnTo>
                    <a:pt x="185" y="1918"/>
                  </a:lnTo>
                  <a:lnTo>
                    <a:pt x="147" y="1853"/>
                  </a:lnTo>
                  <a:lnTo>
                    <a:pt x="114" y="1785"/>
                  </a:lnTo>
                  <a:lnTo>
                    <a:pt x="84" y="1716"/>
                  </a:lnTo>
                  <a:lnTo>
                    <a:pt x="60" y="1645"/>
                  </a:lnTo>
                  <a:lnTo>
                    <a:pt x="38" y="1571"/>
                  </a:lnTo>
                  <a:lnTo>
                    <a:pt x="22" y="1495"/>
                  </a:lnTo>
                  <a:lnTo>
                    <a:pt x="10" y="1419"/>
                  </a:lnTo>
                  <a:lnTo>
                    <a:pt x="2" y="1340"/>
                  </a:lnTo>
                  <a:lnTo>
                    <a:pt x="0" y="1261"/>
                  </a:lnTo>
                  <a:lnTo>
                    <a:pt x="2" y="1181"/>
                  </a:lnTo>
                  <a:lnTo>
                    <a:pt x="10" y="1102"/>
                  </a:lnTo>
                  <a:lnTo>
                    <a:pt x="22" y="1026"/>
                  </a:lnTo>
                  <a:lnTo>
                    <a:pt x="38" y="950"/>
                  </a:lnTo>
                  <a:lnTo>
                    <a:pt x="60" y="877"/>
                  </a:lnTo>
                  <a:lnTo>
                    <a:pt x="84" y="805"/>
                  </a:lnTo>
                  <a:lnTo>
                    <a:pt x="114" y="736"/>
                  </a:lnTo>
                  <a:lnTo>
                    <a:pt x="147" y="668"/>
                  </a:lnTo>
                  <a:lnTo>
                    <a:pt x="185" y="603"/>
                  </a:lnTo>
                  <a:lnTo>
                    <a:pt x="225" y="541"/>
                  </a:lnTo>
                  <a:lnTo>
                    <a:pt x="270" y="481"/>
                  </a:lnTo>
                  <a:lnTo>
                    <a:pt x="317" y="424"/>
                  </a:lnTo>
                  <a:lnTo>
                    <a:pt x="368" y="370"/>
                  </a:lnTo>
                  <a:lnTo>
                    <a:pt x="422" y="318"/>
                  </a:lnTo>
                  <a:lnTo>
                    <a:pt x="480" y="271"/>
                  </a:lnTo>
                  <a:lnTo>
                    <a:pt x="539" y="226"/>
                  </a:lnTo>
                  <a:lnTo>
                    <a:pt x="602" y="186"/>
                  </a:lnTo>
                  <a:lnTo>
                    <a:pt x="666" y="148"/>
                  </a:lnTo>
                  <a:lnTo>
                    <a:pt x="734" y="115"/>
                  </a:lnTo>
                  <a:lnTo>
                    <a:pt x="803" y="85"/>
                  </a:lnTo>
                  <a:lnTo>
                    <a:pt x="875" y="60"/>
                  </a:lnTo>
                  <a:lnTo>
                    <a:pt x="948" y="39"/>
                  </a:lnTo>
                  <a:lnTo>
                    <a:pt x="1023" y="22"/>
                  </a:lnTo>
                  <a:lnTo>
                    <a:pt x="1101" y="10"/>
                  </a:lnTo>
                  <a:lnTo>
                    <a:pt x="1179" y="2"/>
                  </a:lnTo>
                  <a:lnTo>
                    <a:pt x="1258"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79" name="Freeform 8"/>
            <p:cNvSpPr>
              <a:spLocks/>
            </p:cNvSpPr>
            <p:nvPr/>
          </p:nvSpPr>
          <p:spPr bwMode="auto">
            <a:xfrm>
              <a:off x="6008688" y="1414463"/>
              <a:ext cx="2008188" cy="4005263"/>
            </a:xfrm>
            <a:custGeom>
              <a:avLst/>
              <a:gdLst/>
              <a:ahLst/>
              <a:cxnLst>
                <a:cxn ang="0">
                  <a:pos x="2" y="0"/>
                </a:cxn>
                <a:cxn ang="0">
                  <a:pos x="4" y="0"/>
                </a:cxn>
                <a:cxn ang="0">
                  <a:pos x="84" y="2"/>
                </a:cxn>
                <a:cxn ang="0">
                  <a:pos x="162" y="9"/>
                </a:cxn>
                <a:cxn ang="0">
                  <a:pos x="239" y="22"/>
                </a:cxn>
                <a:cxn ang="0">
                  <a:pos x="315" y="38"/>
                </a:cxn>
                <a:cxn ang="0">
                  <a:pos x="388" y="59"/>
                </a:cxn>
                <a:cxn ang="0">
                  <a:pos x="460" y="85"/>
                </a:cxn>
                <a:cxn ang="0">
                  <a:pos x="530" y="114"/>
                </a:cxn>
                <a:cxn ang="0">
                  <a:pos x="597" y="148"/>
                </a:cxn>
                <a:cxn ang="0">
                  <a:pos x="662" y="185"/>
                </a:cxn>
                <a:cxn ang="0">
                  <a:pos x="724" y="226"/>
                </a:cxn>
                <a:cxn ang="0">
                  <a:pos x="785" y="270"/>
                </a:cxn>
                <a:cxn ang="0">
                  <a:pos x="841" y="319"/>
                </a:cxn>
                <a:cxn ang="0">
                  <a:pos x="896" y="369"/>
                </a:cxn>
                <a:cxn ang="0">
                  <a:pos x="947" y="424"/>
                </a:cxn>
                <a:cxn ang="0">
                  <a:pos x="995" y="481"/>
                </a:cxn>
                <a:cxn ang="0">
                  <a:pos x="1039" y="541"/>
                </a:cxn>
                <a:cxn ang="0">
                  <a:pos x="1080" y="603"/>
                </a:cxn>
                <a:cxn ang="0">
                  <a:pos x="1117" y="668"/>
                </a:cxn>
                <a:cxn ang="0">
                  <a:pos x="1151" y="736"/>
                </a:cxn>
                <a:cxn ang="0">
                  <a:pos x="1180" y="806"/>
                </a:cxn>
                <a:cxn ang="0">
                  <a:pos x="1206" y="878"/>
                </a:cxn>
                <a:cxn ang="0">
                  <a:pos x="1227" y="951"/>
                </a:cxn>
                <a:cxn ang="0">
                  <a:pos x="1243" y="1026"/>
                </a:cxn>
                <a:cxn ang="0">
                  <a:pos x="1256" y="1103"/>
                </a:cxn>
                <a:cxn ang="0">
                  <a:pos x="1263" y="1182"/>
                </a:cxn>
                <a:cxn ang="0">
                  <a:pos x="1265" y="1262"/>
                </a:cxn>
                <a:cxn ang="0">
                  <a:pos x="1263" y="1341"/>
                </a:cxn>
                <a:cxn ang="0">
                  <a:pos x="1256" y="1420"/>
                </a:cxn>
                <a:cxn ang="0">
                  <a:pos x="1243" y="1497"/>
                </a:cxn>
                <a:cxn ang="0">
                  <a:pos x="1227" y="1572"/>
                </a:cxn>
                <a:cxn ang="0">
                  <a:pos x="1206" y="1646"/>
                </a:cxn>
                <a:cxn ang="0">
                  <a:pos x="1180" y="1717"/>
                </a:cxn>
                <a:cxn ang="0">
                  <a:pos x="1151" y="1787"/>
                </a:cxn>
                <a:cxn ang="0">
                  <a:pos x="1117" y="1855"/>
                </a:cxn>
                <a:cxn ang="0">
                  <a:pos x="1080" y="1920"/>
                </a:cxn>
                <a:cxn ang="0">
                  <a:pos x="1039" y="1982"/>
                </a:cxn>
                <a:cxn ang="0">
                  <a:pos x="995" y="2042"/>
                </a:cxn>
                <a:cxn ang="0">
                  <a:pos x="947" y="2100"/>
                </a:cxn>
                <a:cxn ang="0">
                  <a:pos x="896" y="2154"/>
                </a:cxn>
                <a:cxn ang="0">
                  <a:pos x="841" y="2204"/>
                </a:cxn>
                <a:cxn ang="0">
                  <a:pos x="785" y="2253"/>
                </a:cxn>
                <a:cxn ang="0">
                  <a:pos x="724" y="2297"/>
                </a:cxn>
                <a:cxn ang="0">
                  <a:pos x="662" y="2338"/>
                </a:cxn>
                <a:cxn ang="0">
                  <a:pos x="597" y="2375"/>
                </a:cxn>
                <a:cxn ang="0">
                  <a:pos x="530" y="2409"/>
                </a:cxn>
                <a:cxn ang="0">
                  <a:pos x="460" y="2438"/>
                </a:cxn>
                <a:cxn ang="0">
                  <a:pos x="388" y="2464"/>
                </a:cxn>
                <a:cxn ang="0">
                  <a:pos x="315" y="2485"/>
                </a:cxn>
                <a:cxn ang="0">
                  <a:pos x="239" y="2501"/>
                </a:cxn>
                <a:cxn ang="0">
                  <a:pos x="162" y="2514"/>
                </a:cxn>
                <a:cxn ang="0">
                  <a:pos x="84" y="2521"/>
                </a:cxn>
                <a:cxn ang="0">
                  <a:pos x="4" y="2523"/>
                </a:cxn>
                <a:cxn ang="0">
                  <a:pos x="2" y="2523"/>
                </a:cxn>
                <a:cxn ang="0">
                  <a:pos x="2" y="2522"/>
                </a:cxn>
                <a:cxn ang="0">
                  <a:pos x="0" y="2522"/>
                </a:cxn>
                <a:cxn ang="0">
                  <a:pos x="0" y="1"/>
                </a:cxn>
                <a:cxn ang="0">
                  <a:pos x="2" y="1"/>
                </a:cxn>
                <a:cxn ang="0">
                  <a:pos x="2" y="0"/>
                </a:cxn>
              </a:cxnLst>
              <a:rect l="0" t="0" r="r" b="b"/>
              <a:pathLst>
                <a:path w="1265" h="2523">
                  <a:moveTo>
                    <a:pt x="2" y="0"/>
                  </a:moveTo>
                  <a:lnTo>
                    <a:pt x="4" y="0"/>
                  </a:lnTo>
                  <a:lnTo>
                    <a:pt x="84" y="2"/>
                  </a:lnTo>
                  <a:lnTo>
                    <a:pt x="162" y="9"/>
                  </a:lnTo>
                  <a:lnTo>
                    <a:pt x="239" y="22"/>
                  </a:lnTo>
                  <a:lnTo>
                    <a:pt x="315" y="38"/>
                  </a:lnTo>
                  <a:lnTo>
                    <a:pt x="388" y="59"/>
                  </a:lnTo>
                  <a:lnTo>
                    <a:pt x="460" y="85"/>
                  </a:lnTo>
                  <a:lnTo>
                    <a:pt x="530" y="114"/>
                  </a:lnTo>
                  <a:lnTo>
                    <a:pt x="597" y="148"/>
                  </a:lnTo>
                  <a:lnTo>
                    <a:pt x="662" y="185"/>
                  </a:lnTo>
                  <a:lnTo>
                    <a:pt x="724" y="226"/>
                  </a:lnTo>
                  <a:lnTo>
                    <a:pt x="785" y="270"/>
                  </a:lnTo>
                  <a:lnTo>
                    <a:pt x="841" y="319"/>
                  </a:lnTo>
                  <a:lnTo>
                    <a:pt x="896" y="369"/>
                  </a:lnTo>
                  <a:lnTo>
                    <a:pt x="947" y="424"/>
                  </a:lnTo>
                  <a:lnTo>
                    <a:pt x="995" y="481"/>
                  </a:lnTo>
                  <a:lnTo>
                    <a:pt x="1039" y="541"/>
                  </a:lnTo>
                  <a:lnTo>
                    <a:pt x="1080" y="603"/>
                  </a:lnTo>
                  <a:lnTo>
                    <a:pt x="1117" y="668"/>
                  </a:lnTo>
                  <a:lnTo>
                    <a:pt x="1151" y="736"/>
                  </a:lnTo>
                  <a:lnTo>
                    <a:pt x="1180" y="806"/>
                  </a:lnTo>
                  <a:lnTo>
                    <a:pt x="1206" y="878"/>
                  </a:lnTo>
                  <a:lnTo>
                    <a:pt x="1227" y="951"/>
                  </a:lnTo>
                  <a:lnTo>
                    <a:pt x="1243" y="1026"/>
                  </a:lnTo>
                  <a:lnTo>
                    <a:pt x="1256" y="1103"/>
                  </a:lnTo>
                  <a:lnTo>
                    <a:pt x="1263" y="1182"/>
                  </a:lnTo>
                  <a:lnTo>
                    <a:pt x="1265" y="1262"/>
                  </a:lnTo>
                  <a:lnTo>
                    <a:pt x="1263" y="1341"/>
                  </a:lnTo>
                  <a:lnTo>
                    <a:pt x="1256" y="1420"/>
                  </a:lnTo>
                  <a:lnTo>
                    <a:pt x="1243" y="1497"/>
                  </a:lnTo>
                  <a:lnTo>
                    <a:pt x="1227" y="1572"/>
                  </a:lnTo>
                  <a:lnTo>
                    <a:pt x="1206" y="1646"/>
                  </a:lnTo>
                  <a:lnTo>
                    <a:pt x="1180" y="1717"/>
                  </a:lnTo>
                  <a:lnTo>
                    <a:pt x="1151" y="1787"/>
                  </a:lnTo>
                  <a:lnTo>
                    <a:pt x="1117" y="1855"/>
                  </a:lnTo>
                  <a:lnTo>
                    <a:pt x="1080" y="1920"/>
                  </a:lnTo>
                  <a:lnTo>
                    <a:pt x="1039" y="1982"/>
                  </a:lnTo>
                  <a:lnTo>
                    <a:pt x="995" y="2042"/>
                  </a:lnTo>
                  <a:lnTo>
                    <a:pt x="947" y="2100"/>
                  </a:lnTo>
                  <a:lnTo>
                    <a:pt x="896" y="2154"/>
                  </a:lnTo>
                  <a:lnTo>
                    <a:pt x="841" y="2204"/>
                  </a:lnTo>
                  <a:lnTo>
                    <a:pt x="785" y="2253"/>
                  </a:lnTo>
                  <a:lnTo>
                    <a:pt x="724" y="2297"/>
                  </a:lnTo>
                  <a:lnTo>
                    <a:pt x="662" y="2338"/>
                  </a:lnTo>
                  <a:lnTo>
                    <a:pt x="597" y="2375"/>
                  </a:lnTo>
                  <a:lnTo>
                    <a:pt x="530" y="2409"/>
                  </a:lnTo>
                  <a:lnTo>
                    <a:pt x="460" y="2438"/>
                  </a:lnTo>
                  <a:lnTo>
                    <a:pt x="388" y="2464"/>
                  </a:lnTo>
                  <a:lnTo>
                    <a:pt x="315" y="2485"/>
                  </a:lnTo>
                  <a:lnTo>
                    <a:pt x="239" y="2501"/>
                  </a:lnTo>
                  <a:lnTo>
                    <a:pt x="162" y="2514"/>
                  </a:lnTo>
                  <a:lnTo>
                    <a:pt x="84" y="2521"/>
                  </a:lnTo>
                  <a:lnTo>
                    <a:pt x="4" y="2523"/>
                  </a:lnTo>
                  <a:lnTo>
                    <a:pt x="2" y="2523"/>
                  </a:lnTo>
                  <a:lnTo>
                    <a:pt x="2" y="2522"/>
                  </a:lnTo>
                  <a:lnTo>
                    <a:pt x="0" y="2522"/>
                  </a:lnTo>
                  <a:lnTo>
                    <a:pt x="0" y="1"/>
                  </a:lnTo>
                  <a:lnTo>
                    <a:pt x="2" y="1"/>
                  </a:lnTo>
                  <a:lnTo>
                    <a:pt x="2"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0" name="Freeform 9"/>
            <p:cNvSpPr>
              <a:spLocks/>
            </p:cNvSpPr>
            <p:nvPr/>
          </p:nvSpPr>
          <p:spPr bwMode="auto">
            <a:xfrm>
              <a:off x="4265613" y="1668463"/>
              <a:ext cx="1743075" cy="3497263"/>
            </a:xfrm>
            <a:custGeom>
              <a:avLst/>
              <a:gdLst/>
              <a:ahLst/>
              <a:cxnLst>
                <a:cxn ang="0">
                  <a:pos x="1098" y="0"/>
                </a:cxn>
                <a:cxn ang="0">
                  <a:pos x="1098" y="2203"/>
                </a:cxn>
                <a:cxn ang="0">
                  <a:pos x="1023" y="2200"/>
                </a:cxn>
                <a:cxn ang="0">
                  <a:pos x="949" y="2192"/>
                </a:cxn>
                <a:cxn ang="0">
                  <a:pos x="877" y="2180"/>
                </a:cxn>
                <a:cxn ang="0">
                  <a:pos x="806" y="2163"/>
                </a:cxn>
                <a:cxn ang="0">
                  <a:pos x="737" y="2141"/>
                </a:cxn>
                <a:cxn ang="0">
                  <a:pos x="670" y="2115"/>
                </a:cxn>
                <a:cxn ang="0">
                  <a:pos x="606" y="2085"/>
                </a:cxn>
                <a:cxn ang="0">
                  <a:pos x="544" y="2052"/>
                </a:cxn>
                <a:cxn ang="0">
                  <a:pos x="484" y="2013"/>
                </a:cxn>
                <a:cxn ang="0">
                  <a:pos x="427" y="1972"/>
                </a:cxn>
                <a:cxn ang="0">
                  <a:pos x="373" y="1928"/>
                </a:cxn>
                <a:cxn ang="0">
                  <a:pos x="321" y="1879"/>
                </a:cxn>
                <a:cxn ang="0">
                  <a:pos x="273" y="1828"/>
                </a:cxn>
                <a:cxn ang="0">
                  <a:pos x="229" y="1773"/>
                </a:cxn>
                <a:cxn ang="0">
                  <a:pos x="188" y="1716"/>
                </a:cxn>
                <a:cxn ang="0">
                  <a:pos x="149" y="1656"/>
                </a:cxn>
                <a:cxn ang="0">
                  <a:pos x="116" y="1594"/>
                </a:cxn>
                <a:cxn ang="0">
                  <a:pos x="86" y="1529"/>
                </a:cxn>
                <a:cxn ang="0">
                  <a:pos x="60" y="1462"/>
                </a:cxn>
                <a:cxn ang="0">
                  <a:pos x="39" y="1394"/>
                </a:cxn>
                <a:cxn ang="0">
                  <a:pos x="22" y="1323"/>
                </a:cxn>
                <a:cxn ang="0">
                  <a:pos x="10" y="1251"/>
                </a:cxn>
                <a:cxn ang="0">
                  <a:pos x="2" y="1177"/>
                </a:cxn>
                <a:cxn ang="0">
                  <a:pos x="0" y="1102"/>
                </a:cxn>
                <a:cxn ang="0">
                  <a:pos x="2" y="1026"/>
                </a:cxn>
                <a:cxn ang="0">
                  <a:pos x="10" y="952"/>
                </a:cxn>
                <a:cxn ang="0">
                  <a:pos x="22" y="880"/>
                </a:cxn>
                <a:cxn ang="0">
                  <a:pos x="39" y="809"/>
                </a:cxn>
                <a:cxn ang="0">
                  <a:pos x="60" y="741"/>
                </a:cxn>
                <a:cxn ang="0">
                  <a:pos x="86" y="674"/>
                </a:cxn>
                <a:cxn ang="0">
                  <a:pos x="116" y="609"/>
                </a:cxn>
                <a:cxn ang="0">
                  <a:pos x="149" y="547"/>
                </a:cxn>
                <a:cxn ang="0">
                  <a:pos x="188" y="487"/>
                </a:cxn>
                <a:cxn ang="0">
                  <a:pos x="229" y="430"/>
                </a:cxn>
                <a:cxn ang="0">
                  <a:pos x="273" y="375"/>
                </a:cxn>
                <a:cxn ang="0">
                  <a:pos x="321" y="324"/>
                </a:cxn>
                <a:cxn ang="0">
                  <a:pos x="373" y="275"/>
                </a:cxn>
                <a:cxn ang="0">
                  <a:pos x="427" y="231"/>
                </a:cxn>
                <a:cxn ang="0">
                  <a:pos x="484" y="190"/>
                </a:cxn>
                <a:cxn ang="0">
                  <a:pos x="544" y="151"/>
                </a:cxn>
                <a:cxn ang="0">
                  <a:pos x="606" y="118"/>
                </a:cxn>
                <a:cxn ang="0">
                  <a:pos x="670" y="88"/>
                </a:cxn>
                <a:cxn ang="0">
                  <a:pos x="737" y="62"/>
                </a:cxn>
                <a:cxn ang="0">
                  <a:pos x="806" y="40"/>
                </a:cxn>
                <a:cxn ang="0">
                  <a:pos x="877" y="23"/>
                </a:cxn>
                <a:cxn ang="0">
                  <a:pos x="949" y="11"/>
                </a:cxn>
                <a:cxn ang="0">
                  <a:pos x="1023" y="3"/>
                </a:cxn>
                <a:cxn ang="0">
                  <a:pos x="1098" y="0"/>
                </a:cxn>
              </a:cxnLst>
              <a:rect l="0" t="0" r="r" b="b"/>
              <a:pathLst>
                <a:path w="1098" h="2203">
                  <a:moveTo>
                    <a:pt x="1098" y="0"/>
                  </a:moveTo>
                  <a:lnTo>
                    <a:pt x="1098" y="2203"/>
                  </a:lnTo>
                  <a:lnTo>
                    <a:pt x="1023" y="2200"/>
                  </a:lnTo>
                  <a:lnTo>
                    <a:pt x="949" y="2192"/>
                  </a:lnTo>
                  <a:lnTo>
                    <a:pt x="877" y="2180"/>
                  </a:lnTo>
                  <a:lnTo>
                    <a:pt x="806" y="2163"/>
                  </a:lnTo>
                  <a:lnTo>
                    <a:pt x="737" y="2141"/>
                  </a:lnTo>
                  <a:lnTo>
                    <a:pt x="670" y="2115"/>
                  </a:lnTo>
                  <a:lnTo>
                    <a:pt x="606" y="2085"/>
                  </a:lnTo>
                  <a:lnTo>
                    <a:pt x="544" y="2052"/>
                  </a:lnTo>
                  <a:lnTo>
                    <a:pt x="484" y="2013"/>
                  </a:lnTo>
                  <a:lnTo>
                    <a:pt x="427" y="1972"/>
                  </a:lnTo>
                  <a:lnTo>
                    <a:pt x="373" y="1928"/>
                  </a:lnTo>
                  <a:lnTo>
                    <a:pt x="321" y="1879"/>
                  </a:lnTo>
                  <a:lnTo>
                    <a:pt x="273" y="1828"/>
                  </a:lnTo>
                  <a:lnTo>
                    <a:pt x="229" y="1773"/>
                  </a:lnTo>
                  <a:lnTo>
                    <a:pt x="188" y="1716"/>
                  </a:lnTo>
                  <a:lnTo>
                    <a:pt x="149" y="1656"/>
                  </a:lnTo>
                  <a:lnTo>
                    <a:pt x="116" y="1594"/>
                  </a:lnTo>
                  <a:lnTo>
                    <a:pt x="86" y="1529"/>
                  </a:lnTo>
                  <a:lnTo>
                    <a:pt x="60" y="1462"/>
                  </a:lnTo>
                  <a:lnTo>
                    <a:pt x="39" y="1394"/>
                  </a:lnTo>
                  <a:lnTo>
                    <a:pt x="22" y="1323"/>
                  </a:lnTo>
                  <a:lnTo>
                    <a:pt x="10" y="1251"/>
                  </a:lnTo>
                  <a:lnTo>
                    <a:pt x="2" y="1177"/>
                  </a:lnTo>
                  <a:lnTo>
                    <a:pt x="0" y="1102"/>
                  </a:lnTo>
                  <a:lnTo>
                    <a:pt x="2" y="1026"/>
                  </a:lnTo>
                  <a:lnTo>
                    <a:pt x="10" y="952"/>
                  </a:lnTo>
                  <a:lnTo>
                    <a:pt x="22" y="880"/>
                  </a:lnTo>
                  <a:lnTo>
                    <a:pt x="39" y="809"/>
                  </a:lnTo>
                  <a:lnTo>
                    <a:pt x="60" y="741"/>
                  </a:lnTo>
                  <a:lnTo>
                    <a:pt x="86" y="674"/>
                  </a:lnTo>
                  <a:lnTo>
                    <a:pt x="116" y="609"/>
                  </a:lnTo>
                  <a:lnTo>
                    <a:pt x="149" y="547"/>
                  </a:lnTo>
                  <a:lnTo>
                    <a:pt x="188" y="487"/>
                  </a:lnTo>
                  <a:lnTo>
                    <a:pt x="229" y="430"/>
                  </a:lnTo>
                  <a:lnTo>
                    <a:pt x="273" y="375"/>
                  </a:lnTo>
                  <a:lnTo>
                    <a:pt x="321" y="324"/>
                  </a:lnTo>
                  <a:lnTo>
                    <a:pt x="373" y="275"/>
                  </a:lnTo>
                  <a:lnTo>
                    <a:pt x="427" y="231"/>
                  </a:lnTo>
                  <a:lnTo>
                    <a:pt x="484" y="190"/>
                  </a:lnTo>
                  <a:lnTo>
                    <a:pt x="544" y="151"/>
                  </a:lnTo>
                  <a:lnTo>
                    <a:pt x="606" y="118"/>
                  </a:lnTo>
                  <a:lnTo>
                    <a:pt x="670" y="88"/>
                  </a:lnTo>
                  <a:lnTo>
                    <a:pt x="737" y="62"/>
                  </a:lnTo>
                  <a:lnTo>
                    <a:pt x="806" y="40"/>
                  </a:lnTo>
                  <a:lnTo>
                    <a:pt x="877" y="23"/>
                  </a:lnTo>
                  <a:lnTo>
                    <a:pt x="949" y="11"/>
                  </a:lnTo>
                  <a:lnTo>
                    <a:pt x="1023" y="3"/>
                  </a:lnTo>
                  <a:lnTo>
                    <a:pt x="1098"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1" name="Freeform 10"/>
            <p:cNvSpPr>
              <a:spLocks/>
            </p:cNvSpPr>
            <p:nvPr/>
          </p:nvSpPr>
          <p:spPr bwMode="auto">
            <a:xfrm>
              <a:off x="6008688" y="1668463"/>
              <a:ext cx="1754188" cy="3497263"/>
            </a:xfrm>
            <a:custGeom>
              <a:avLst/>
              <a:gdLst/>
              <a:ahLst/>
              <a:cxnLst>
                <a:cxn ang="0">
                  <a:pos x="0" y="0"/>
                </a:cxn>
                <a:cxn ang="0">
                  <a:pos x="4" y="0"/>
                </a:cxn>
                <a:cxn ang="0">
                  <a:pos x="80" y="3"/>
                </a:cxn>
                <a:cxn ang="0">
                  <a:pos x="154" y="11"/>
                </a:cxn>
                <a:cxn ang="0">
                  <a:pos x="226" y="23"/>
                </a:cxn>
                <a:cxn ang="0">
                  <a:pos x="297" y="39"/>
                </a:cxn>
                <a:cxn ang="0">
                  <a:pos x="366" y="61"/>
                </a:cxn>
                <a:cxn ang="0">
                  <a:pos x="433" y="87"/>
                </a:cxn>
                <a:cxn ang="0">
                  <a:pos x="498" y="116"/>
                </a:cxn>
                <a:cxn ang="0">
                  <a:pos x="560" y="151"/>
                </a:cxn>
                <a:cxn ang="0">
                  <a:pos x="620" y="189"/>
                </a:cxn>
                <a:cxn ang="0">
                  <a:pos x="677" y="230"/>
                </a:cxn>
                <a:cxn ang="0">
                  <a:pos x="732" y="275"/>
                </a:cxn>
                <a:cxn ang="0">
                  <a:pos x="783" y="323"/>
                </a:cxn>
                <a:cxn ang="0">
                  <a:pos x="831" y="374"/>
                </a:cxn>
                <a:cxn ang="0">
                  <a:pos x="876" y="429"/>
                </a:cxn>
                <a:cxn ang="0">
                  <a:pos x="917" y="486"/>
                </a:cxn>
                <a:cxn ang="0">
                  <a:pos x="955" y="546"/>
                </a:cxn>
                <a:cxn ang="0">
                  <a:pos x="989" y="608"/>
                </a:cxn>
                <a:cxn ang="0">
                  <a:pos x="1019" y="673"/>
                </a:cxn>
                <a:cxn ang="0">
                  <a:pos x="1045" y="740"/>
                </a:cxn>
                <a:cxn ang="0">
                  <a:pos x="1066" y="809"/>
                </a:cxn>
                <a:cxn ang="0">
                  <a:pos x="1083" y="880"/>
                </a:cxn>
                <a:cxn ang="0">
                  <a:pos x="1095" y="952"/>
                </a:cxn>
                <a:cxn ang="0">
                  <a:pos x="1103" y="1026"/>
                </a:cxn>
                <a:cxn ang="0">
                  <a:pos x="1105" y="1102"/>
                </a:cxn>
                <a:cxn ang="0">
                  <a:pos x="1103" y="1177"/>
                </a:cxn>
                <a:cxn ang="0">
                  <a:pos x="1095" y="1251"/>
                </a:cxn>
                <a:cxn ang="0">
                  <a:pos x="1083" y="1323"/>
                </a:cxn>
                <a:cxn ang="0">
                  <a:pos x="1066" y="1394"/>
                </a:cxn>
                <a:cxn ang="0">
                  <a:pos x="1045" y="1463"/>
                </a:cxn>
                <a:cxn ang="0">
                  <a:pos x="1019" y="1530"/>
                </a:cxn>
                <a:cxn ang="0">
                  <a:pos x="989" y="1595"/>
                </a:cxn>
                <a:cxn ang="0">
                  <a:pos x="955" y="1657"/>
                </a:cxn>
                <a:cxn ang="0">
                  <a:pos x="917" y="1717"/>
                </a:cxn>
                <a:cxn ang="0">
                  <a:pos x="876" y="1774"/>
                </a:cxn>
                <a:cxn ang="0">
                  <a:pos x="831" y="1829"/>
                </a:cxn>
                <a:cxn ang="0">
                  <a:pos x="783" y="1880"/>
                </a:cxn>
                <a:cxn ang="0">
                  <a:pos x="732" y="1928"/>
                </a:cxn>
                <a:cxn ang="0">
                  <a:pos x="677" y="1973"/>
                </a:cxn>
                <a:cxn ang="0">
                  <a:pos x="620" y="2014"/>
                </a:cxn>
                <a:cxn ang="0">
                  <a:pos x="560" y="2052"/>
                </a:cxn>
                <a:cxn ang="0">
                  <a:pos x="498" y="2087"/>
                </a:cxn>
                <a:cxn ang="0">
                  <a:pos x="433" y="2116"/>
                </a:cxn>
                <a:cxn ang="0">
                  <a:pos x="366" y="2142"/>
                </a:cxn>
                <a:cxn ang="0">
                  <a:pos x="297" y="2164"/>
                </a:cxn>
                <a:cxn ang="0">
                  <a:pos x="226" y="2180"/>
                </a:cxn>
                <a:cxn ang="0">
                  <a:pos x="154" y="2192"/>
                </a:cxn>
                <a:cxn ang="0">
                  <a:pos x="80" y="2200"/>
                </a:cxn>
                <a:cxn ang="0">
                  <a:pos x="4" y="2203"/>
                </a:cxn>
                <a:cxn ang="0">
                  <a:pos x="0" y="2203"/>
                </a:cxn>
                <a:cxn ang="0">
                  <a:pos x="0" y="0"/>
                </a:cxn>
              </a:cxnLst>
              <a:rect l="0" t="0" r="r" b="b"/>
              <a:pathLst>
                <a:path w="1105" h="2203">
                  <a:moveTo>
                    <a:pt x="0" y="0"/>
                  </a:moveTo>
                  <a:lnTo>
                    <a:pt x="4" y="0"/>
                  </a:lnTo>
                  <a:lnTo>
                    <a:pt x="80" y="3"/>
                  </a:lnTo>
                  <a:lnTo>
                    <a:pt x="154" y="11"/>
                  </a:lnTo>
                  <a:lnTo>
                    <a:pt x="226" y="23"/>
                  </a:lnTo>
                  <a:lnTo>
                    <a:pt x="297" y="39"/>
                  </a:lnTo>
                  <a:lnTo>
                    <a:pt x="366" y="61"/>
                  </a:lnTo>
                  <a:lnTo>
                    <a:pt x="433" y="87"/>
                  </a:lnTo>
                  <a:lnTo>
                    <a:pt x="498" y="116"/>
                  </a:lnTo>
                  <a:lnTo>
                    <a:pt x="560" y="151"/>
                  </a:lnTo>
                  <a:lnTo>
                    <a:pt x="620" y="189"/>
                  </a:lnTo>
                  <a:lnTo>
                    <a:pt x="677" y="230"/>
                  </a:lnTo>
                  <a:lnTo>
                    <a:pt x="732" y="275"/>
                  </a:lnTo>
                  <a:lnTo>
                    <a:pt x="783" y="323"/>
                  </a:lnTo>
                  <a:lnTo>
                    <a:pt x="831" y="374"/>
                  </a:lnTo>
                  <a:lnTo>
                    <a:pt x="876" y="429"/>
                  </a:lnTo>
                  <a:lnTo>
                    <a:pt x="917" y="486"/>
                  </a:lnTo>
                  <a:lnTo>
                    <a:pt x="955" y="546"/>
                  </a:lnTo>
                  <a:lnTo>
                    <a:pt x="989" y="608"/>
                  </a:lnTo>
                  <a:lnTo>
                    <a:pt x="1019" y="673"/>
                  </a:lnTo>
                  <a:lnTo>
                    <a:pt x="1045" y="740"/>
                  </a:lnTo>
                  <a:lnTo>
                    <a:pt x="1066" y="809"/>
                  </a:lnTo>
                  <a:lnTo>
                    <a:pt x="1083" y="880"/>
                  </a:lnTo>
                  <a:lnTo>
                    <a:pt x="1095" y="952"/>
                  </a:lnTo>
                  <a:lnTo>
                    <a:pt x="1103" y="1026"/>
                  </a:lnTo>
                  <a:lnTo>
                    <a:pt x="1105" y="1102"/>
                  </a:lnTo>
                  <a:lnTo>
                    <a:pt x="1103" y="1177"/>
                  </a:lnTo>
                  <a:lnTo>
                    <a:pt x="1095" y="1251"/>
                  </a:lnTo>
                  <a:lnTo>
                    <a:pt x="1083" y="1323"/>
                  </a:lnTo>
                  <a:lnTo>
                    <a:pt x="1066" y="1394"/>
                  </a:lnTo>
                  <a:lnTo>
                    <a:pt x="1045" y="1463"/>
                  </a:lnTo>
                  <a:lnTo>
                    <a:pt x="1019" y="1530"/>
                  </a:lnTo>
                  <a:lnTo>
                    <a:pt x="989" y="1595"/>
                  </a:lnTo>
                  <a:lnTo>
                    <a:pt x="955" y="1657"/>
                  </a:lnTo>
                  <a:lnTo>
                    <a:pt x="917" y="1717"/>
                  </a:lnTo>
                  <a:lnTo>
                    <a:pt x="876" y="1774"/>
                  </a:lnTo>
                  <a:lnTo>
                    <a:pt x="831" y="1829"/>
                  </a:lnTo>
                  <a:lnTo>
                    <a:pt x="783" y="1880"/>
                  </a:lnTo>
                  <a:lnTo>
                    <a:pt x="732" y="1928"/>
                  </a:lnTo>
                  <a:lnTo>
                    <a:pt x="677" y="1973"/>
                  </a:lnTo>
                  <a:lnTo>
                    <a:pt x="620" y="2014"/>
                  </a:lnTo>
                  <a:lnTo>
                    <a:pt x="560" y="2052"/>
                  </a:lnTo>
                  <a:lnTo>
                    <a:pt x="498" y="2087"/>
                  </a:lnTo>
                  <a:lnTo>
                    <a:pt x="433" y="2116"/>
                  </a:lnTo>
                  <a:lnTo>
                    <a:pt x="366" y="2142"/>
                  </a:lnTo>
                  <a:lnTo>
                    <a:pt x="297" y="2164"/>
                  </a:lnTo>
                  <a:lnTo>
                    <a:pt x="226" y="2180"/>
                  </a:lnTo>
                  <a:lnTo>
                    <a:pt x="154" y="2192"/>
                  </a:lnTo>
                  <a:lnTo>
                    <a:pt x="80" y="2200"/>
                  </a:lnTo>
                  <a:lnTo>
                    <a:pt x="4" y="2203"/>
                  </a:lnTo>
                  <a:lnTo>
                    <a:pt x="0" y="2203"/>
                  </a:lnTo>
                  <a:lnTo>
                    <a:pt x="0"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2" name="Freeform 11"/>
            <p:cNvSpPr>
              <a:spLocks noEditPoints="1"/>
            </p:cNvSpPr>
            <p:nvPr/>
          </p:nvSpPr>
          <p:spPr bwMode="auto">
            <a:xfrm>
              <a:off x="5299076" y="2197100"/>
              <a:ext cx="1522413" cy="2397125"/>
            </a:xfrm>
            <a:custGeom>
              <a:avLst/>
              <a:gdLst/>
              <a:ahLst/>
              <a:cxnLst>
                <a:cxn ang="0">
                  <a:pos x="581" y="1159"/>
                </a:cxn>
                <a:cxn ang="0">
                  <a:pos x="653" y="1124"/>
                </a:cxn>
                <a:cxn ang="0">
                  <a:pos x="702" y="1066"/>
                </a:cxn>
                <a:cxn ang="0">
                  <a:pos x="718" y="996"/>
                </a:cxn>
                <a:cxn ang="0">
                  <a:pos x="705" y="934"/>
                </a:cxn>
                <a:cxn ang="0">
                  <a:pos x="663" y="883"/>
                </a:cxn>
                <a:cxn ang="0">
                  <a:pos x="586" y="846"/>
                </a:cxn>
                <a:cxn ang="0">
                  <a:pos x="383" y="277"/>
                </a:cxn>
                <a:cxn ang="0">
                  <a:pos x="318" y="325"/>
                </a:cxn>
                <a:cxn ang="0">
                  <a:pos x="286" y="390"/>
                </a:cxn>
                <a:cxn ang="0">
                  <a:pos x="292" y="457"/>
                </a:cxn>
                <a:cxn ang="0">
                  <a:pos x="333" y="516"/>
                </a:cxn>
                <a:cxn ang="0">
                  <a:pos x="410" y="559"/>
                </a:cxn>
                <a:cxn ang="0">
                  <a:pos x="553" y="0"/>
                </a:cxn>
                <a:cxn ang="0">
                  <a:pos x="637" y="98"/>
                </a:cxn>
                <a:cxn ang="0">
                  <a:pos x="743" y="136"/>
                </a:cxn>
                <a:cxn ang="0">
                  <a:pos x="826" y="197"/>
                </a:cxn>
                <a:cxn ang="0">
                  <a:pos x="884" y="277"/>
                </a:cxn>
                <a:cxn ang="0">
                  <a:pos x="919" y="377"/>
                </a:cxn>
                <a:cxn ang="0">
                  <a:pos x="651" y="353"/>
                </a:cxn>
                <a:cxn ang="0">
                  <a:pos x="601" y="295"/>
                </a:cxn>
                <a:cxn ang="0">
                  <a:pos x="553" y="600"/>
                </a:cxn>
                <a:cxn ang="0">
                  <a:pos x="708" y="645"/>
                </a:cxn>
                <a:cxn ang="0">
                  <a:pos x="822" y="700"/>
                </a:cxn>
                <a:cxn ang="0">
                  <a:pos x="896" y="768"/>
                </a:cxn>
                <a:cxn ang="0">
                  <a:pos x="943" y="858"/>
                </a:cxn>
                <a:cxn ang="0">
                  <a:pos x="959" y="966"/>
                </a:cxn>
                <a:cxn ang="0">
                  <a:pos x="944" y="1074"/>
                </a:cxn>
                <a:cxn ang="0">
                  <a:pos x="898" y="1168"/>
                </a:cxn>
                <a:cxn ang="0">
                  <a:pos x="823" y="1248"/>
                </a:cxn>
                <a:cxn ang="0">
                  <a:pos x="723" y="1308"/>
                </a:cxn>
                <a:cxn ang="0">
                  <a:pos x="599" y="1344"/>
                </a:cxn>
                <a:cxn ang="0">
                  <a:pos x="410" y="1510"/>
                </a:cxn>
                <a:cxn ang="0">
                  <a:pos x="319" y="1340"/>
                </a:cxn>
                <a:cxn ang="0">
                  <a:pos x="201" y="1293"/>
                </a:cxn>
                <a:cxn ang="0">
                  <a:pos x="107" y="1219"/>
                </a:cxn>
                <a:cxn ang="0">
                  <a:pos x="39" y="1118"/>
                </a:cxn>
                <a:cxn ang="0">
                  <a:pos x="0" y="990"/>
                </a:cxn>
                <a:cxn ang="0">
                  <a:pos x="278" y="1029"/>
                </a:cxn>
                <a:cxn ang="0">
                  <a:pos x="337" y="1106"/>
                </a:cxn>
                <a:cxn ang="0">
                  <a:pos x="410" y="1153"/>
                </a:cxn>
                <a:cxn ang="0">
                  <a:pos x="309" y="769"/>
                </a:cxn>
                <a:cxn ang="0">
                  <a:pos x="189" y="707"/>
                </a:cxn>
                <a:cxn ang="0">
                  <a:pos x="105" y="629"/>
                </a:cxn>
                <a:cxn ang="0">
                  <a:pos x="56" y="534"/>
                </a:cxn>
                <a:cxn ang="0">
                  <a:pos x="39" y="424"/>
                </a:cxn>
                <a:cxn ang="0">
                  <a:pos x="57" y="314"/>
                </a:cxn>
                <a:cxn ang="0">
                  <a:pos x="114" y="220"/>
                </a:cxn>
                <a:cxn ang="0">
                  <a:pos x="205" y="144"/>
                </a:cxn>
                <a:cxn ang="0">
                  <a:pos x="320" y="98"/>
                </a:cxn>
                <a:cxn ang="0">
                  <a:pos x="410" y="0"/>
                </a:cxn>
              </a:cxnLst>
              <a:rect l="0" t="0" r="r" b="b"/>
              <a:pathLst>
                <a:path w="959" h="1510">
                  <a:moveTo>
                    <a:pt x="553" y="836"/>
                  </a:moveTo>
                  <a:lnTo>
                    <a:pt x="553" y="1165"/>
                  </a:lnTo>
                  <a:lnTo>
                    <a:pt x="581" y="1159"/>
                  </a:lnTo>
                  <a:lnTo>
                    <a:pt x="608" y="1150"/>
                  </a:lnTo>
                  <a:lnTo>
                    <a:pt x="632" y="1138"/>
                  </a:lnTo>
                  <a:lnTo>
                    <a:pt x="653" y="1124"/>
                  </a:lnTo>
                  <a:lnTo>
                    <a:pt x="672" y="1106"/>
                  </a:lnTo>
                  <a:lnTo>
                    <a:pt x="689" y="1087"/>
                  </a:lnTo>
                  <a:lnTo>
                    <a:pt x="702" y="1066"/>
                  </a:lnTo>
                  <a:lnTo>
                    <a:pt x="711" y="1044"/>
                  </a:lnTo>
                  <a:lnTo>
                    <a:pt x="717" y="1021"/>
                  </a:lnTo>
                  <a:lnTo>
                    <a:pt x="718" y="996"/>
                  </a:lnTo>
                  <a:lnTo>
                    <a:pt x="717" y="974"/>
                  </a:lnTo>
                  <a:lnTo>
                    <a:pt x="712" y="954"/>
                  </a:lnTo>
                  <a:lnTo>
                    <a:pt x="705" y="934"/>
                  </a:lnTo>
                  <a:lnTo>
                    <a:pt x="694" y="916"/>
                  </a:lnTo>
                  <a:lnTo>
                    <a:pt x="680" y="899"/>
                  </a:lnTo>
                  <a:lnTo>
                    <a:pt x="663" y="883"/>
                  </a:lnTo>
                  <a:lnTo>
                    <a:pt x="641" y="869"/>
                  </a:lnTo>
                  <a:lnTo>
                    <a:pt x="616" y="857"/>
                  </a:lnTo>
                  <a:lnTo>
                    <a:pt x="586" y="846"/>
                  </a:lnTo>
                  <a:lnTo>
                    <a:pt x="553" y="836"/>
                  </a:lnTo>
                  <a:close/>
                  <a:moveTo>
                    <a:pt x="410" y="268"/>
                  </a:moveTo>
                  <a:lnTo>
                    <a:pt x="383" y="277"/>
                  </a:lnTo>
                  <a:lnTo>
                    <a:pt x="359" y="290"/>
                  </a:lnTo>
                  <a:lnTo>
                    <a:pt x="337" y="306"/>
                  </a:lnTo>
                  <a:lnTo>
                    <a:pt x="318" y="325"/>
                  </a:lnTo>
                  <a:lnTo>
                    <a:pt x="303" y="346"/>
                  </a:lnTo>
                  <a:lnTo>
                    <a:pt x="293" y="367"/>
                  </a:lnTo>
                  <a:lnTo>
                    <a:pt x="286" y="390"/>
                  </a:lnTo>
                  <a:lnTo>
                    <a:pt x="284" y="414"/>
                  </a:lnTo>
                  <a:lnTo>
                    <a:pt x="286" y="436"/>
                  </a:lnTo>
                  <a:lnTo>
                    <a:pt x="292" y="457"/>
                  </a:lnTo>
                  <a:lnTo>
                    <a:pt x="302" y="478"/>
                  </a:lnTo>
                  <a:lnTo>
                    <a:pt x="316" y="497"/>
                  </a:lnTo>
                  <a:lnTo>
                    <a:pt x="333" y="516"/>
                  </a:lnTo>
                  <a:lnTo>
                    <a:pt x="355" y="532"/>
                  </a:lnTo>
                  <a:lnTo>
                    <a:pt x="381" y="547"/>
                  </a:lnTo>
                  <a:lnTo>
                    <a:pt x="410" y="559"/>
                  </a:lnTo>
                  <a:lnTo>
                    <a:pt x="410" y="268"/>
                  </a:lnTo>
                  <a:close/>
                  <a:moveTo>
                    <a:pt x="410" y="0"/>
                  </a:moveTo>
                  <a:lnTo>
                    <a:pt x="553" y="0"/>
                  </a:lnTo>
                  <a:lnTo>
                    <a:pt x="553" y="83"/>
                  </a:lnTo>
                  <a:lnTo>
                    <a:pt x="596" y="89"/>
                  </a:lnTo>
                  <a:lnTo>
                    <a:pt x="637" y="98"/>
                  </a:lnTo>
                  <a:lnTo>
                    <a:pt x="675" y="108"/>
                  </a:lnTo>
                  <a:lnTo>
                    <a:pt x="710" y="121"/>
                  </a:lnTo>
                  <a:lnTo>
                    <a:pt x="743" y="136"/>
                  </a:lnTo>
                  <a:lnTo>
                    <a:pt x="773" y="155"/>
                  </a:lnTo>
                  <a:lnTo>
                    <a:pt x="801" y="175"/>
                  </a:lnTo>
                  <a:lnTo>
                    <a:pt x="826" y="197"/>
                  </a:lnTo>
                  <a:lnTo>
                    <a:pt x="848" y="222"/>
                  </a:lnTo>
                  <a:lnTo>
                    <a:pt x="868" y="249"/>
                  </a:lnTo>
                  <a:lnTo>
                    <a:pt x="884" y="277"/>
                  </a:lnTo>
                  <a:lnTo>
                    <a:pt x="899" y="308"/>
                  </a:lnTo>
                  <a:lnTo>
                    <a:pt x="910" y="342"/>
                  </a:lnTo>
                  <a:lnTo>
                    <a:pt x="919" y="377"/>
                  </a:lnTo>
                  <a:lnTo>
                    <a:pt x="671" y="404"/>
                  </a:lnTo>
                  <a:lnTo>
                    <a:pt x="663" y="377"/>
                  </a:lnTo>
                  <a:lnTo>
                    <a:pt x="651" y="353"/>
                  </a:lnTo>
                  <a:lnTo>
                    <a:pt x="638" y="331"/>
                  </a:lnTo>
                  <a:lnTo>
                    <a:pt x="621" y="312"/>
                  </a:lnTo>
                  <a:lnTo>
                    <a:pt x="601" y="295"/>
                  </a:lnTo>
                  <a:lnTo>
                    <a:pt x="578" y="281"/>
                  </a:lnTo>
                  <a:lnTo>
                    <a:pt x="553" y="270"/>
                  </a:lnTo>
                  <a:lnTo>
                    <a:pt x="553" y="600"/>
                  </a:lnTo>
                  <a:lnTo>
                    <a:pt x="609" y="614"/>
                  </a:lnTo>
                  <a:lnTo>
                    <a:pt x="661" y="629"/>
                  </a:lnTo>
                  <a:lnTo>
                    <a:pt x="708" y="645"/>
                  </a:lnTo>
                  <a:lnTo>
                    <a:pt x="751" y="662"/>
                  </a:lnTo>
                  <a:lnTo>
                    <a:pt x="788" y="680"/>
                  </a:lnTo>
                  <a:lnTo>
                    <a:pt x="822" y="700"/>
                  </a:lnTo>
                  <a:lnTo>
                    <a:pt x="849" y="720"/>
                  </a:lnTo>
                  <a:lnTo>
                    <a:pt x="873" y="742"/>
                  </a:lnTo>
                  <a:lnTo>
                    <a:pt x="896" y="768"/>
                  </a:lnTo>
                  <a:lnTo>
                    <a:pt x="915" y="796"/>
                  </a:lnTo>
                  <a:lnTo>
                    <a:pt x="931" y="826"/>
                  </a:lnTo>
                  <a:lnTo>
                    <a:pt x="943" y="858"/>
                  </a:lnTo>
                  <a:lnTo>
                    <a:pt x="952" y="892"/>
                  </a:lnTo>
                  <a:lnTo>
                    <a:pt x="958" y="928"/>
                  </a:lnTo>
                  <a:lnTo>
                    <a:pt x="959" y="966"/>
                  </a:lnTo>
                  <a:lnTo>
                    <a:pt x="958" y="1003"/>
                  </a:lnTo>
                  <a:lnTo>
                    <a:pt x="952" y="1039"/>
                  </a:lnTo>
                  <a:lnTo>
                    <a:pt x="944" y="1074"/>
                  </a:lnTo>
                  <a:lnTo>
                    <a:pt x="932" y="1106"/>
                  </a:lnTo>
                  <a:lnTo>
                    <a:pt x="917" y="1138"/>
                  </a:lnTo>
                  <a:lnTo>
                    <a:pt x="898" y="1168"/>
                  </a:lnTo>
                  <a:lnTo>
                    <a:pt x="876" y="1196"/>
                  </a:lnTo>
                  <a:lnTo>
                    <a:pt x="851" y="1223"/>
                  </a:lnTo>
                  <a:lnTo>
                    <a:pt x="823" y="1248"/>
                  </a:lnTo>
                  <a:lnTo>
                    <a:pt x="792" y="1271"/>
                  </a:lnTo>
                  <a:lnTo>
                    <a:pt x="759" y="1291"/>
                  </a:lnTo>
                  <a:lnTo>
                    <a:pt x="723" y="1308"/>
                  </a:lnTo>
                  <a:lnTo>
                    <a:pt x="684" y="1323"/>
                  </a:lnTo>
                  <a:lnTo>
                    <a:pt x="643" y="1335"/>
                  </a:lnTo>
                  <a:lnTo>
                    <a:pt x="599" y="1344"/>
                  </a:lnTo>
                  <a:lnTo>
                    <a:pt x="553" y="1351"/>
                  </a:lnTo>
                  <a:lnTo>
                    <a:pt x="553" y="1510"/>
                  </a:lnTo>
                  <a:lnTo>
                    <a:pt x="410" y="1510"/>
                  </a:lnTo>
                  <a:lnTo>
                    <a:pt x="410" y="1356"/>
                  </a:lnTo>
                  <a:lnTo>
                    <a:pt x="364" y="1350"/>
                  </a:lnTo>
                  <a:lnTo>
                    <a:pt x="319" y="1340"/>
                  </a:lnTo>
                  <a:lnTo>
                    <a:pt x="277" y="1327"/>
                  </a:lnTo>
                  <a:lnTo>
                    <a:pt x="237" y="1312"/>
                  </a:lnTo>
                  <a:lnTo>
                    <a:pt x="201" y="1293"/>
                  </a:lnTo>
                  <a:lnTo>
                    <a:pt x="166" y="1272"/>
                  </a:lnTo>
                  <a:lnTo>
                    <a:pt x="135" y="1247"/>
                  </a:lnTo>
                  <a:lnTo>
                    <a:pt x="107" y="1219"/>
                  </a:lnTo>
                  <a:lnTo>
                    <a:pt x="81" y="1188"/>
                  </a:lnTo>
                  <a:lnTo>
                    <a:pt x="58" y="1155"/>
                  </a:lnTo>
                  <a:lnTo>
                    <a:pt x="39" y="1118"/>
                  </a:lnTo>
                  <a:lnTo>
                    <a:pt x="23" y="1079"/>
                  </a:lnTo>
                  <a:lnTo>
                    <a:pt x="10" y="1036"/>
                  </a:lnTo>
                  <a:lnTo>
                    <a:pt x="0" y="990"/>
                  </a:lnTo>
                  <a:lnTo>
                    <a:pt x="256" y="966"/>
                  </a:lnTo>
                  <a:lnTo>
                    <a:pt x="265" y="998"/>
                  </a:lnTo>
                  <a:lnTo>
                    <a:pt x="278" y="1029"/>
                  </a:lnTo>
                  <a:lnTo>
                    <a:pt x="294" y="1057"/>
                  </a:lnTo>
                  <a:lnTo>
                    <a:pt x="314" y="1083"/>
                  </a:lnTo>
                  <a:lnTo>
                    <a:pt x="337" y="1106"/>
                  </a:lnTo>
                  <a:lnTo>
                    <a:pt x="360" y="1125"/>
                  </a:lnTo>
                  <a:lnTo>
                    <a:pt x="385" y="1141"/>
                  </a:lnTo>
                  <a:lnTo>
                    <a:pt x="410" y="1153"/>
                  </a:lnTo>
                  <a:lnTo>
                    <a:pt x="410" y="800"/>
                  </a:lnTo>
                  <a:lnTo>
                    <a:pt x="358" y="785"/>
                  </a:lnTo>
                  <a:lnTo>
                    <a:pt x="309" y="769"/>
                  </a:lnTo>
                  <a:lnTo>
                    <a:pt x="265" y="750"/>
                  </a:lnTo>
                  <a:lnTo>
                    <a:pt x="224" y="730"/>
                  </a:lnTo>
                  <a:lnTo>
                    <a:pt x="189" y="707"/>
                  </a:lnTo>
                  <a:lnTo>
                    <a:pt x="157" y="683"/>
                  </a:lnTo>
                  <a:lnTo>
                    <a:pt x="129" y="656"/>
                  </a:lnTo>
                  <a:lnTo>
                    <a:pt x="105" y="629"/>
                  </a:lnTo>
                  <a:lnTo>
                    <a:pt x="85" y="598"/>
                  </a:lnTo>
                  <a:lnTo>
                    <a:pt x="69" y="567"/>
                  </a:lnTo>
                  <a:lnTo>
                    <a:pt x="56" y="534"/>
                  </a:lnTo>
                  <a:lnTo>
                    <a:pt x="46" y="499"/>
                  </a:lnTo>
                  <a:lnTo>
                    <a:pt x="41" y="462"/>
                  </a:lnTo>
                  <a:lnTo>
                    <a:pt x="39" y="424"/>
                  </a:lnTo>
                  <a:lnTo>
                    <a:pt x="41" y="385"/>
                  </a:lnTo>
                  <a:lnTo>
                    <a:pt x="47" y="349"/>
                  </a:lnTo>
                  <a:lnTo>
                    <a:pt x="57" y="314"/>
                  </a:lnTo>
                  <a:lnTo>
                    <a:pt x="73" y="280"/>
                  </a:lnTo>
                  <a:lnTo>
                    <a:pt x="91" y="249"/>
                  </a:lnTo>
                  <a:lnTo>
                    <a:pt x="114" y="220"/>
                  </a:lnTo>
                  <a:lnTo>
                    <a:pt x="141" y="192"/>
                  </a:lnTo>
                  <a:lnTo>
                    <a:pt x="171" y="167"/>
                  </a:lnTo>
                  <a:lnTo>
                    <a:pt x="205" y="144"/>
                  </a:lnTo>
                  <a:lnTo>
                    <a:pt x="240" y="126"/>
                  </a:lnTo>
                  <a:lnTo>
                    <a:pt x="278" y="110"/>
                  </a:lnTo>
                  <a:lnTo>
                    <a:pt x="320" y="98"/>
                  </a:lnTo>
                  <a:lnTo>
                    <a:pt x="364" y="89"/>
                  </a:lnTo>
                  <a:lnTo>
                    <a:pt x="410" y="83"/>
                  </a:lnTo>
                  <a:lnTo>
                    <a:pt x="41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83" name="Group 82"/>
          <p:cNvGrpSpPr/>
          <p:nvPr/>
        </p:nvGrpSpPr>
        <p:grpSpPr>
          <a:xfrm>
            <a:off x="4744176" y="3736665"/>
            <a:ext cx="350024" cy="340517"/>
            <a:chOff x="4011613" y="1414463"/>
            <a:chExt cx="4149725" cy="4037013"/>
          </a:xfrm>
        </p:grpSpPr>
        <p:sp>
          <p:nvSpPr>
            <p:cNvPr id="84" name="Freeform 6"/>
            <p:cNvSpPr>
              <a:spLocks/>
            </p:cNvSpPr>
            <p:nvPr/>
          </p:nvSpPr>
          <p:spPr bwMode="auto">
            <a:xfrm>
              <a:off x="4154488" y="1446213"/>
              <a:ext cx="4006850" cy="4005263"/>
            </a:xfrm>
            <a:custGeom>
              <a:avLst/>
              <a:gdLst/>
              <a:ahLst/>
              <a:cxnLst>
                <a:cxn ang="0">
                  <a:pos x="1341" y="3"/>
                </a:cxn>
                <a:cxn ang="0">
                  <a:pos x="1497" y="23"/>
                </a:cxn>
                <a:cxn ang="0">
                  <a:pos x="1646" y="60"/>
                </a:cxn>
                <a:cxn ang="0">
                  <a:pos x="1788" y="115"/>
                </a:cxn>
                <a:cxn ang="0">
                  <a:pos x="1920" y="186"/>
                </a:cxn>
                <a:cxn ang="0">
                  <a:pos x="2043" y="271"/>
                </a:cxn>
                <a:cxn ang="0">
                  <a:pos x="2154" y="369"/>
                </a:cxn>
                <a:cxn ang="0">
                  <a:pos x="2254" y="481"/>
                </a:cxn>
                <a:cxn ang="0">
                  <a:pos x="2339" y="604"/>
                </a:cxn>
                <a:cxn ang="0">
                  <a:pos x="2409" y="736"/>
                </a:cxn>
                <a:cxn ang="0">
                  <a:pos x="2464" y="877"/>
                </a:cxn>
                <a:cxn ang="0">
                  <a:pos x="2502" y="1026"/>
                </a:cxn>
                <a:cxn ang="0">
                  <a:pos x="2521" y="1182"/>
                </a:cxn>
                <a:cxn ang="0">
                  <a:pos x="2521" y="1341"/>
                </a:cxn>
                <a:cxn ang="0">
                  <a:pos x="2502" y="1497"/>
                </a:cxn>
                <a:cxn ang="0">
                  <a:pos x="2464" y="1645"/>
                </a:cxn>
                <a:cxn ang="0">
                  <a:pos x="2409" y="1787"/>
                </a:cxn>
                <a:cxn ang="0">
                  <a:pos x="2339" y="1920"/>
                </a:cxn>
                <a:cxn ang="0">
                  <a:pos x="2254" y="2042"/>
                </a:cxn>
                <a:cxn ang="0">
                  <a:pos x="2154" y="2153"/>
                </a:cxn>
                <a:cxn ang="0">
                  <a:pos x="2043" y="2253"/>
                </a:cxn>
                <a:cxn ang="0">
                  <a:pos x="1920" y="2338"/>
                </a:cxn>
                <a:cxn ang="0">
                  <a:pos x="1788" y="2409"/>
                </a:cxn>
                <a:cxn ang="0">
                  <a:pos x="1646" y="2464"/>
                </a:cxn>
                <a:cxn ang="0">
                  <a:pos x="1497" y="2501"/>
                </a:cxn>
                <a:cxn ang="0">
                  <a:pos x="1341" y="2521"/>
                </a:cxn>
                <a:cxn ang="0">
                  <a:pos x="1182" y="2521"/>
                </a:cxn>
                <a:cxn ang="0">
                  <a:pos x="1027" y="2501"/>
                </a:cxn>
                <a:cxn ang="0">
                  <a:pos x="878" y="2464"/>
                </a:cxn>
                <a:cxn ang="0">
                  <a:pos x="736" y="2409"/>
                </a:cxn>
                <a:cxn ang="0">
                  <a:pos x="603" y="2338"/>
                </a:cxn>
                <a:cxn ang="0">
                  <a:pos x="481" y="2253"/>
                </a:cxn>
                <a:cxn ang="0">
                  <a:pos x="370" y="2153"/>
                </a:cxn>
                <a:cxn ang="0">
                  <a:pos x="270" y="2042"/>
                </a:cxn>
                <a:cxn ang="0">
                  <a:pos x="185" y="1920"/>
                </a:cxn>
                <a:cxn ang="0">
                  <a:pos x="114" y="1787"/>
                </a:cxn>
                <a:cxn ang="0">
                  <a:pos x="60" y="1645"/>
                </a:cxn>
                <a:cxn ang="0">
                  <a:pos x="22" y="1497"/>
                </a:cxn>
                <a:cxn ang="0">
                  <a:pos x="2" y="1341"/>
                </a:cxn>
                <a:cxn ang="0">
                  <a:pos x="2" y="1182"/>
                </a:cxn>
                <a:cxn ang="0">
                  <a:pos x="22" y="1026"/>
                </a:cxn>
                <a:cxn ang="0">
                  <a:pos x="60" y="877"/>
                </a:cxn>
                <a:cxn ang="0">
                  <a:pos x="114" y="736"/>
                </a:cxn>
                <a:cxn ang="0">
                  <a:pos x="185" y="604"/>
                </a:cxn>
                <a:cxn ang="0">
                  <a:pos x="270" y="481"/>
                </a:cxn>
                <a:cxn ang="0">
                  <a:pos x="370" y="369"/>
                </a:cxn>
                <a:cxn ang="0">
                  <a:pos x="481" y="271"/>
                </a:cxn>
                <a:cxn ang="0">
                  <a:pos x="603" y="186"/>
                </a:cxn>
                <a:cxn ang="0">
                  <a:pos x="736" y="115"/>
                </a:cxn>
                <a:cxn ang="0">
                  <a:pos x="878" y="60"/>
                </a:cxn>
                <a:cxn ang="0">
                  <a:pos x="1027" y="23"/>
                </a:cxn>
                <a:cxn ang="0">
                  <a:pos x="1182" y="3"/>
                </a:cxn>
              </a:cxnLst>
              <a:rect l="0" t="0" r="r" b="b"/>
              <a:pathLst>
                <a:path w="2524" h="2523">
                  <a:moveTo>
                    <a:pt x="1262" y="0"/>
                  </a:moveTo>
                  <a:lnTo>
                    <a:pt x="1341" y="3"/>
                  </a:lnTo>
                  <a:lnTo>
                    <a:pt x="1420" y="10"/>
                  </a:lnTo>
                  <a:lnTo>
                    <a:pt x="1497" y="23"/>
                  </a:lnTo>
                  <a:lnTo>
                    <a:pt x="1573" y="39"/>
                  </a:lnTo>
                  <a:lnTo>
                    <a:pt x="1646" y="60"/>
                  </a:lnTo>
                  <a:lnTo>
                    <a:pt x="1718" y="86"/>
                  </a:lnTo>
                  <a:lnTo>
                    <a:pt x="1788" y="115"/>
                  </a:lnTo>
                  <a:lnTo>
                    <a:pt x="1855" y="148"/>
                  </a:lnTo>
                  <a:lnTo>
                    <a:pt x="1920" y="186"/>
                  </a:lnTo>
                  <a:lnTo>
                    <a:pt x="1982" y="226"/>
                  </a:lnTo>
                  <a:lnTo>
                    <a:pt x="2043" y="271"/>
                  </a:lnTo>
                  <a:lnTo>
                    <a:pt x="2100" y="318"/>
                  </a:lnTo>
                  <a:lnTo>
                    <a:pt x="2154" y="369"/>
                  </a:lnTo>
                  <a:lnTo>
                    <a:pt x="2205" y="424"/>
                  </a:lnTo>
                  <a:lnTo>
                    <a:pt x="2254" y="481"/>
                  </a:lnTo>
                  <a:lnTo>
                    <a:pt x="2298" y="541"/>
                  </a:lnTo>
                  <a:lnTo>
                    <a:pt x="2339" y="604"/>
                  </a:lnTo>
                  <a:lnTo>
                    <a:pt x="2376" y="668"/>
                  </a:lnTo>
                  <a:lnTo>
                    <a:pt x="2409" y="736"/>
                  </a:lnTo>
                  <a:lnTo>
                    <a:pt x="2439" y="806"/>
                  </a:lnTo>
                  <a:lnTo>
                    <a:pt x="2464" y="877"/>
                  </a:lnTo>
                  <a:lnTo>
                    <a:pt x="2486" y="951"/>
                  </a:lnTo>
                  <a:lnTo>
                    <a:pt x="2502" y="1026"/>
                  </a:lnTo>
                  <a:lnTo>
                    <a:pt x="2514" y="1103"/>
                  </a:lnTo>
                  <a:lnTo>
                    <a:pt x="2521" y="1182"/>
                  </a:lnTo>
                  <a:lnTo>
                    <a:pt x="2524" y="1261"/>
                  </a:lnTo>
                  <a:lnTo>
                    <a:pt x="2521" y="1341"/>
                  </a:lnTo>
                  <a:lnTo>
                    <a:pt x="2514" y="1420"/>
                  </a:lnTo>
                  <a:lnTo>
                    <a:pt x="2502" y="1497"/>
                  </a:lnTo>
                  <a:lnTo>
                    <a:pt x="2486" y="1572"/>
                  </a:lnTo>
                  <a:lnTo>
                    <a:pt x="2464" y="1645"/>
                  </a:lnTo>
                  <a:lnTo>
                    <a:pt x="2439" y="1717"/>
                  </a:lnTo>
                  <a:lnTo>
                    <a:pt x="2409" y="1787"/>
                  </a:lnTo>
                  <a:lnTo>
                    <a:pt x="2376" y="1855"/>
                  </a:lnTo>
                  <a:lnTo>
                    <a:pt x="2339" y="1920"/>
                  </a:lnTo>
                  <a:lnTo>
                    <a:pt x="2298" y="1982"/>
                  </a:lnTo>
                  <a:lnTo>
                    <a:pt x="2254" y="2042"/>
                  </a:lnTo>
                  <a:lnTo>
                    <a:pt x="2205" y="2099"/>
                  </a:lnTo>
                  <a:lnTo>
                    <a:pt x="2154" y="2153"/>
                  </a:lnTo>
                  <a:lnTo>
                    <a:pt x="2100" y="2204"/>
                  </a:lnTo>
                  <a:lnTo>
                    <a:pt x="2043" y="2253"/>
                  </a:lnTo>
                  <a:lnTo>
                    <a:pt x="1982" y="2297"/>
                  </a:lnTo>
                  <a:lnTo>
                    <a:pt x="1920" y="2338"/>
                  </a:lnTo>
                  <a:lnTo>
                    <a:pt x="1855" y="2375"/>
                  </a:lnTo>
                  <a:lnTo>
                    <a:pt x="1788" y="2409"/>
                  </a:lnTo>
                  <a:lnTo>
                    <a:pt x="1718" y="2438"/>
                  </a:lnTo>
                  <a:lnTo>
                    <a:pt x="1646" y="2464"/>
                  </a:lnTo>
                  <a:lnTo>
                    <a:pt x="1573" y="2485"/>
                  </a:lnTo>
                  <a:lnTo>
                    <a:pt x="1497" y="2501"/>
                  </a:lnTo>
                  <a:lnTo>
                    <a:pt x="1420" y="2514"/>
                  </a:lnTo>
                  <a:lnTo>
                    <a:pt x="1341" y="2521"/>
                  </a:lnTo>
                  <a:lnTo>
                    <a:pt x="1262" y="2523"/>
                  </a:lnTo>
                  <a:lnTo>
                    <a:pt x="1182" y="2521"/>
                  </a:lnTo>
                  <a:lnTo>
                    <a:pt x="1104" y="2514"/>
                  </a:lnTo>
                  <a:lnTo>
                    <a:pt x="1027" y="2501"/>
                  </a:lnTo>
                  <a:lnTo>
                    <a:pt x="951" y="2485"/>
                  </a:lnTo>
                  <a:lnTo>
                    <a:pt x="878" y="2464"/>
                  </a:lnTo>
                  <a:lnTo>
                    <a:pt x="806" y="2438"/>
                  </a:lnTo>
                  <a:lnTo>
                    <a:pt x="736" y="2409"/>
                  </a:lnTo>
                  <a:lnTo>
                    <a:pt x="669" y="2375"/>
                  </a:lnTo>
                  <a:lnTo>
                    <a:pt x="603" y="2338"/>
                  </a:lnTo>
                  <a:lnTo>
                    <a:pt x="541" y="2297"/>
                  </a:lnTo>
                  <a:lnTo>
                    <a:pt x="481" y="2253"/>
                  </a:lnTo>
                  <a:lnTo>
                    <a:pt x="424" y="2204"/>
                  </a:lnTo>
                  <a:lnTo>
                    <a:pt x="370" y="2153"/>
                  </a:lnTo>
                  <a:lnTo>
                    <a:pt x="319" y="2099"/>
                  </a:lnTo>
                  <a:lnTo>
                    <a:pt x="270" y="2042"/>
                  </a:lnTo>
                  <a:lnTo>
                    <a:pt x="226" y="1982"/>
                  </a:lnTo>
                  <a:lnTo>
                    <a:pt x="185" y="1920"/>
                  </a:lnTo>
                  <a:lnTo>
                    <a:pt x="148" y="1855"/>
                  </a:lnTo>
                  <a:lnTo>
                    <a:pt x="114" y="1787"/>
                  </a:lnTo>
                  <a:lnTo>
                    <a:pt x="85" y="1717"/>
                  </a:lnTo>
                  <a:lnTo>
                    <a:pt x="60" y="1645"/>
                  </a:lnTo>
                  <a:lnTo>
                    <a:pt x="38" y="1572"/>
                  </a:lnTo>
                  <a:lnTo>
                    <a:pt x="22" y="1497"/>
                  </a:lnTo>
                  <a:lnTo>
                    <a:pt x="9" y="1420"/>
                  </a:lnTo>
                  <a:lnTo>
                    <a:pt x="2" y="1341"/>
                  </a:lnTo>
                  <a:lnTo>
                    <a:pt x="0" y="1261"/>
                  </a:lnTo>
                  <a:lnTo>
                    <a:pt x="2" y="1182"/>
                  </a:lnTo>
                  <a:lnTo>
                    <a:pt x="9" y="1103"/>
                  </a:lnTo>
                  <a:lnTo>
                    <a:pt x="22" y="1026"/>
                  </a:lnTo>
                  <a:lnTo>
                    <a:pt x="38" y="951"/>
                  </a:lnTo>
                  <a:lnTo>
                    <a:pt x="60" y="877"/>
                  </a:lnTo>
                  <a:lnTo>
                    <a:pt x="85" y="806"/>
                  </a:lnTo>
                  <a:lnTo>
                    <a:pt x="114" y="736"/>
                  </a:lnTo>
                  <a:lnTo>
                    <a:pt x="148" y="668"/>
                  </a:lnTo>
                  <a:lnTo>
                    <a:pt x="185" y="604"/>
                  </a:lnTo>
                  <a:lnTo>
                    <a:pt x="226" y="541"/>
                  </a:lnTo>
                  <a:lnTo>
                    <a:pt x="270" y="481"/>
                  </a:lnTo>
                  <a:lnTo>
                    <a:pt x="319" y="424"/>
                  </a:lnTo>
                  <a:lnTo>
                    <a:pt x="370" y="369"/>
                  </a:lnTo>
                  <a:lnTo>
                    <a:pt x="424" y="318"/>
                  </a:lnTo>
                  <a:lnTo>
                    <a:pt x="481" y="271"/>
                  </a:lnTo>
                  <a:lnTo>
                    <a:pt x="541" y="226"/>
                  </a:lnTo>
                  <a:lnTo>
                    <a:pt x="603" y="186"/>
                  </a:lnTo>
                  <a:lnTo>
                    <a:pt x="669" y="148"/>
                  </a:lnTo>
                  <a:lnTo>
                    <a:pt x="736" y="115"/>
                  </a:lnTo>
                  <a:lnTo>
                    <a:pt x="806" y="86"/>
                  </a:lnTo>
                  <a:lnTo>
                    <a:pt x="878" y="60"/>
                  </a:lnTo>
                  <a:lnTo>
                    <a:pt x="951" y="39"/>
                  </a:lnTo>
                  <a:lnTo>
                    <a:pt x="1027" y="23"/>
                  </a:lnTo>
                  <a:lnTo>
                    <a:pt x="1104" y="10"/>
                  </a:lnTo>
                  <a:lnTo>
                    <a:pt x="1182" y="3"/>
                  </a:lnTo>
                  <a:lnTo>
                    <a:pt x="1262" y="0"/>
                  </a:lnTo>
                  <a:close/>
                </a:path>
              </a:pathLst>
            </a:custGeom>
            <a:solidFill>
              <a:schemeClr val="accent4">
                <a:lumMod val="5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5" name="Freeform 7"/>
            <p:cNvSpPr>
              <a:spLocks/>
            </p:cNvSpPr>
            <p:nvPr/>
          </p:nvSpPr>
          <p:spPr bwMode="auto">
            <a:xfrm>
              <a:off x="4011613" y="1416050"/>
              <a:ext cx="1997075" cy="4002088"/>
            </a:xfrm>
            <a:custGeom>
              <a:avLst/>
              <a:gdLst/>
              <a:ahLst/>
              <a:cxnLst>
                <a:cxn ang="0">
                  <a:pos x="1258" y="0"/>
                </a:cxn>
                <a:cxn ang="0">
                  <a:pos x="1258" y="2521"/>
                </a:cxn>
                <a:cxn ang="0">
                  <a:pos x="1179" y="2519"/>
                </a:cxn>
                <a:cxn ang="0">
                  <a:pos x="1101" y="2511"/>
                </a:cxn>
                <a:cxn ang="0">
                  <a:pos x="1023" y="2499"/>
                </a:cxn>
                <a:cxn ang="0">
                  <a:pos x="948" y="2483"/>
                </a:cxn>
                <a:cxn ang="0">
                  <a:pos x="875" y="2461"/>
                </a:cxn>
                <a:cxn ang="0">
                  <a:pos x="803" y="2436"/>
                </a:cxn>
                <a:cxn ang="0">
                  <a:pos x="734" y="2406"/>
                </a:cxn>
                <a:cxn ang="0">
                  <a:pos x="666" y="2373"/>
                </a:cxn>
                <a:cxn ang="0">
                  <a:pos x="602" y="2335"/>
                </a:cxn>
                <a:cxn ang="0">
                  <a:pos x="539" y="2295"/>
                </a:cxn>
                <a:cxn ang="0">
                  <a:pos x="480" y="2250"/>
                </a:cxn>
                <a:cxn ang="0">
                  <a:pos x="422" y="2203"/>
                </a:cxn>
                <a:cxn ang="0">
                  <a:pos x="368" y="2151"/>
                </a:cxn>
                <a:cxn ang="0">
                  <a:pos x="317" y="2097"/>
                </a:cxn>
                <a:cxn ang="0">
                  <a:pos x="270" y="2040"/>
                </a:cxn>
                <a:cxn ang="0">
                  <a:pos x="225" y="1980"/>
                </a:cxn>
                <a:cxn ang="0">
                  <a:pos x="185" y="1918"/>
                </a:cxn>
                <a:cxn ang="0">
                  <a:pos x="147" y="1853"/>
                </a:cxn>
                <a:cxn ang="0">
                  <a:pos x="114" y="1785"/>
                </a:cxn>
                <a:cxn ang="0">
                  <a:pos x="84" y="1716"/>
                </a:cxn>
                <a:cxn ang="0">
                  <a:pos x="60" y="1645"/>
                </a:cxn>
                <a:cxn ang="0">
                  <a:pos x="38" y="1571"/>
                </a:cxn>
                <a:cxn ang="0">
                  <a:pos x="22" y="1495"/>
                </a:cxn>
                <a:cxn ang="0">
                  <a:pos x="10" y="1419"/>
                </a:cxn>
                <a:cxn ang="0">
                  <a:pos x="2" y="1340"/>
                </a:cxn>
                <a:cxn ang="0">
                  <a:pos x="0" y="1261"/>
                </a:cxn>
                <a:cxn ang="0">
                  <a:pos x="2" y="1181"/>
                </a:cxn>
                <a:cxn ang="0">
                  <a:pos x="10" y="1102"/>
                </a:cxn>
                <a:cxn ang="0">
                  <a:pos x="22" y="1026"/>
                </a:cxn>
                <a:cxn ang="0">
                  <a:pos x="38" y="950"/>
                </a:cxn>
                <a:cxn ang="0">
                  <a:pos x="60" y="877"/>
                </a:cxn>
                <a:cxn ang="0">
                  <a:pos x="84" y="805"/>
                </a:cxn>
                <a:cxn ang="0">
                  <a:pos x="114" y="736"/>
                </a:cxn>
                <a:cxn ang="0">
                  <a:pos x="147" y="668"/>
                </a:cxn>
                <a:cxn ang="0">
                  <a:pos x="185" y="603"/>
                </a:cxn>
                <a:cxn ang="0">
                  <a:pos x="225" y="541"/>
                </a:cxn>
                <a:cxn ang="0">
                  <a:pos x="270" y="481"/>
                </a:cxn>
                <a:cxn ang="0">
                  <a:pos x="317" y="424"/>
                </a:cxn>
                <a:cxn ang="0">
                  <a:pos x="368" y="370"/>
                </a:cxn>
                <a:cxn ang="0">
                  <a:pos x="422" y="318"/>
                </a:cxn>
                <a:cxn ang="0">
                  <a:pos x="480" y="271"/>
                </a:cxn>
                <a:cxn ang="0">
                  <a:pos x="539" y="226"/>
                </a:cxn>
                <a:cxn ang="0">
                  <a:pos x="602" y="186"/>
                </a:cxn>
                <a:cxn ang="0">
                  <a:pos x="666" y="148"/>
                </a:cxn>
                <a:cxn ang="0">
                  <a:pos x="734" y="115"/>
                </a:cxn>
                <a:cxn ang="0">
                  <a:pos x="803" y="85"/>
                </a:cxn>
                <a:cxn ang="0">
                  <a:pos x="875" y="60"/>
                </a:cxn>
                <a:cxn ang="0">
                  <a:pos x="948" y="39"/>
                </a:cxn>
                <a:cxn ang="0">
                  <a:pos x="1023" y="22"/>
                </a:cxn>
                <a:cxn ang="0">
                  <a:pos x="1101" y="10"/>
                </a:cxn>
                <a:cxn ang="0">
                  <a:pos x="1179" y="2"/>
                </a:cxn>
                <a:cxn ang="0">
                  <a:pos x="1258" y="0"/>
                </a:cxn>
              </a:cxnLst>
              <a:rect l="0" t="0" r="r" b="b"/>
              <a:pathLst>
                <a:path w="1258" h="2521">
                  <a:moveTo>
                    <a:pt x="1258" y="0"/>
                  </a:moveTo>
                  <a:lnTo>
                    <a:pt x="1258" y="2521"/>
                  </a:lnTo>
                  <a:lnTo>
                    <a:pt x="1179" y="2519"/>
                  </a:lnTo>
                  <a:lnTo>
                    <a:pt x="1101" y="2511"/>
                  </a:lnTo>
                  <a:lnTo>
                    <a:pt x="1023" y="2499"/>
                  </a:lnTo>
                  <a:lnTo>
                    <a:pt x="948" y="2483"/>
                  </a:lnTo>
                  <a:lnTo>
                    <a:pt x="875" y="2461"/>
                  </a:lnTo>
                  <a:lnTo>
                    <a:pt x="803" y="2436"/>
                  </a:lnTo>
                  <a:lnTo>
                    <a:pt x="734" y="2406"/>
                  </a:lnTo>
                  <a:lnTo>
                    <a:pt x="666" y="2373"/>
                  </a:lnTo>
                  <a:lnTo>
                    <a:pt x="602" y="2335"/>
                  </a:lnTo>
                  <a:lnTo>
                    <a:pt x="539" y="2295"/>
                  </a:lnTo>
                  <a:lnTo>
                    <a:pt x="480" y="2250"/>
                  </a:lnTo>
                  <a:lnTo>
                    <a:pt x="422" y="2203"/>
                  </a:lnTo>
                  <a:lnTo>
                    <a:pt x="368" y="2151"/>
                  </a:lnTo>
                  <a:lnTo>
                    <a:pt x="317" y="2097"/>
                  </a:lnTo>
                  <a:lnTo>
                    <a:pt x="270" y="2040"/>
                  </a:lnTo>
                  <a:lnTo>
                    <a:pt x="225" y="1980"/>
                  </a:lnTo>
                  <a:lnTo>
                    <a:pt x="185" y="1918"/>
                  </a:lnTo>
                  <a:lnTo>
                    <a:pt x="147" y="1853"/>
                  </a:lnTo>
                  <a:lnTo>
                    <a:pt x="114" y="1785"/>
                  </a:lnTo>
                  <a:lnTo>
                    <a:pt x="84" y="1716"/>
                  </a:lnTo>
                  <a:lnTo>
                    <a:pt x="60" y="1645"/>
                  </a:lnTo>
                  <a:lnTo>
                    <a:pt x="38" y="1571"/>
                  </a:lnTo>
                  <a:lnTo>
                    <a:pt x="22" y="1495"/>
                  </a:lnTo>
                  <a:lnTo>
                    <a:pt x="10" y="1419"/>
                  </a:lnTo>
                  <a:lnTo>
                    <a:pt x="2" y="1340"/>
                  </a:lnTo>
                  <a:lnTo>
                    <a:pt x="0" y="1261"/>
                  </a:lnTo>
                  <a:lnTo>
                    <a:pt x="2" y="1181"/>
                  </a:lnTo>
                  <a:lnTo>
                    <a:pt x="10" y="1102"/>
                  </a:lnTo>
                  <a:lnTo>
                    <a:pt x="22" y="1026"/>
                  </a:lnTo>
                  <a:lnTo>
                    <a:pt x="38" y="950"/>
                  </a:lnTo>
                  <a:lnTo>
                    <a:pt x="60" y="877"/>
                  </a:lnTo>
                  <a:lnTo>
                    <a:pt x="84" y="805"/>
                  </a:lnTo>
                  <a:lnTo>
                    <a:pt x="114" y="736"/>
                  </a:lnTo>
                  <a:lnTo>
                    <a:pt x="147" y="668"/>
                  </a:lnTo>
                  <a:lnTo>
                    <a:pt x="185" y="603"/>
                  </a:lnTo>
                  <a:lnTo>
                    <a:pt x="225" y="541"/>
                  </a:lnTo>
                  <a:lnTo>
                    <a:pt x="270" y="481"/>
                  </a:lnTo>
                  <a:lnTo>
                    <a:pt x="317" y="424"/>
                  </a:lnTo>
                  <a:lnTo>
                    <a:pt x="368" y="370"/>
                  </a:lnTo>
                  <a:lnTo>
                    <a:pt x="422" y="318"/>
                  </a:lnTo>
                  <a:lnTo>
                    <a:pt x="480" y="271"/>
                  </a:lnTo>
                  <a:lnTo>
                    <a:pt x="539" y="226"/>
                  </a:lnTo>
                  <a:lnTo>
                    <a:pt x="602" y="186"/>
                  </a:lnTo>
                  <a:lnTo>
                    <a:pt x="666" y="148"/>
                  </a:lnTo>
                  <a:lnTo>
                    <a:pt x="734" y="115"/>
                  </a:lnTo>
                  <a:lnTo>
                    <a:pt x="803" y="85"/>
                  </a:lnTo>
                  <a:lnTo>
                    <a:pt x="875" y="60"/>
                  </a:lnTo>
                  <a:lnTo>
                    <a:pt x="948" y="39"/>
                  </a:lnTo>
                  <a:lnTo>
                    <a:pt x="1023" y="22"/>
                  </a:lnTo>
                  <a:lnTo>
                    <a:pt x="1101" y="10"/>
                  </a:lnTo>
                  <a:lnTo>
                    <a:pt x="1179" y="2"/>
                  </a:lnTo>
                  <a:lnTo>
                    <a:pt x="1258"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6" name="Freeform 8"/>
            <p:cNvSpPr>
              <a:spLocks/>
            </p:cNvSpPr>
            <p:nvPr/>
          </p:nvSpPr>
          <p:spPr bwMode="auto">
            <a:xfrm>
              <a:off x="6008688" y="1414463"/>
              <a:ext cx="2008188" cy="4005263"/>
            </a:xfrm>
            <a:custGeom>
              <a:avLst/>
              <a:gdLst/>
              <a:ahLst/>
              <a:cxnLst>
                <a:cxn ang="0">
                  <a:pos x="2" y="0"/>
                </a:cxn>
                <a:cxn ang="0">
                  <a:pos x="4" y="0"/>
                </a:cxn>
                <a:cxn ang="0">
                  <a:pos x="84" y="2"/>
                </a:cxn>
                <a:cxn ang="0">
                  <a:pos x="162" y="9"/>
                </a:cxn>
                <a:cxn ang="0">
                  <a:pos x="239" y="22"/>
                </a:cxn>
                <a:cxn ang="0">
                  <a:pos x="315" y="38"/>
                </a:cxn>
                <a:cxn ang="0">
                  <a:pos x="388" y="59"/>
                </a:cxn>
                <a:cxn ang="0">
                  <a:pos x="460" y="85"/>
                </a:cxn>
                <a:cxn ang="0">
                  <a:pos x="530" y="114"/>
                </a:cxn>
                <a:cxn ang="0">
                  <a:pos x="597" y="148"/>
                </a:cxn>
                <a:cxn ang="0">
                  <a:pos x="662" y="185"/>
                </a:cxn>
                <a:cxn ang="0">
                  <a:pos x="724" y="226"/>
                </a:cxn>
                <a:cxn ang="0">
                  <a:pos x="785" y="270"/>
                </a:cxn>
                <a:cxn ang="0">
                  <a:pos x="841" y="319"/>
                </a:cxn>
                <a:cxn ang="0">
                  <a:pos x="896" y="369"/>
                </a:cxn>
                <a:cxn ang="0">
                  <a:pos x="947" y="424"/>
                </a:cxn>
                <a:cxn ang="0">
                  <a:pos x="995" y="481"/>
                </a:cxn>
                <a:cxn ang="0">
                  <a:pos x="1039" y="541"/>
                </a:cxn>
                <a:cxn ang="0">
                  <a:pos x="1080" y="603"/>
                </a:cxn>
                <a:cxn ang="0">
                  <a:pos x="1117" y="668"/>
                </a:cxn>
                <a:cxn ang="0">
                  <a:pos x="1151" y="736"/>
                </a:cxn>
                <a:cxn ang="0">
                  <a:pos x="1180" y="806"/>
                </a:cxn>
                <a:cxn ang="0">
                  <a:pos x="1206" y="878"/>
                </a:cxn>
                <a:cxn ang="0">
                  <a:pos x="1227" y="951"/>
                </a:cxn>
                <a:cxn ang="0">
                  <a:pos x="1243" y="1026"/>
                </a:cxn>
                <a:cxn ang="0">
                  <a:pos x="1256" y="1103"/>
                </a:cxn>
                <a:cxn ang="0">
                  <a:pos x="1263" y="1182"/>
                </a:cxn>
                <a:cxn ang="0">
                  <a:pos x="1265" y="1262"/>
                </a:cxn>
                <a:cxn ang="0">
                  <a:pos x="1263" y="1341"/>
                </a:cxn>
                <a:cxn ang="0">
                  <a:pos x="1256" y="1420"/>
                </a:cxn>
                <a:cxn ang="0">
                  <a:pos x="1243" y="1497"/>
                </a:cxn>
                <a:cxn ang="0">
                  <a:pos x="1227" y="1572"/>
                </a:cxn>
                <a:cxn ang="0">
                  <a:pos x="1206" y="1646"/>
                </a:cxn>
                <a:cxn ang="0">
                  <a:pos x="1180" y="1717"/>
                </a:cxn>
                <a:cxn ang="0">
                  <a:pos x="1151" y="1787"/>
                </a:cxn>
                <a:cxn ang="0">
                  <a:pos x="1117" y="1855"/>
                </a:cxn>
                <a:cxn ang="0">
                  <a:pos x="1080" y="1920"/>
                </a:cxn>
                <a:cxn ang="0">
                  <a:pos x="1039" y="1982"/>
                </a:cxn>
                <a:cxn ang="0">
                  <a:pos x="995" y="2042"/>
                </a:cxn>
                <a:cxn ang="0">
                  <a:pos x="947" y="2100"/>
                </a:cxn>
                <a:cxn ang="0">
                  <a:pos x="896" y="2154"/>
                </a:cxn>
                <a:cxn ang="0">
                  <a:pos x="841" y="2204"/>
                </a:cxn>
                <a:cxn ang="0">
                  <a:pos x="785" y="2253"/>
                </a:cxn>
                <a:cxn ang="0">
                  <a:pos x="724" y="2297"/>
                </a:cxn>
                <a:cxn ang="0">
                  <a:pos x="662" y="2338"/>
                </a:cxn>
                <a:cxn ang="0">
                  <a:pos x="597" y="2375"/>
                </a:cxn>
                <a:cxn ang="0">
                  <a:pos x="530" y="2409"/>
                </a:cxn>
                <a:cxn ang="0">
                  <a:pos x="460" y="2438"/>
                </a:cxn>
                <a:cxn ang="0">
                  <a:pos x="388" y="2464"/>
                </a:cxn>
                <a:cxn ang="0">
                  <a:pos x="315" y="2485"/>
                </a:cxn>
                <a:cxn ang="0">
                  <a:pos x="239" y="2501"/>
                </a:cxn>
                <a:cxn ang="0">
                  <a:pos x="162" y="2514"/>
                </a:cxn>
                <a:cxn ang="0">
                  <a:pos x="84" y="2521"/>
                </a:cxn>
                <a:cxn ang="0">
                  <a:pos x="4" y="2523"/>
                </a:cxn>
                <a:cxn ang="0">
                  <a:pos x="2" y="2523"/>
                </a:cxn>
                <a:cxn ang="0">
                  <a:pos x="2" y="2522"/>
                </a:cxn>
                <a:cxn ang="0">
                  <a:pos x="0" y="2522"/>
                </a:cxn>
                <a:cxn ang="0">
                  <a:pos x="0" y="1"/>
                </a:cxn>
                <a:cxn ang="0">
                  <a:pos x="2" y="1"/>
                </a:cxn>
                <a:cxn ang="0">
                  <a:pos x="2" y="0"/>
                </a:cxn>
              </a:cxnLst>
              <a:rect l="0" t="0" r="r" b="b"/>
              <a:pathLst>
                <a:path w="1265" h="2523">
                  <a:moveTo>
                    <a:pt x="2" y="0"/>
                  </a:moveTo>
                  <a:lnTo>
                    <a:pt x="4" y="0"/>
                  </a:lnTo>
                  <a:lnTo>
                    <a:pt x="84" y="2"/>
                  </a:lnTo>
                  <a:lnTo>
                    <a:pt x="162" y="9"/>
                  </a:lnTo>
                  <a:lnTo>
                    <a:pt x="239" y="22"/>
                  </a:lnTo>
                  <a:lnTo>
                    <a:pt x="315" y="38"/>
                  </a:lnTo>
                  <a:lnTo>
                    <a:pt x="388" y="59"/>
                  </a:lnTo>
                  <a:lnTo>
                    <a:pt x="460" y="85"/>
                  </a:lnTo>
                  <a:lnTo>
                    <a:pt x="530" y="114"/>
                  </a:lnTo>
                  <a:lnTo>
                    <a:pt x="597" y="148"/>
                  </a:lnTo>
                  <a:lnTo>
                    <a:pt x="662" y="185"/>
                  </a:lnTo>
                  <a:lnTo>
                    <a:pt x="724" y="226"/>
                  </a:lnTo>
                  <a:lnTo>
                    <a:pt x="785" y="270"/>
                  </a:lnTo>
                  <a:lnTo>
                    <a:pt x="841" y="319"/>
                  </a:lnTo>
                  <a:lnTo>
                    <a:pt x="896" y="369"/>
                  </a:lnTo>
                  <a:lnTo>
                    <a:pt x="947" y="424"/>
                  </a:lnTo>
                  <a:lnTo>
                    <a:pt x="995" y="481"/>
                  </a:lnTo>
                  <a:lnTo>
                    <a:pt x="1039" y="541"/>
                  </a:lnTo>
                  <a:lnTo>
                    <a:pt x="1080" y="603"/>
                  </a:lnTo>
                  <a:lnTo>
                    <a:pt x="1117" y="668"/>
                  </a:lnTo>
                  <a:lnTo>
                    <a:pt x="1151" y="736"/>
                  </a:lnTo>
                  <a:lnTo>
                    <a:pt x="1180" y="806"/>
                  </a:lnTo>
                  <a:lnTo>
                    <a:pt x="1206" y="878"/>
                  </a:lnTo>
                  <a:lnTo>
                    <a:pt x="1227" y="951"/>
                  </a:lnTo>
                  <a:lnTo>
                    <a:pt x="1243" y="1026"/>
                  </a:lnTo>
                  <a:lnTo>
                    <a:pt x="1256" y="1103"/>
                  </a:lnTo>
                  <a:lnTo>
                    <a:pt x="1263" y="1182"/>
                  </a:lnTo>
                  <a:lnTo>
                    <a:pt x="1265" y="1262"/>
                  </a:lnTo>
                  <a:lnTo>
                    <a:pt x="1263" y="1341"/>
                  </a:lnTo>
                  <a:lnTo>
                    <a:pt x="1256" y="1420"/>
                  </a:lnTo>
                  <a:lnTo>
                    <a:pt x="1243" y="1497"/>
                  </a:lnTo>
                  <a:lnTo>
                    <a:pt x="1227" y="1572"/>
                  </a:lnTo>
                  <a:lnTo>
                    <a:pt x="1206" y="1646"/>
                  </a:lnTo>
                  <a:lnTo>
                    <a:pt x="1180" y="1717"/>
                  </a:lnTo>
                  <a:lnTo>
                    <a:pt x="1151" y="1787"/>
                  </a:lnTo>
                  <a:lnTo>
                    <a:pt x="1117" y="1855"/>
                  </a:lnTo>
                  <a:lnTo>
                    <a:pt x="1080" y="1920"/>
                  </a:lnTo>
                  <a:lnTo>
                    <a:pt x="1039" y="1982"/>
                  </a:lnTo>
                  <a:lnTo>
                    <a:pt x="995" y="2042"/>
                  </a:lnTo>
                  <a:lnTo>
                    <a:pt x="947" y="2100"/>
                  </a:lnTo>
                  <a:lnTo>
                    <a:pt x="896" y="2154"/>
                  </a:lnTo>
                  <a:lnTo>
                    <a:pt x="841" y="2204"/>
                  </a:lnTo>
                  <a:lnTo>
                    <a:pt x="785" y="2253"/>
                  </a:lnTo>
                  <a:lnTo>
                    <a:pt x="724" y="2297"/>
                  </a:lnTo>
                  <a:lnTo>
                    <a:pt x="662" y="2338"/>
                  </a:lnTo>
                  <a:lnTo>
                    <a:pt x="597" y="2375"/>
                  </a:lnTo>
                  <a:lnTo>
                    <a:pt x="530" y="2409"/>
                  </a:lnTo>
                  <a:lnTo>
                    <a:pt x="460" y="2438"/>
                  </a:lnTo>
                  <a:lnTo>
                    <a:pt x="388" y="2464"/>
                  </a:lnTo>
                  <a:lnTo>
                    <a:pt x="315" y="2485"/>
                  </a:lnTo>
                  <a:lnTo>
                    <a:pt x="239" y="2501"/>
                  </a:lnTo>
                  <a:lnTo>
                    <a:pt x="162" y="2514"/>
                  </a:lnTo>
                  <a:lnTo>
                    <a:pt x="84" y="2521"/>
                  </a:lnTo>
                  <a:lnTo>
                    <a:pt x="4" y="2523"/>
                  </a:lnTo>
                  <a:lnTo>
                    <a:pt x="2" y="2523"/>
                  </a:lnTo>
                  <a:lnTo>
                    <a:pt x="2" y="2522"/>
                  </a:lnTo>
                  <a:lnTo>
                    <a:pt x="0" y="2522"/>
                  </a:lnTo>
                  <a:lnTo>
                    <a:pt x="0" y="1"/>
                  </a:lnTo>
                  <a:lnTo>
                    <a:pt x="2" y="1"/>
                  </a:lnTo>
                  <a:lnTo>
                    <a:pt x="2"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7" name="Freeform 9"/>
            <p:cNvSpPr>
              <a:spLocks/>
            </p:cNvSpPr>
            <p:nvPr/>
          </p:nvSpPr>
          <p:spPr bwMode="auto">
            <a:xfrm>
              <a:off x="4265613" y="1668463"/>
              <a:ext cx="1743075" cy="3497263"/>
            </a:xfrm>
            <a:custGeom>
              <a:avLst/>
              <a:gdLst/>
              <a:ahLst/>
              <a:cxnLst>
                <a:cxn ang="0">
                  <a:pos x="1098" y="0"/>
                </a:cxn>
                <a:cxn ang="0">
                  <a:pos x="1098" y="2203"/>
                </a:cxn>
                <a:cxn ang="0">
                  <a:pos x="1023" y="2200"/>
                </a:cxn>
                <a:cxn ang="0">
                  <a:pos x="949" y="2192"/>
                </a:cxn>
                <a:cxn ang="0">
                  <a:pos x="877" y="2180"/>
                </a:cxn>
                <a:cxn ang="0">
                  <a:pos x="806" y="2163"/>
                </a:cxn>
                <a:cxn ang="0">
                  <a:pos x="737" y="2141"/>
                </a:cxn>
                <a:cxn ang="0">
                  <a:pos x="670" y="2115"/>
                </a:cxn>
                <a:cxn ang="0">
                  <a:pos x="606" y="2085"/>
                </a:cxn>
                <a:cxn ang="0">
                  <a:pos x="544" y="2052"/>
                </a:cxn>
                <a:cxn ang="0">
                  <a:pos x="484" y="2013"/>
                </a:cxn>
                <a:cxn ang="0">
                  <a:pos x="427" y="1972"/>
                </a:cxn>
                <a:cxn ang="0">
                  <a:pos x="373" y="1928"/>
                </a:cxn>
                <a:cxn ang="0">
                  <a:pos x="321" y="1879"/>
                </a:cxn>
                <a:cxn ang="0">
                  <a:pos x="273" y="1828"/>
                </a:cxn>
                <a:cxn ang="0">
                  <a:pos x="229" y="1773"/>
                </a:cxn>
                <a:cxn ang="0">
                  <a:pos x="188" y="1716"/>
                </a:cxn>
                <a:cxn ang="0">
                  <a:pos x="149" y="1656"/>
                </a:cxn>
                <a:cxn ang="0">
                  <a:pos x="116" y="1594"/>
                </a:cxn>
                <a:cxn ang="0">
                  <a:pos x="86" y="1529"/>
                </a:cxn>
                <a:cxn ang="0">
                  <a:pos x="60" y="1462"/>
                </a:cxn>
                <a:cxn ang="0">
                  <a:pos x="39" y="1394"/>
                </a:cxn>
                <a:cxn ang="0">
                  <a:pos x="22" y="1323"/>
                </a:cxn>
                <a:cxn ang="0">
                  <a:pos x="10" y="1251"/>
                </a:cxn>
                <a:cxn ang="0">
                  <a:pos x="2" y="1177"/>
                </a:cxn>
                <a:cxn ang="0">
                  <a:pos x="0" y="1102"/>
                </a:cxn>
                <a:cxn ang="0">
                  <a:pos x="2" y="1026"/>
                </a:cxn>
                <a:cxn ang="0">
                  <a:pos x="10" y="952"/>
                </a:cxn>
                <a:cxn ang="0">
                  <a:pos x="22" y="880"/>
                </a:cxn>
                <a:cxn ang="0">
                  <a:pos x="39" y="809"/>
                </a:cxn>
                <a:cxn ang="0">
                  <a:pos x="60" y="741"/>
                </a:cxn>
                <a:cxn ang="0">
                  <a:pos x="86" y="674"/>
                </a:cxn>
                <a:cxn ang="0">
                  <a:pos x="116" y="609"/>
                </a:cxn>
                <a:cxn ang="0">
                  <a:pos x="149" y="547"/>
                </a:cxn>
                <a:cxn ang="0">
                  <a:pos x="188" y="487"/>
                </a:cxn>
                <a:cxn ang="0">
                  <a:pos x="229" y="430"/>
                </a:cxn>
                <a:cxn ang="0">
                  <a:pos x="273" y="375"/>
                </a:cxn>
                <a:cxn ang="0">
                  <a:pos x="321" y="324"/>
                </a:cxn>
                <a:cxn ang="0">
                  <a:pos x="373" y="275"/>
                </a:cxn>
                <a:cxn ang="0">
                  <a:pos x="427" y="231"/>
                </a:cxn>
                <a:cxn ang="0">
                  <a:pos x="484" y="190"/>
                </a:cxn>
                <a:cxn ang="0">
                  <a:pos x="544" y="151"/>
                </a:cxn>
                <a:cxn ang="0">
                  <a:pos x="606" y="118"/>
                </a:cxn>
                <a:cxn ang="0">
                  <a:pos x="670" y="88"/>
                </a:cxn>
                <a:cxn ang="0">
                  <a:pos x="737" y="62"/>
                </a:cxn>
                <a:cxn ang="0">
                  <a:pos x="806" y="40"/>
                </a:cxn>
                <a:cxn ang="0">
                  <a:pos x="877" y="23"/>
                </a:cxn>
                <a:cxn ang="0">
                  <a:pos x="949" y="11"/>
                </a:cxn>
                <a:cxn ang="0">
                  <a:pos x="1023" y="3"/>
                </a:cxn>
                <a:cxn ang="0">
                  <a:pos x="1098" y="0"/>
                </a:cxn>
              </a:cxnLst>
              <a:rect l="0" t="0" r="r" b="b"/>
              <a:pathLst>
                <a:path w="1098" h="2203">
                  <a:moveTo>
                    <a:pt x="1098" y="0"/>
                  </a:moveTo>
                  <a:lnTo>
                    <a:pt x="1098" y="2203"/>
                  </a:lnTo>
                  <a:lnTo>
                    <a:pt x="1023" y="2200"/>
                  </a:lnTo>
                  <a:lnTo>
                    <a:pt x="949" y="2192"/>
                  </a:lnTo>
                  <a:lnTo>
                    <a:pt x="877" y="2180"/>
                  </a:lnTo>
                  <a:lnTo>
                    <a:pt x="806" y="2163"/>
                  </a:lnTo>
                  <a:lnTo>
                    <a:pt x="737" y="2141"/>
                  </a:lnTo>
                  <a:lnTo>
                    <a:pt x="670" y="2115"/>
                  </a:lnTo>
                  <a:lnTo>
                    <a:pt x="606" y="2085"/>
                  </a:lnTo>
                  <a:lnTo>
                    <a:pt x="544" y="2052"/>
                  </a:lnTo>
                  <a:lnTo>
                    <a:pt x="484" y="2013"/>
                  </a:lnTo>
                  <a:lnTo>
                    <a:pt x="427" y="1972"/>
                  </a:lnTo>
                  <a:lnTo>
                    <a:pt x="373" y="1928"/>
                  </a:lnTo>
                  <a:lnTo>
                    <a:pt x="321" y="1879"/>
                  </a:lnTo>
                  <a:lnTo>
                    <a:pt x="273" y="1828"/>
                  </a:lnTo>
                  <a:lnTo>
                    <a:pt x="229" y="1773"/>
                  </a:lnTo>
                  <a:lnTo>
                    <a:pt x="188" y="1716"/>
                  </a:lnTo>
                  <a:lnTo>
                    <a:pt x="149" y="1656"/>
                  </a:lnTo>
                  <a:lnTo>
                    <a:pt x="116" y="1594"/>
                  </a:lnTo>
                  <a:lnTo>
                    <a:pt x="86" y="1529"/>
                  </a:lnTo>
                  <a:lnTo>
                    <a:pt x="60" y="1462"/>
                  </a:lnTo>
                  <a:lnTo>
                    <a:pt x="39" y="1394"/>
                  </a:lnTo>
                  <a:lnTo>
                    <a:pt x="22" y="1323"/>
                  </a:lnTo>
                  <a:lnTo>
                    <a:pt x="10" y="1251"/>
                  </a:lnTo>
                  <a:lnTo>
                    <a:pt x="2" y="1177"/>
                  </a:lnTo>
                  <a:lnTo>
                    <a:pt x="0" y="1102"/>
                  </a:lnTo>
                  <a:lnTo>
                    <a:pt x="2" y="1026"/>
                  </a:lnTo>
                  <a:lnTo>
                    <a:pt x="10" y="952"/>
                  </a:lnTo>
                  <a:lnTo>
                    <a:pt x="22" y="880"/>
                  </a:lnTo>
                  <a:lnTo>
                    <a:pt x="39" y="809"/>
                  </a:lnTo>
                  <a:lnTo>
                    <a:pt x="60" y="741"/>
                  </a:lnTo>
                  <a:lnTo>
                    <a:pt x="86" y="674"/>
                  </a:lnTo>
                  <a:lnTo>
                    <a:pt x="116" y="609"/>
                  </a:lnTo>
                  <a:lnTo>
                    <a:pt x="149" y="547"/>
                  </a:lnTo>
                  <a:lnTo>
                    <a:pt x="188" y="487"/>
                  </a:lnTo>
                  <a:lnTo>
                    <a:pt x="229" y="430"/>
                  </a:lnTo>
                  <a:lnTo>
                    <a:pt x="273" y="375"/>
                  </a:lnTo>
                  <a:lnTo>
                    <a:pt x="321" y="324"/>
                  </a:lnTo>
                  <a:lnTo>
                    <a:pt x="373" y="275"/>
                  </a:lnTo>
                  <a:lnTo>
                    <a:pt x="427" y="231"/>
                  </a:lnTo>
                  <a:lnTo>
                    <a:pt x="484" y="190"/>
                  </a:lnTo>
                  <a:lnTo>
                    <a:pt x="544" y="151"/>
                  </a:lnTo>
                  <a:lnTo>
                    <a:pt x="606" y="118"/>
                  </a:lnTo>
                  <a:lnTo>
                    <a:pt x="670" y="88"/>
                  </a:lnTo>
                  <a:lnTo>
                    <a:pt x="737" y="62"/>
                  </a:lnTo>
                  <a:lnTo>
                    <a:pt x="806" y="40"/>
                  </a:lnTo>
                  <a:lnTo>
                    <a:pt x="877" y="23"/>
                  </a:lnTo>
                  <a:lnTo>
                    <a:pt x="949" y="11"/>
                  </a:lnTo>
                  <a:lnTo>
                    <a:pt x="1023" y="3"/>
                  </a:lnTo>
                  <a:lnTo>
                    <a:pt x="1098"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8" name="Freeform 10"/>
            <p:cNvSpPr>
              <a:spLocks/>
            </p:cNvSpPr>
            <p:nvPr/>
          </p:nvSpPr>
          <p:spPr bwMode="auto">
            <a:xfrm>
              <a:off x="6008688" y="1668463"/>
              <a:ext cx="1754188" cy="3497263"/>
            </a:xfrm>
            <a:custGeom>
              <a:avLst/>
              <a:gdLst/>
              <a:ahLst/>
              <a:cxnLst>
                <a:cxn ang="0">
                  <a:pos x="0" y="0"/>
                </a:cxn>
                <a:cxn ang="0">
                  <a:pos x="4" y="0"/>
                </a:cxn>
                <a:cxn ang="0">
                  <a:pos x="80" y="3"/>
                </a:cxn>
                <a:cxn ang="0">
                  <a:pos x="154" y="11"/>
                </a:cxn>
                <a:cxn ang="0">
                  <a:pos x="226" y="23"/>
                </a:cxn>
                <a:cxn ang="0">
                  <a:pos x="297" y="39"/>
                </a:cxn>
                <a:cxn ang="0">
                  <a:pos x="366" y="61"/>
                </a:cxn>
                <a:cxn ang="0">
                  <a:pos x="433" y="87"/>
                </a:cxn>
                <a:cxn ang="0">
                  <a:pos x="498" y="116"/>
                </a:cxn>
                <a:cxn ang="0">
                  <a:pos x="560" y="151"/>
                </a:cxn>
                <a:cxn ang="0">
                  <a:pos x="620" y="189"/>
                </a:cxn>
                <a:cxn ang="0">
                  <a:pos x="677" y="230"/>
                </a:cxn>
                <a:cxn ang="0">
                  <a:pos x="732" y="275"/>
                </a:cxn>
                <a:cxn ang="0">
                  <a:pos x="783" y="323"/>
                </a:cxn>
                <a:cxn ang="0">
                  <a:pos x="831" y="374"/>
                </a:cxn>
                <a:cxn ang="0">
                  <a:pos x="876" y="429"/>
                </a:cxn>
                <a:cxn ang="0">
                  <a:pos x="917" y="486"/>
                </a:cxn>
                <a:cxn ang="0">
                  <a:pos x="955" y="546"/>
                </a:cxn>
                <a:cxn ang="0">
                  <a:pos x="989" y="608"/>
                </a:cxn>
                <a:cxn ang="0">
                  <a:pos x="1019" y="673"/>
                </a:cxn>
                <a:cxn ang="0">
                  <a:pos x="1045" y="740"/>
                </a:cxn>
                <a:cxn ang="0">
                  <a:pos x="1066" y="809"/>
                </a:cxn>
                <a:cxn ang="0">
                  <a:pos x="1083" y="880"/>
                </a:cxn>
                <a:cxn ang="0">
                  <a:pos x="1095" y="952"/>
                </a:cxn>
                <a:cxn ang="0">
                  <a:pos x="1103" y="1026"/>
                </a:cxn>
                <a:cxn ang="0">
                  <a:pos x="1105" y="1102"/>
                </a:cxn>
                <a:cxn ang="0">
                  <a:pos x="1103" y="1177"/>
                </a:cxn>
                <a:cxn ang="0">
                  <a:pos x="1095" y="1251"/>
                </a:cxn>
                <a:cxn ang="0">
                  <a:pos x="1083" y="1323"/>
                </a:cxn>
                <a:cxn ang="0">
                  <a:pos x="1066" y="1394"/>
                </a:cxn>
                <a:cxn ang="0">
                  <a:pos x="1045" y="1463"/>
                </a:cxn>
                <a:cxn ang="0">
                  <a:pos x="1019" y="1530"/>
                </a:cxn>
                <a:cxn ang="0">
                  <a:pos x="989" y="1595"/>
                </a:cxn>
                <a:cxn ang="0">
                  <a:pos x="955" y="1657"/>
                </a:cxn>
                <a:cxn ang="0">
                  <a:pos x="917" y="1717"/>
                </a:cxn>
                <a:cxn ang="0">
                  <a:pos x="876" y="1774"/>
                </a:cxn>
                <a:cxn ang="0">
                  <a:pos x="831" y="1829"/>
                </a:cxn>
                <a:cxn ang="0">
                  <a:pos x="783" y="1880"/>
                </a:cxn>
                <a:cxn ang="0">
                  <a:pos x="732" y="1928"/>
                </a:cxn>
                <a:cxn ang="0">
                  <a:pos x="677" y="1973"/>
                </a:cxn>
                <a:cxn ang="0">
                  <a:pos x="620" y="2014"/>
                </a:cxn>
                <a:cxn ang="0">
                  <a:pos x="560" y="2052"/>
                </a:cxn>
                <a:cxn ang="0">
                  <a:pos x="498" y="2087"/>
                </a:cxn>
                <a:cxn ang="0">
                  <a:pos x="433" y="2116"/>
                </a:cxn>
                <a:cxn ang="0">
                  <a:pos x="366" y="2142"/>
                </a:cxn>
                <a:cxn ang="0">
                  <a:pos x="297" y="2164"/>
                </a:cxn>
                <a:cxn ang="0">
                  <a:pos x="226" y="2180"/>
                </a:cxn>
                <a:cxn ang="0">
                  <a:pos x="154" y="2192"/>
                </a:cxn>
                <a:cxn ang="0">
                  <a:pos x="80" y="2200"/>
                </a:cxn>
                <a:cxn ang="0">
                  <a:pos x="4" y="2203"/>
                </a:cxn>
                <a:cxn ang="0">
                  <a:pos x="0" y="2203"/>
                </a:cxn>
                <a:cxn ang="0">
                  <a:pos x="0" y="0"/>
                </a:cxn>
              </a:cxnLst>
              <a:rect l="0" t="0" r="r" b="b"/>
              <a:pathLst>
                <a:path w="1105" h="2203">
                  <a:moveTo>
                    <a:pt x="0" y="0"/>
                  </a:moveTo>
                  <a:lnTo>
                    <a:pt x="4" y="0"/>
                  </a:lnTo>
                  <a:lnTo>
                    <a:pt x="80" y="3"/>
                  </a:lnTo>
                  <a:lnTo>
                    <a:pt x="154" y="11"/>
                  </a:lnTo>
                  <a:lnTo>
                    <a:pt x="226" y="23"/>
                  </a:lnTo>
                  <a:lnTo>
                    <a:pt x="297" y="39"/>
                  </a:lnTo>
                  <a:lnTo>
                    <a:pt x="366" y="61"/>
                  </a:lnTo>
                  <a:lnTo>
                    <a:pt x="433" y="87"/>
                  </a:lnTo>
                  <a:lnTo>
                    <a:pt x="498" y="116"/>
                  </a:lnTo>
                  <a:lnTo>
                    <a:pt x="560" y="151"/>
                  </a:lnTo>
                  <a:lnTo>
                    <a:pt x="620" y="189"/>
                  </a:lnTo>
                  <a:lnTo>
                    <a:pt x="677" y="230"/>
                  </a:lnTo>
                  <a:lnTo>
                    <a:pt x="732" y="275"/>
                  </a:lnTo>
                  <a:lnTo>
                    <a:pt x="783" y="323"/>
                  </a:lnTo>
                  <a:lnTo>
                    <a:pt x="831" y="374"/>
                  </a:lnTo>
                  <a:lnTo>
                    <a:pt x="876" y="429"/>
                  </a:lnTo>
                  <a:lnTo>
                    <a:pt x="917" y="486"/>
                  </a:lnTo>
                  <a:lnTo>
                    <a:pt x="955" y="546"/>
                  </a:lnTo>
                  <a:lnTo>
                    <a:pt x="989" y="608"/>
                  </a:lnTo>
                  <a:lnTo>
                    <a:pt x="1019" y="673"/>
                  </a:lnTo>
                  <a:lnTo>
                    <a:pt x="1045" y="740"/>
                  </a:lnTo>
                  <a:lnTo>
                    <a:pt x="1066" y="809"/>
                  </a:lnTo>
                  <a:lnTo>
                    <a:pt x="1083" y="880"/>
                  </a:lnTo>
                  <a:lnTo>
                    <a:pt x="1095" y="952"/>
                  </a:lnTo>
                  <a:lnTo>
                    <a:pt x="1103" y="1026"/>
                  </a:lnTo>
                  <a:lnTo>
                    <a:pt x="1105" y="1102"/>
                  </a:lnTo>
                  <a:lnTo>
                    <a:pt x="1103" y="1177"/>
                  </a:lnTo>
                  <a:lnTo>
                    <a:pt x="1095" y="1251"/>
                  </a:lnTo>
                  <a:lnTo>
                    <a:pt x="1083" y="1323"/>
                  </a:lnTo>
                  <a:lnTo>
                    <a:pt x="1066" y="1394"/>
                  </a:lnTo>
                  <a:lnTo>
                    <a:pt x="1045" y="1463"/>
                  </a:lnTo>
                  <a:lnTo>
                    <a:pt x="1019" y="1530"/>
                  </a:lnTo>
                  <a:lnTo>
                    <a:pt x="989" y="1595"/>
                  </a:lnTo>
                  <a:lnTo>
                    <a:pt x="955" y="1657"/>
                  </a:lnTo>
                  <a:lnTo>
                    <a:pt x="917" y="1717"/>
                  </a:lnTo>
                  <a:lnTo>
                    <a:pt x="876" y="1774"/>
                  </a:lnTo>
                  <a:lnTo>
                    <a:pt x="831" y="1829"/>
                  </a:lnTo>
                  <a:lnTo>
                    <a:pt x="783" y="1880"/>
                  </a:lnTo>
                  <a:lnTo>
                    <a:pt x="732" y="1928"/>
                  </a:lnTo>
                  <a:lnTo>
                    <a:pt x="677" y="1973"/>
                  </a:lnTo>
                  <a:lnTo>
                    <a:pt x="620" y="2014"/>
                  </a:lnTo>
                  <a:lnTo>
                    <a:pt x="560" y="2052"/>
                  </a:lnTo>
                  <a:lnTo>
                    <a:pt x="498" y="2087"/>
                  </a:lnTo>
                  <a:lnTo>
                    <a:pt x="433" y="2116"/>
                  </a:lnTo>
                  <a:lnTo>
                    <a:pt x="366" y="2142"/>
                  </a:lnTo>
                  <a:lnTo>
                    <a:pt x="297" y="2164"/>
                  </a:lnTo>
                  <a:lnTo>
                    <a:pt x="226" y="2180"/>
                  </a:lnTo>
                  <a:lnTo>
                    <a:pt x="154" y="2192"/>
                  </a:lnTo>
                  <a:lnTo>
                    <a:pt x="80" y="2200"/>
                  </a:lnTo>
                  <a:lnTo>
                    <a:pt x="4" y="2203"/>
                  </a:lnTo>
                  <a:lnTo>
                    <a:pt x="0" y="2203"/>
                  </a:lnTo>
                  <a:lnTo>
                    <a:pt x="0"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89" name="Freeform 11"/>
            <p:cNvSpPr>
              <a:spLocks noEditPoints="1"/>
            </p:cNvSpPr>
            <p:nvPr/>
          </p:nvSpPr>
          <p:spPr bwMode="auto">
            <a:xfrm>
              <a:off x="5299076" y="2197100"/>
              <a:ext cx="1522413" cy="2397125"/>
            </a:xfrm>
            <a:custGeom>
              <a:avLst/>
              <a:gdLst/>
              <a:ahLst/>
              <a:cxnLst>
                <a:cxn ang="0">
                  <a:pos x="581" y="1159"/>
                </a:cxn>
                <a:cxn ang="0">
                  <a:pos x="653" y="1124"/>
                </a:cxn>
                <a:cxn ang="0">
                  <a:pos x="702" y="1066"/>
                </a:cxn>
                <a:cxn ang="0">
                  <a:pos x="718" y="996"/>
                </a:cxn>
                <a:cxn ang="0">
                  <a:pos x="705" y="934"/>
                </a:cxn>
                <a:cxn ang="0">
                  <a:pos x="663" y="883"/>
                </a:cxn>
                <a:cxn ang="0">
                  <a:pos x="586" y="846"/>
                </a:cxn>
                <a:cxn ang="0">
                  <a:pos x="383" y="277"/>
                </a:cxn>
                <a:cxn ang="0">
                  <a:pos x="318" y="325"/>
                </a:cxn>
                <a:cxn ang="0">
                  <a:pos x="286" y="390"/>
                </a:cxn>
                <a:cxn ang="0">
                  <a:pos x="292" y="457"/>
                </a:cxn>
                <a:cxn ang="0">
                  <a:pos x="333" y="516"/>
                </a:cxn>
                <a:cxn ang="0">
                  <a:pos x="410" y="559"/>
                </a:cxn>
                <a:cxn ang="0">
                  <a:pos x="553" y="0"/>
                </a:cxn>
                <a:cxn ang="0">
                  <a:pos x="637" y="98"/>
                </a:cxn>
                <a:cxn ang="0">
                  <a:pos x="743" y="136"/>
                </a:cxn>
                <a:cxn ang="0">
                  <a:pos x="826" y="197"/>
                </a:cxn>
                <a:cxn ang="0">
                  <a:pos x="884" y="277"/>
                </a:cxn>
                <a:cxn ang="0">
                  <a:pos x="919" y="377"/>
                </a:cxn>
                <a:cxn ang="0">
                  <a:pos x="651" y="353"/>
                </a:cxn>
                <a:cxn ang="0">
                  <a:pos x="601" y="295"/>
                </a:cxn>
                <a:cxn ang="0">
                  <a:pos x="553" y="600"/>
                </a:cxn>
                <a:cxn ang="0">
                  <a:pos x="708" y="645"/>
                </a:cxn>
                <a:cxn ang="0">
                  <a:pos x="822" y="700"/>
                </a:cxn>
                <a:cxn ang="0">
                  <a:pos x="896" y="768"/>
                </a:cxn>
                <a:cxn ang="0">
                  <a:pos x="943" y="858"/>
                </a:cxn>
                <a:cxn ang="0">
                  <a:pos x="959" y="966"/>
                </a:cxn>
                <a:cxn ang="0">
                  <a:pos x="944" y="1074"/>
                </a:cxn>
                <a:cxn ang="0">
                  <a:pos x="898" y="1168"/>
                </a:cxn>
                <a:cxn ang="0">
                  <a:pos x="823" y="1248"/>
                </a:cxn>
                <a:cxn ang="0">
                  <a:pos x="723" y="1308"/>
                </a:cxn>
                <a:cxn ang="0">
                  <a:pos x="599" y="1344"/>
                </a:cxn>
                <a:cxn ang="0">
                  <a:pos x="410" y="1510"/>
                </a:cxn>
                <a:cxn ang="0">
                  <a:pos x="319" y="1340"/>
                </a:cxn>
                <a:cxn ang="0">
                  <a:pos x="201" y="1293"/>
                </a:cxn>
                <a:cxn ang="0">
                  <a:pos x="107" y="1219"/>
                </a:cxn>
                <a:cxn ang="0">
                  <a:pos x="39" y="1118"/>
                </a:cxn>
                <a:cxn ang="0">
                  <a:pos x="0" y="990"/>
                </a:cxn>
                <a:cxn ang="0">
                  <a:pos x="278" y="1029"/>
                </a:cxn>
                <a:cxn ang="0">
                  <a:pos x="337" y="1106"/>
                </a:cxn>
                <a:cxn ang="0">
                  <a:pos x="410" y="1153"/>
                </a:cxn>
                <a:cxn ang="0">
                  <a:pos x="309" y="769"/>
                </a:cxn>
                <a:cxn ang="0">
                  <a:pos x="189" y="707"/>
                </a:cxn>
                <a:cxn ang="0">
                  <a:pos x="105" y="629"/>
                </a:cxn>
                <a:cxn ang="0">
                  <a:pos x="56" y="534"/>
                </a:cxn>
                <a:cxn ang="0">
                  <a:pos x="39" y="424"/>
                </a:cxn>
                <a:cxn ang="0">
                  <a:pos x="57" y="314"/>
                </a:cxn>
                <a:cxn ang="0">
                  <a:pos x="114" y="220"/>
                </a:cxn>
                <a:cxn ang="0">
                  <a:pos x="205" y="144"/>
                </a:cxn>
                <a:cxn ang="0">
                  <a:pos x="320" y="98"/>
                </a:cxn>
                <a:cxn ang="0">
                  <a:pos x="410" y="0"/>
                </a:cxn>
              </a:cxnLst>
              <a:rect l="0" t="0" r="r" b="b"/>
              <a:pathLst>
                <a:path w="959" h="1510">
                  <a:moveTo>
                    <a:pt x="553" y="836"/>
                  </a:moveTo>
                  <a:lnTo>
                    <a:pt x="553" y="1165"/>
                  </a:lnTo>
                  <a:lnTo>
                    <a:pt x="581" y="1159"/>
                  </a:lnTo>
                  <a:lnTo>
                    <a:pt x="608" y="1150"/>
                  </a:lnTo>
                  <a:lnTo>
                    <a:pt x="632" y="1138"/>
                  </a:lnTo>
                  <a:lnTo>
                    <a:pt x="653" y="1124"/>
                  </a:lnTo>
                  <a:lnTo>
                    <a:pt x="672" y="1106"/>
                  </a:lnTo>
                  <a:lnTo>
                    <a:pt x="689" y="1087"/>
                  </a:lnTo>
                  <a:lnTo>
                    <a:pt x="702" y="1066"/>
                  </a:lnTo>
                  <a:lnTo>
                    <a:pt x="711" y="1044"/>
                  </a:lnTo>
                  <a:lnTo>
                    <a:pt x="717" y="1021"/>
                  </a:lnTo>
                  <a:lnTo>
                    <a:pt x="718" y="996"/>
                  </a:lnTo>
                  <a:lnTo>
                    <a:pt x="717" y="974"/>
                  </a:lnTo>
                  <a:lnTo>
                    <a:pt x="712" y="954"/>
                  </a:lnTo>
                  <a:lnTo>
                    <a:pt x="705" y="934"/>
                  </a:lnTo>
                  <a:lnTo>
                    <a:pt x="694" y="916"/>
                  </a:lnTo>
                  <a:lnTo>
                    <a:pt x="680" y="899"/>
                  </a:lnTo>
                  <a:lnTo>
                    <a:pt x="663" y="883"/>
                  </a:lnTo>
                  <a:lnTo>
                    <a:pt x="641" y="869"/>
                  </a:lnTo>
                  <a:lnTo>
                    <a:pt x="616" y="857"/>
                  </a:lnTo>
                  <a:lnTo>
                    <a:pt x="586" y="846"/>
                  </a:lnTo>
                  <a:lnTo>
                    <a:pt x="553" y="836"/>
                  </a:lnTo>
                  <a:close/>
                  <a:moveTo>
                    <a:pt x="410" y="268"/>
                  </a:moveTo>
                  <a:lnTo>
                    <a:pt x="383" y="277"/>
                  </a:lnTo>
                  <a:lnTo>
                    <a:pt x="359" y="290"/>
                  </a:lnTo>
                  <a:lnTo>
                    <a:pt x="337" y="306"/>
                  </a:lnTo>
                  <a:lnTo>
                    <a:pt x="318" y="325"/>
                  </a:lnTo>
                  <a:lnTo>
                    <a:pt x="303" y="346"/>
                  </a:lnTo>
                  <a:lnTo>
                    <a:pt x="293" y="367"/>
                  </a:lnTo>
                  <a:lnTo>
                    <a:pt x="286" y="390"/>
                  </a:lnTo>
                  <a:lnTo>
                    <a:pt x="284" y="414"/>
                  </a:lnTo>
                  <a:lnTo>
                    <a:pt x="286" y="436"/>
                  </a:lnTo>
                  <a:lnTo>
                    <a:pt x="292" y="457"/>
                  </a:lnTo>
                  <a:lnTo>
                    <a:pt x="302" y="478"/>
                  </a:lnTo>
                  <a:lnTo>
                    <a:pt x="316" y="497"/>
                  </a:lnTo>
                  <a:lnTo>
                    <a:pt x="333" y="516"/>
                  </a:lnTo>
                  <a:lnTo>
                    <a:pt x="355" y="532"/>
                  </a:lnTo>
                  <a:lnTo>
                    <a:pt x="381" y="547"/>
                  </a:lnTo>
                  <a:lnTo>
                    <a:pt x="410" y="559"/>
                  </a:lnTo>
                  <a:lnTo>
                    <a:pt x="410" y="268"/>
                  </a:lnTo>
                  <a:close/>
                  <a:moveTo>
                    <a:pt x="410" y="0"/>
                  </a:moveTo>
                  <a:lnTo>
                    <a:pt x="553" y="0"/>
                  </a:lnTo>
                  <a:lnTo>
                    <a:pt x="553" y="83"/>
                  </a:lnTo>
                  <a:lnTo>
                    <a:pt x="596" y="89"/>
                  </a:lnTo>
                  <a:lnTo>
                    <a:pt x="637" y="98"/>
                  </a:lnTo>
                  <a:lnTo>
                    <a:pt x="675" y="108"/>
                  </a:lnTo>
                  <a:lnTo>
                    <a:pt x="710" y="121"/>
                  </a:lnTo>
                  <a:lnTo>
                    <a:pt x="743" y="136"/>
                  </a:lnTo>
                  <a:lnTo>
                    <a:pt x="773" y="155"/>
                  </a:lnTo>
                  <a:lnTo>
                    <a:pt x="801" y="175"/>
                  </a:lnTo>
                  <a:lnTo>
                    <a:pt x="826" y="197"/>
                  </a:lnTo>
                  <a:lnTo>
                    <a:pt x="848" y="222"/>
                  </a:lnTo>
                  <a:lnTo>
                    <a:pt x="868" y="249"/>
                  </a:lnTo>
                  <a:lnTo>
                    <a:pt x="884" y="277"/>
                  </a:lnTo>
                  <a:lnTo>
                    <a:pt x="899" y="308"/>
                  </a:lnTo>
                  <a:lnTo>
                    <a:pt x="910" y="342"/>
                  </a:lnTo>
                  <a:lnTo>
                    <a:pt x="919" y="377"/>
                  </a:lnTo>
                  <a:lnTo>
                    <a:pt x="671" y="404"/>
                  </a:lnTo>
                  <a:lnTo>
                    <a:pt x="663" y="377"/>
                  </a:lnTo>
                  <a:lnTo>
                    <a:pt x="651" y="353"/>
                  </a:lnTo>
                  <a:lnTo>
                    <a:pt x="638" y="331"/>
                  </a:lnTo>
                  <a:lnTo>
                    <a:pt x="621" y="312"/>
                  </a:lnTo>
                  <a:lnTo>
                    <a:pt x="601" y="295"/>
                  </a:lnTo>
                  <a:lnTo>
                    <a:pt x="578" y="281"/>
                  </a:lnTo>
                  <a:lnTo>
                    <a:pt x="553" y="270"/>
                  </a:lnTo>
                  <a:lnTo>
                    <a:pt x="553" y="600"/>
                  </a:lnTo>
                  <a:lnTo>
                    <a:pt x="609" y="614"/>
                  </a:lnTo>
                  <a:lnTo>
                    <a:pt x="661" y="629"/>
                  </a:lnTo>
                  <a:lnTo>
                    <a:pt x="708" y="645"/>
                  </a:lnTo>
                  <a:lnTo>
                    <a:pt x="751" y="662"/>
                  </a:lnTo>
                  <a:lnTo>
                    <a:pt x="788" y="680"/>
                  </a:lnTo>
                  <a:lnTo>
                    <a:pt x="822" y="700"/>
                  </a:lnTo>
                  <a:lnTo>
                    <a:pt x="849" y="720"/>
                  </a:lnTo>
                  <a:lnTo>
                    <a:pt x="873" y="742"/>
                  </a:lnTo>
                  <a:lnTo>
                    <a:pt x="896" y="768"/>
                  </a:lnTo>
                  <a:lnTo>
                    <a:pt x="915" y="796"/>
                  </a:lnTo>
                  <a:lnTo>
                    <a:pt x="931" y="826"/>
                  </a:lnTo>
                  <a:lnTo>
                    <a:pt x="943" y="858"/>
                  </a:lnTo>
                  <a:lnTo>
                    <a:pt x="952" y="892"/>
                  </a:lnTo>
                  <a:lnTo>
                    <a:pt x="958" y="928"/>
                  </a:lnTo>
                  <a:lnTo>
                    <a:pt x="959" y="966"/>
                  </a:lnTo>
                  <a:lnTo>
                    <a:pt x="958" y="1003"/>
                  </a:lnTo>
                  <a:lnTo>
                    <a:pt x="952" y="1039"/>
                  </a:lnTo>
                  <a:lnTo>
                    <a:pt x="944" y="1074"/>
                  </a:lnTo>
                  <a:lnTo>
                    <a:pt x="932" y="1106"/>
                  </a:lnTo>
                  <a:lnTo>
                    <a:pt x="917" y="1138"/>
                  </a:lnTo>
                  <a:lnTo>
                    <a:pt x="898" y="1168"/>
                  </a:lnTo>
                  <a:lnTo>
                    <a:pt x="876" y="1196"/>
                  </a:lnTo>
                  <a:lnTo>
                    <a:pt x="851" y="1223"/>
                  </a:lnTo>
                  <a:lnTo>
                    <a:pt x="823" y="1248"/>
                  </a:lnTo>
                  <a:lnTo>
                    <a:pt x="792" y="1271"/>
                  </a:lnTo>
                  <a:lnTo>
                    <a:pt x="759" y="1291"/>
                  </a:lnTo>
                  <a:lnTo>
                    <a:pt x="723" y="1308"/>
                  </a:lnTo>
                  <a:lnTo>
                    <a:pt x="684" y="1323"/>
                  </a:lnTo>
                  <a:lnTo>
                    <a:pt x="643" y="1335"/>
                  </a:lnTo>
                  <a:lnTo>
                    <a:pt x="599" y="1344"/>
                  </a:lnTo>
                  <a:lnTo>
                    <a:pt x="553" y="1351"/>
                  </a:lnTo>
                  <a:lnTo>
                    <a:pt x="553" y="1510"/>
                  </a:lnTo>
                  <a:lnTo>
                    <a:pt x="410" y="1510"/>
                  </a:lnTo>
                  <a:lnTo>
                    <a:pt x="410" y="1356"/>
                  </a:lnTo>
                  <a:lnTo>
                    <a:pt x="364" y="1350"/>
                  </a:lnTo>
                  <a:lnTo>
                    <a:pt x="319" y="1340"/>
                  </a:lnTo>
                  <a:lnTo>
                    <a:pt x="277" y="1327"/>
                  </a:lnTo>
                  <a:lnTo>
                    <a:pt x="237" y="1312"/>
                  </a:lnTo>
                  <a:lnTo>
                    <a:pt x="201" y="1293"/>
                  </a:lnTo>
                  <a:lnTo>
                    <a:pt x="166" y="1272"/>
                  </a:lnTo>
                  <a:lnTo>
                    <a:pt x="135" y="1247"/>
                  </a:lnTo>
                  <a:lnTo>
                    <a:pt x="107" y="1219"/>
                  </a:lnTo>
                  <a:lnTo>
                    <a:pt x="81" y="1188"/>
                  </a:lnTo>
                  <a:lnTo>
                    <a:pt x="58" y="1155"/>
                  </a:lnTo>
                  <a:lnTo>
                    <a:pt x="39" y="1118"/>
                  </a:lnTo>
                  <a:lnTo>
                    <a:pt x="23" y="1079"/>
                  </a:lnTo>
                  <a:lnTo>
                    <a:pt x="10" y="1036"/>
                  </a:lnTo>
                  <a:lnTo>
                    <a:pt x="0" y="990"/>
                  </a:lnTo>
                  <a:lnTo>
                    <a:pt x="256" y="966"/>
                  </a:lnTo>
                  <a:lnTo>
                    <a:pt x="265" y="998"/>
                  </a:lnTo>
                  <a:lnTo>
                    <a:pt x="278" y="1029"/>
                  </a:lnTo>
                  <a:lnTo>
                    <a:pt x="294" y="1057"/>
                  </a:lnTo>
                  <a:lnTo>
                    <a:pt x="314" y="1083"/>
                  </a:lnTo>
                  <a:lnTo>
                    <a:pt x="337" y="1106"/>
                  </a:lnTo>
                  <a:lnTo>
                    <a:pt x="360" y="1125"/>
                  </a:lnTo>
                  <a:lnTo>
                    <a:pt x="385" y="1141"/>
                  </a:lnTo>
                  <a:lnTo>
                    <a:pt x="410" y="1153"/>
                  </a:lnTo>
                  <a:lnTo>
                    <a:pt x="410" y="800"/>
                  </a:lnTo>
                  <a:lnTo>
                    <a:pt x="358" y="785"/>
                  </a:lnTo>
                  <a:lnTo>
                    <a:pt x="309" y="769"/>
                  </a:lnTo>
                  <a:lnTo>
                    <a:pt x="265" y="750"/>
                  </a:lnTo>
                  <a:lnTo>
                    <a:pt x="224" y="730"/>
                  </a:lnTo>
                  <a:lnTo>
                    <a:pt x="189" y="707"/>
                  </a:lnTo>
                  <a:lnTo>
                    <a:pt x="157" y="683"/>
                  </a:lnTo>
                  <a:lnTo>
                    <a:pt x="129" y="656"/>
                  </a:lnTo>
                  <a:lnTo>
                    <a:pt x="105" y="629"/>
                  </a:lnTo>
                  <a:lnTo>
                    <a:pt x="85" y="598"/>
                  </a:lnTo>
                  <a:lnTo>
                    <a:pt x="69" y="567"/>
                  </a:lnTo>
                  <a:lnTo>
                    <a:pt x="56" y="534"/>
                  </a:lnTo>
                  <a:lnTo>
                    <a:pt x="46" y="499"/>
                  </a:lnTo>
                  <a:lnTo>
                    <a:pt x="41" y="462"/>
                  </a:lnTo>
                  <a:lnTo>
                    <a:pt x="39" y="424"/>
                  </a:lnTo>
                  <a:lnTo>
                    <a:pt x="41" y="385"/>
                  </a:lnTo>
                  <a:lnTo>
                    <a:pt x="47" y="349"/>
                  </a:lnTo>
                  <a:lnTo>
                    <a:pt x="57" y="314"/>
                  </a:lnTo>
                  <a:lnTo>
                    <a:pt x="73" y="280"/>
                  </a:lnTo>
                  <a:lnTo>
                    <a:pt x="91" y="249"/>
                  </a:lnTo>
                  <a:lnTo>
                    <a:pt x="114" y="220"/>
                  </a:lnTo>
                  <a:lnTo>
                    <a:pt x="141" y="192"/>
                  </a:lnTo>
                  <a:lnTo>
                    <a:pt x="171" y="167"/>
                  </a:lnTo>
                  <a:lnTo>
                    <a:pt x="205" y="144"/>
                  </a:lnTo>
                  <a:lnTo>
                    <a:pt x="240" y="126"/>
                  </a:lnTo>
                  <a:lnTo>
                    <a:pt x="278" y="110"/>
                  </a:lnTo>
                  <a:lnTo>
                    <a:pt x="320" y="98"/>
                  </a:lnTo>
                  <a:lnTo>
                    <a:pt x="364" y="89"/>
                  </a:lnTo>
                  <a:lnTo>
                    <a:pt x="410" y="83"/>
                  </a:lnTo>
                  <a:lnTo>
                    <a:pt x="41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90" name="Group 89"/>
          <p:cNvGrpSpPr/>
          <p:nvPr/>
        </p:nvGrpSpPr>
        <p:grpSpPr>
          <a:xfrm>
            <a:off x="4946368" y="3570994"/>
            <a:ext cx="350024" cy="340517"/>
            <a:chOff x="4011613" y="1414463"/>
            <a:chExt cx="4149725" cy="4037013"/>
          </a:xfrm>
        </p:grpSpPr>
        <p:sp>
          <p:nvSpPr>
            <p:cNvPr id="91" name="Freeform 6"/>
            <p:cNvSpPr>
              <a:spLocks/>
            </p:cNvSpPr>
            <p:nvPr/>
          </p:nvSpPr>
          <p:spPr bwMode="auto">
            <a:xfrm>
              <a:off x="4154488" y="1446213"/>
              <a:ext cx="4006850" cy="4005263"/>
            </a:xfrm>
            <a:custGeom>
              <a:avLst/>
              <a:gdLst/>
              <a:ahLst/>
              <a:cxnLst>
                <a:cxn ang="0">
                  <a:pos x="1341" y="3"/>
                </a:cxn>
                <a:cxn ang="0">
                  <a:pos x="1497" y="23"/>
                </a:cxn>
                <a:cxn ang="0">
                  <a:pos x="1646" y="60"/>
                </a:cxn>
                <a:cxn ang="0">
                  <a:pos x="1788" y="115"/>
                </a:cxn>
                <a:cxn ang="0">
                  <a:pos x="1920" y="186"/>
                </a:cxn>
                <a:cxn ang="0">
                  <a:pos x="2043" y="271"/>
                </a:cxn>
                <a:cxn ang="0">
                  <a:pos x="2154" y="369"/>
                </a:cxn>
                <a:cxn ang="0">
                  <a:pos x="2254" y="481"/>
                </a:cxn>
                <a:cxn ang="0">
                  <a:pos x="2339" y="604"/>
                </a:cxn>
                <a:cxn ang="0">
                  <a:pos x="2409" y="736"/>
                </a:cxn>
                <a:cxn ang="0">
                  <a:pos x="2464" y="877"/>
                </a:cxn>
                <a:cxn ang="0">
                  <a:pos x="2502" y="1026"/>
                </a:cxn>
                <a:cxn ang="0">
                  <a:pos x="2521" y="1182"/>
                </a:cxn>
                <a:cxn ang="0">
                  <a:pos x="2521" y="1341"/>
                </a:cxn>
                <a:cxn ang="0">
                  <a:pos x="2502" y="1497"/>
                </a:cxn>
                <a:cxn ang="0">
                  <a:pos x="2464" y="1645"/>
                </a:cxn>
                <a:cxn ang="0">
                  <a:pos x="2409" y="1787"/>
                </a:cxn>
                <a:cxn ang="0">
                  <a:pos x="2339" y="1920"/>
                </a:cxn>
                <a:cxn ang="0">
                  <a:pos x="2254" y="2042"/>
                </a:cxn>
                <a:cxn ang="0">
                  <a:pos x="2154" y="2153"/>
                </a:cxn>
                <a:cxn ang="0">
                  <a:pos x="2043" y="2253"/>
                </a:cxn>
                <a:cxn ang="0">
                  <a:pos x="1920" y="2338"/>
                </a:cxn>
                <a:cxn ang="0">
                  <a:pos x="1788" y="2409"/>
                </a:cxn>
                <a:cxn ang="0">
                  <a:pos x="1646" y="2464"/>
                </a:cxn>
                <a:cxn ang="0">
                  <a:pos x="1497" y="2501"/>
                </a:cxn>
                <a:cxn ang="0">
                  <a:pos x="1341" y="2521"/>
                </a:cxn>
                <a:cxn ang="0">
                  <a:pos x="1182" y="2521"/>
                </a:cxn>
                <a:cxn ang="0">
                  <a:pos x="1027" y="2501"/>
                </a:cxn>
                <a:cxn ang="0">
                  <a:pos x="878" y="2464"/>
                </a:cxn>
                <a:cxn ang="0">
                  <a:pos x="736" y="2409"/>
                </a:cxn>
                <a:cxn ang="0">
                  <a:pos x="603" y="2338"/>
                </a:cxn>
                <a:cxn ang="0">
                  <a:pos x="481" y="2253"/>
                </a:cxn>
                <a:cxn ang="0">
                  <a:pos x="370" y="2153"/>
                </a:cxn>
                <a:cxn ang="0">
                  <a:pos x="270" y="2042"/>
                </a:cxn>
                <a:cxn ang="0">
                  <a:pos x="185" y="1920"/>
                </a:cxn>
                <a:cxn ang="0">
                  <a:pos x="114" y="1787"/>
                </a:cxn>
                <a:cxn ang="0">
                  <a:pos x="60" y="1645"/>
                </a:cxn>
                <a:cxn ang="0">
                  <a:pos x="22" y="1497"/>
                </a:cxn>
                <a:cxn ang="0">
                  <a:pos x="2" y="1341"/>
                </a:cxn>
                <a:cxn ang="0">
                  <a:pos x="2" y="1182"/>
                </a:cxn>
                <a:cxn ang="0">
                  <a:pos x="22" y="1026"/>
                </a:cxn>
                <a:cxn ang="0">
                  <a:pos x="60" y="877"/>
                </a:cxn>
                <a:cxn ang="0">
                  <a:pos x="114" y="736"/>
                </a:cxn>
                <a:cxn ang="0">
                  <a:pos x="185" y="604"/>
                </a:cxn>
                <a:cxn ang="0">
                  <a:pos x="270" y="481"/>
                </a:cxn>
                <a:cxn ang="0">
                  <a:pos x="370" y="369"/>
                </a:cxn>
                <a:cxn ang="0">
                  <a:pos x="481" y="271"/>
                </a:cxn>
                <a:cxn ang="0">
                  <a:pos x="603" y="186"/>
                </a:cxn>
                <a:cxn ang="0">
                  <a:pos x="736" y="115"/>
                </a:cxn>
                <a:cxn ang="0">
                  <a:pos x="878" y="60"/>
                </a:cxn>
                <a:cxn ang="0">
                  <a:pos x="1027" y="23"/>
                </a:cxn>
                <a:cxn ang="0">
                  <a:pos x="1182" y="3"/>
                </a:cxn>
              </a:cxnLst>
              <a:rect l="0" t="0" r="r" b="b"/>
              <a:pathLst>
                <a:path w="2524" h="2523">
                  <a:moveTo>
                    <a:pt x="1262" y="0"/>
                  </a:moveTo>
                  <a:lnTo>
                    <a:pt x="1341" y="3"/>
                  </a:lnTo>
                  <a:lnTo>
                    <a:pt x="1420" y="10"/>
                  </a:lnTo>
                  <a:lnTo>
                    <a:pt x="1497" y="23"/>
                  </a:lnTo>
                  <a:lnTo>
                    <a:pt x="1573" y="39"/>
                  </a:lnTo>
                  <a:lnTo>
                    <a:pt x="1646" y="60"/>
                  </a:lnTo>
                  <a:lnTo>
                    <a:pt x="1718" y="86"/>
                  </a:lnTo>
                  <a:lnTo>
                    <a:pt x="1788" y="115"/>
                  </a:lnTo>
                  <a:lnTo>
                    <a:pt x="1855" y="148"/>
                  </a:lnTo>
                  <a:lnTo>
                    <a:pt x="1920" y="186"/>
                  </a:lnTo>
                  <a:lnTo>
                    <a:pt x="1982" y="226"/>
                  </a:lnTo>
                  <a:lnTo>
                    <a:pt x="2043" y="271"/>
                  </a:lnTo>
                  <a:lnTo>
                    <a:pt x="2100" y="318"/>
                  </a:lnTo>
                  <a:lnTo>
                    <a:pt x="2154" y="369"/>
                  </a:lnTo>
                  <a:lnTo>
                    <a:pt x="2205" y="424"/>
                  </a:lnTo>
                  <a:lnTo>
                    <a:pt x="2254" y="481"/>
                  </a:lnTo>
                  <a:lnTo>
                    <a:pt x="2298" y="541"/>
                  </a:lnTo>
                  <a:lnTo>
                    <a:pt x="2339" y="604"/>
                  </a:lnTo>
                  <a:lnTo>
                    <a:pt x="2376" y="668"/>
                  </a:lnTo>
                  <a:lnTo>
                    <a:pt x="2409" y="736"/>
                  </a:lnTo>
                  <a:lnTo>
                    <a:pt x="2439" y="806"/>
                  </a:lnTo>
                  <a:lnTo>
                    <a:pt x="2464" y="877"/>
                  </a:lnTo>
                  <a:lnTo>
                    <a:pt x="2486" y="951"/>
                  </a:lnTo>
                  <a:lnTo>
                    <a:pt x="2502" y="1026"/>
                  </a:lnTo>
                  <a:lnTo>
                    <a:pt x="2514" y="1103"/>
                  </a:lnTo>
                  <a:lnTo>
                    <a:pt x="2521" y="1182"/>
                  </a:lnTo>
                  <a:lnTo>
                    <a:pt x="2524" y="1261"/>
                  </a:lnTo>
                  <a:lnTo>
                    <a:pt x="2521" y="1341"/>
                  </a:lnTo>
                  <a:lnTo>
                    <a:pt x="2514" y="1420"/>
                  </a:lnTo>
                  <a:lnTo>
                    <a:pt x="2502" y="1497"/>
                  </a:lnTo>
                  <a:lnTo>
                    <a:pt x="2486" y="1572"/>
                  </a:lnTo>
                  <a:lnTo>
                    <a:pt x="2464" y="1645"/>
                  </a:lnTo>
                  <a:lnTo>
                    <a:pt x="2439" y="1717"/>
                  </a:lnTo>
                  <a:lnTo>
                    <a:pt x="2409" y="1787"/>
                  </a:lnTo>
                  <a:lnTo>
                    <a:pt x="2376" y="1855"/>
                  </a:lnTo>
                  <a:lnTo>
                    <a:pt x="2339" y="1920"/>
                  </a:lnTo>
                  <a:lnTo>
                    <a:pt x="2298" y="1982"/>
                  </a:lnTo>
                  <a:lnTo>
                    <a:pt x="2254" y="2042"/>
                  </a:lnTo>
                  <a:lnTo>
                    <a:pt x="2205" y="2099"/>
                  </a:lnTo>
                  <a:lnTo>
                    <a:pt x="2154" y="2153"/>
                  </a:lnTo>
                  <a:lnTo>
                    <a:pt x="2100" y="2204"/>
                  </a:lnTo>
                  <a:lnTo>
                    <a:pt x="2043" y="2253"/>
                  </a:lnTo>
                  <a:lnTo>
                    <a:pt x="1982" y="2297"/>
                  </a:lnTo>
                  <a:lnTo>
                    <a:pt x="1920" y="2338"/>
                  </a:lnTo>
                  <a:lnTo>
                    <a:pt x="1855" y="2375"/>
                  </a:lnTo>
                  <a:lnTo>
                    <a:pt x="1788" y="2409"/>
                  </a:lnTo>
                  <a:lnTo>
                    <a:pt x="1718" y="2438"/>
                  </a:lnTo>
                  <a:lnTo>
                    <a:pt x="1646" y="2464"/>
                  </a:lnTo>
                  <a:lnTo>
                    <a:pt x="1573" y="2485"/>
                  </a:lnTo>
                  <a:lnTo>
                    <a:pt x="1497" y="2501"/>
                  </a:lnTo>
                  <a:lnTo>
                    <a:pt x="1420" y="2514"/>
                  </a:lnTo>
                  <a:lnTo>
                    <a:pt x="1341" y="2521"/>
                  </a:lnTo>
                  <a:lnTo>
                    <a:pt x="1262" y="2523"/>
                  </a:lnTo>
                  <a:lnTo>
                    <a:pt x="1182" y="2521"/>
                  </a:lnTo>
                  <a:lnTo>
                    <a:pt x="1104" y="2514"/>
                  </a:lnTo>
                  <a:lnTo>
                    <a:pt x="1027" y="2501"/>
                  </a:lnTo>
                  <a:lnTo>
                    <a:pt x="951" y="2485"/>
                  </a:lnTo>
                  <a:lnTo>
                    <a:pt x="878" y="2464"/>
                  </a:lnTo>
                  <a:lnTo>
                    <a:pt x="806" y="2438"/>
                  </a:lnTo>
                  <a:lnTo>
                    <a:pt x="736" y="2409"/>
                  </a:lnTo>
                  <a:lnTo>
                    <a:pt x="669" y="2375"/>
                  </a:lnTo>
                  <a:lnTo>
                    <a:pt x="603" y="2338"/>
                  </a:lnTo>
                  <a:lnTo>
                    <a:pt x="541" y="2297"/>
                  </a:lnTo>
                  <a:lnTo>
                    <a:pt x="481" y="2253"/>
                  </a:lnTo>
                  <a:lnTo>
                    <a:pt x="424" y="2204"/>
                  </a:lnTo>
                  <a:lnTo>
                    <a:pt x="370" y="2153"/>
                  </a:lnTo>
                  <a:lnTo>
                    <a:pt x="319" y="2099"/>
                  </a:lnTo>
                  <a:lnTo>
                    <a:pt x="270" y="2042"/>
                  </a:lnTo>
                  <a:lnTo>
                    <a:pt x="226" y="1982"/>
                  </a:lnTo>
                  <a:lnTo>
                    <a:pt x="185" y="1920"/>
                  </a:lnTo>
                  <a:lnTo>
                    <a:pt x="148" y="1855"/>
                  </a:lnTo>
                  <a:lnTo>
                    <a:pt x="114" y="1787"/>
                  </a:lnTo>
                  <a:lnTo>
                    <a:pt x="85" y="1717"/>
                  </a:lnTo>
                  <a:lnTo>
                    <a:pt x="60" y="1645"/>
                  </a:lnTo>
                  <a:lnTo>
                    <a:pt x="38" y="1572"/>
                  </a:lnTo>
                  <a:lnTo>
                    <a:pt x="22" y="1497"/>
                  </a:lnTo>
                  <a:lnTo>
                    <a:pt x="9" y="1420"/>
                  </a:lnTo>
                  <a:lnTo>
                    <a:pt x="2" y="1341"/>
                  </a:lnTo>
                  <a:lnTo>
                    <a:pt x="0" y="1261"/>
                  </a:lnTo>
                  <a:lnTo>
                    <a:pt x="2" y="1182"/>
                  </a:lnTo>
                  <a:lnTo>
                    <a:pt x="9" y="1103"/>
                  </a:lnTo>
                  <a:lnTo>
                    <a:pt x="22" y="1026"/>
                  </a:lnTo>
                  <a:lnTo>
                    <a:pt x="38" y="951"/>
                  </a:lnTo>
                  <a:lnTo>
                    <a:pt x="60" y="877"/>
                  </a:lnTo>
                  <a:lnTo>
                    <a:pt x="85" y="806"/>
                  </a:lnTo>
                  <a:lnTo>
                    <a:pt x="114" y="736"/>
                  </a:lnTo>
                  <a:lnTo>
                    <a:pt x="148" y="668"/>
                  </a:lnTo>
                  <a:lnTo>
                    <a:pt x="185" y="604"/>
                  </a:lnTo>
                  <a:lnTo>
                    <a:pt x="226" y="541"/>
                  </a:lnTo>
                  <a:lnTo>
                    <a:pt x="270" y="481"/>
                  </a:lnTo>
                  <a:lnTo>
                    <a:pt x="319" y="424"/>
                  </a:lnTo>
                  <a:lnTo>
                    <a:pt x="370" y="369"/>
                  </a:lnTo>
                  <a:lnTo>
                    <a:pt x="424" y="318"/>
                  </a:lnTo>
                  <a:lnTo>
                    <a:pt x="481" y="271"/>
                  </a:lnTo>
                  <a:lnTo>
                    <a:pt x="541" y="226"/>
                  </a:lnTo>
                  <a:lnTo>
                    <a:pt x="603" y="186"/>
                  </a:lnTo>
                  <a:lnTo>
                    <a:pt x="669" y="148"/>
                  </a:lnTo>
                  <a:lnTo>
                    <a:pt x="736" y="115"/>
                  </a:lnTo>
                  <a:lnTo>
                    <a:pt x="806" y="86"/>
                  </a:lnTo>
                  <a:lnTo>
                    <a:pt x="878" y="60"/>
                  </a:lnTo>
                  <a:lnTo>
                    <a:pt x="951" y="39"/>
                  </a:lnTo>
                  <a:lnTo>
                    <a:pt x="1027" y="23"/>
                  </a:lnTo>
                  <a:lnTo>
                    <a:pt x="1104" y="10"/>
                  </a:lnTo>
                  <a:lnTo>
                    <a:pt x="1182" y="3"/>
                  </a:lnTo>
                  <a:lnTo>
                    <a:pt x="1262" y="0"/>
                  </a:lnTo>
                  <a:close/>
                </a:path>
              </a:pathLst>
            </a:custGeom>
            <a:solidFill>
              <a:schemeClr val="accent4">
                <a:lumMod val="5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92" name="Freeform 7"/>
            <p:cNvSpPr>
              <a:spLocks/>
            </p:cNvSpPr>
            <p:nvPr/>
          </p:nvSpPr>
          <p:spPr bwMode="auto">
            <a:xfrm>
              <a:off x="4011613" y="1416050"/>
              <a:ext cx="1997075" cy="4002088"/>
            </a:xfrm>
            <a:custGeom>
              <a:avLst/>
              <a:gdLst/>
              <a:ahLst/>
              <a:cxnLst>
                <a:cxn ang="0">
                  <a:pos x="1258" y="0"/>
                </a:cxn>
                <a:cxn ang="0">
                  <a:pos x="1258" y="2521"/>
                </a:cxn>
                <a:cxn ang="0">
                  <a:pos x="1179" y="2519"/>
                </a:cxn>
                <a:cxn ang="0">
                  <a:pos x="1101" y="2511"/>
                </a:cxn>
                <a:cxn ang="0">
                  <a:pos x="1023" y="2499"/>
                </a:cxn>
                <a:cxn ang="0">
                  <a:pos x="948" y="2483"/>
                </a:cxn>
                <a:cxn ang="0">
                  <a:pos x="875" y="2461"/>
                </a:cxn>
                <a:cxn ang="0">
                  <a:pos x="803" y="2436"/>
                </a:cxn>
                <a:cxn ang="0">
                  <a:pos x="734" y="2406"/>
                </a:cxn>
                <a:cxn ang="0">
                  <a:pos x="666" y="2373"/>
                </a:cxn>
                <a:cxn ang="0">
                  <a:pos x="602" y="2335"/>
                </a:cxn>
                <a:cxn ang="0">
                  <a:pos x="539" y="2295"/>
                </a:cxn>
                <a:cxn ang="0">
                  <a:pos x="480" y="2250"/>
                </a:cxn>
                <a:cxn ang="0">
                  <a:pos x="422" y="2203"/>
                </a:cxn>
                <a:cxn ang="0">
                  <a:pos x="368" y="2151"/>
                </a:cxn>
                <a:cxn ang="0">
                  <a:pos x="317" y="2097"/>
                </a:cxn>
                <a:cxn ang="0">
                  <a:pos x="270" y="2040"/>
                </a:cxn>
                <a:cxn ang="0">
                  <a:pos x="225" y="1980"/>
                </a:cxn>
                <a:cxn ang="0">
                  <a:pos x="185" y="1918"/>
                </a:cxn>
                <a:cxn ang="0">
                  <a:pos x="147" y="1853"/>
                </a:cxn>
                <a:cxn ang="0">
                  <a:pos x="114" y="1785"/>
                </a:cxn>
                <a:cxn ang="0">
                  <a:pos x="84" y="1716"/>
                </a:cxn>
                <a:cxn ang="0">
                  <a:pos x="60" y="1645"/>
                </a:cxn>
                <a:cxn ang="0">
                  <a:pos x="38" y="1571"/>
                </a:cxn>
                <a:cxn ang="0">
                  <a:pos x="22" y="1495"/>
                </a:cxn>
                <a:cxn ang="0">
                  <a:pos x="10" y="1419"/>
                </a:cxn>
                <a:cxn ang="0">
                  <a:pos x="2" y="1340"/>
                </a:cxn>
                <a:cxn ang="0">
                  <a:pos x="0" y="1261"/>
                </a:cxn>
                <a:cxn ang="0">
                  <a:pos x="2" y="1181"/>
                </a:cxn>
                <a:cxn ang="0">
                  <a:pos x="10" y="1102"/>
                </a:cxn>
                <a:cxn ang="0">
                  <a:pos x="22" y="1026"/>
                </a:cxn>
                <a:cxn ang="0">
                  <a:pos x="38" y="950"/>
                </a:cxn>
                <a:cxn ang="0">
                  <a:pos x="60" y="877"/>
                </a:cxn>
                <a:cxn ang="0">
                  <a:pos x="84" y="805"/>
                </a:cxn>
                <a:cxn ang="0">
                  <a:pos x="114" y="736"/>
                </a:cxn>
                <a:cxn ang="0">
                  <a:pos x="147" y="668"/>
                </a:cxn>
                <a:cxn ang="0">
                  <a:pos x="185" y="603"/>
                </a:cxn>
                <a:cxn ang="0">
                  <a:pos x="225" y="541"/>
                </a:cxn>
                <a:cxn ang="0">
                  <a:pos x="270" y="481"/>
                </a:cxn>
                <a:cxn ang="0">
                  <a:pos x="317" y="424"/>
                </a:cxn>
                <a:cxn ang="0">
                  <a:pos x="368" y="370"/>
                </a:cxn>
                <a:cxn ang="0">
                  <a:pos x="422" y="318"/>
                </a:cxn>
                <a:cxn ang="0">
                  <a:pos x="480" y="271"/>
                </a:cxn>
                <a:cxn ang="0">
                  <a:pos x="539" y="226"/>
                </a:cxn>
                <a:cxn ang="0">
                  <a:pos x="602" y="186"/>
                </a:cxn>
                <a:cxn ang="0">
                  <a:pos x="666" y="148"/>
                </a:cxn>
                <a:cxn ang="0">
                  <a:pos x="734" y="115"/>
                </a:cxn>
                <a:cxn ang="0">
                  <a:pos x="803" y="85"/>
                </a:cxn>
                <a:cxn ang="0">
                  <a:pos x="875" y="60"/>
                </a:cxn>
                <a:cxn ang="0">
                  <a:pos x="948" y="39"/>
                </a:cxn>
                <a:cxn ang="0">
                  <a:pos x="1023" y="22"/>
                </a:cxn>
                <a:cxn ang="0">
                  <a:pos x="1101" y="10"/>
                </a:cxn>
                <a:cxn ang="0">
                  <a:pos x="1179" y="2"/>
                </a:cxn>
                <a:cxn ang="0">
                  <a:pos x="1258" y="0"/>
                </a:cxn>
              </a:cxnLst>
              <a:rect l="0" t="0" r="r" b="b"/>
              <a:pathLst>
                <a:path w="1258" h="2521">
                  <a:moveTo>
                    <a:pt x="1258" y="0"/>
                  </a:moveTo>
                  <a:lnTo>
                    <a:pt x="1258" y="2521"/>
                  </a:lnTo>
                  <a:lnTo>
                    <a:pt x="1179" y="2519"/>
                  </a:lnTo>
                  <a:lnTo>
                    <a:pt x="1101" y="2511"/>
                  </a:lnTo>
                  <a:lnTo>
                    <a:pt x="1023" y="2499"/>
                  </a:lnTo>
                  <a:lnTo>
                    <a:pt x="948" y="2483"/>
                  </a:lnTo>
                  <a:lnTo>
                    <a:pt x="875" y="2461"/>
                  </a:lnTo>
                  <a:lnTo>
                    <a:pt x="803" y="2436"/>
                  </a:lnTo>
                  <a:lnTo>
                    <a:pt x="734" y="2406"/>
                  </a:lnTo>
                  <a:lnTo>
                    <a:pt x="666" y="2373"/>
                  </a:lnTo>
                  <a:lnTo>
                    <a:pt x="602" y="2335"/>
                  </a:lnTo>
                  <a:lnTo>
                    <a:pt x="539" y="2295"/>
                  </a:lnTo>
                  <a:lnTo>
                    <a:pt x="480" y="2250"/>
                  </a:lnTo>
                  <a:lnTo>
                    <a:pt x="422" y="2203"/>
                  </a:lnTo>
                  <a:lnTo>
                    <a:pt x="368" y="2151"/>
                  </a:lnTo>
                  <a:lnTo>
                    <a:pt x="317" y="2097"/>
                  </a:lnTo>
                  <a:lnTo>
                    <a:pt x="270" y="2040"/>
                  </a:lnTo>
                  <a:lnTo>
                    <a:pt x="225" y="1980"/>
                  </a:lnTo>
                  <a:lnTo>
                    <a:pt x="185" y="1918"/>
                  </a:lnTo>
                  <a:lnTo>
                    <a:pt x="147" y="1853"/>
                  </a:lnTo>
                  <a:lnTo>
                    <a:pt x="114" y="1785"/>
                  </a:lnTo>
                  <a:lnTo>
                    <a:pt x="84" y="1716"/>
                  </a:lnTo>
                  <a:lnTo>
                    <a:pt x="60" y="1645"/>
                  </a:lnTo>
                  <a:lnTo>
                    <a:pt x="38" y="1571"/>
                  </a:lnTo>
                  <a:lnTo>
                    <a:pt x="22" y="1495"/>
                  </a:lnTo>
                  <a:lnTo>
                    <a:pt x="10" y="1419"/>
                  </a:lnTo>
                  <a:lnTo>
                    <a:pt x="2" y="1340"/>
                  </a:lnTo>
                  <a:lnTo>
                    <a:pt x="0" y="1261"/>
                  </a:lnTo>
                  <a:lnTo>
                    <a:pt x="2" y="1181"/>
                  </a:lnTo>
                  <a:lnTo>
                    <a:pt x="10" y="1102"/>
                  </a:lnTo>
                  <a:lnTo>
                    <a:pt x="22" y="1026"/>
                  </a:lnTo>
                  <a:lnTo>
                    <a:pt x="38" y="950"/>
                  </a:lnTo>
                  <a:lnTo>
                    <a:pt x="60" y="877"/>
                  </a:lnTo>
                  <a:lnTo>
                    <a:pt x="84" y="805"/>
                  </a:lnTo>
                  <a:lnTo>
                    <a:pt x="114" y="736"/>
                  </a:lnTo>
                  <a:lnTo>
                    <a:pt x="147" y="668"/>
                  </a:lnTo>
                  <a:lnTo>
                    <a:pt x="185" y="603"/>
                  </a:lnTo>
                  <a:lnTo>
                    <a:pt x="225" y="541"/>
                  </a:lnTo>
                  <a:lnTo>
                    <a:pt x="270" y="481"/>
                  </a:lnTo>
                  <a:lnTo>
                    <a:pt x="317" y="424"/>
                  </a:lnTo>
                  <a:lnTo>
                    <a:pt x="368" y="370"/>
                  </a:lnTo>
                  <a:lnTo>
                    <a:pt x="422" y="318"/>
                  </a:lnTo>
                  <a:lnTo>
                    <a:pt x="480" y="271"/>
                  </a:lnTo>
                  <a:lnTo>
                    <a:pt x="539" y="226"/>
                  </a:lnTo>
                  <a:lnTo>
                    <a:pt x="602" y="186"/>
                  </a:lnTo>
                  <a:lnTo>
                    <a:pt x="666" y="148"/>
                  </a:lnTo>
                  <a:lnTo>
                    <a:pt x="734" y="115"/>
                  </a:lnTo>
                  <a:lnTo>
                    <a:pt x="803" y="85"/>
                  </a:lnTo>
                  <a:lnTo>
                    <a:pt x="875" y="60"/>
                  </a:lnTo>
                  <a:lnTo>
                    <a:pt x="948" y="39"/>
                  </a:lnTo>
                  <a:lnTo>
                    <a:pt x="1023" y="22"/>
                  </a:lnTo>
                  <a:lnTo>
                    <a:pt x="1101" y="10"/>
                  </a:lnTo>
                  <a:lnTo>
                    <a:pt x="1179" y="2"/>
                  </a:lnTo>
                  <a:lnTo>
                    <a:pt x="1258"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93" name="Freeform 8"/>
            <p:cNvSpPr>
              <a:spLocks/>
            </p:cNvSpPr>
            <p:nvPr/>
          </p:nvSpPr>
          <p:spPr bwMode="auto">
            <a:xfrm>
              <a:off x="6008688" y="1414463"/>
              <a:ext cx="2008188" cy="4005263"/>
            </a:xfrm>
            <a:custGeom>
              <a:avLst/>
              <a:gdLst/>
              <a:ahLst/>
              <a:cxnLst>
                <a:cxn ang="0">
                  <a:pos x="2" y="0"/>
                </a:cxn>
                <a:cxn ang="0">
                  <a:pos x="4" y="0"/>
                </a:cxn>
                <a:cxn ang="0">
                  <a:pos x="84" y="2"/>
                </a:cxn>
                <a:cxn ang="0">
                  <a:pos x="162" y="9"/>
                </a:cxn>
                <a:cxn ang="0">
                  <a:pos x="239" y="22"/>
                </a:cxn>
                <a:cxn ang="0">
                  <a:pos x="315" y="38"/>
                </a:cxn>
                <a:cxn ang="0">
                  <a:pos x="388" y="59"/>
                </a:cxn>
                <a:cxn ang="0">
                  <a:pos x="460" y="85"/>
                </a:cxn>
                <a:cxn ang="0">
                  <a:pos x="530" y="114"/>
                </a:cxn>
                <a:cxn ang="0">
                  <a:pos x="597" y="148"/>
                </a:cxn>
                <a:cxn ang="0">
                  <a:pos x="662" y="185"/>
                </a:cxn>
                <a:cxn ang="0">
                  <a:pos x="724" y="226"/>
                </a:cxn>
                <a:cxn ang="0">
                  <a:pos x="785" y="270"/>
                </a:cxn>
                <a:cxn ang="0">
                  <a:pos x="841" y="319"/>
                </a:cxn>
                <a:cxn ang="0">
                  <a:pos x="896" y="369"/>
                </a:cxn>
                <a:cxn ang="0">
                  <a:pos x="947" y="424"/>
                </a:cxn>
                <a:cxn ang="0">
                  <a:pos x="995" y="481"/>
                </a:cxn>
                <a:cxn ang="0">
                  <a:pos x="1039" y="541"/>
                </a:cxn>
                <a:cxn ang="0">
                  <a:pos x="1080" y="603"/>
                </a:cxn>
                <a:cxn ang="0">
                  <a:pos x="1117" y="668"/>
                </a:cxn>
                <a:cxn ang="0">
                  <a:pos x="1151" y="736"/>
                </a:cxn>
                <a:cxn ang="0">
                  <a:pos x="1180" y="806"/>
                </a:cxn>
                <a:cxn ang="0">
                  <a:pos x="1206" y="878"/>
                </a:cxn>
                <a:cxn ang="0">
                  <a:pos x="1227" y="951"/>
                </a:cxn>
                <a:cxn ang="0">
                  <a:pos x="1243" y="1026"/>
                </a:cxn>
                <a:cxn ang="0">
                  <a:pos x="1256" y="1103"/>
                </a:cxn>
                <a:cxn ang="0">
                  <a:pos x="1263" y="1182"/>
                </a:cxn>
                <a:cxn ang="0">
                  <a:pos x="1265" y="1262"/>
                </a:cxn>
                <a:cxn ang="0">
                  <a:pos x="1263" y="1341"/>
                </a:cxn>
                <a:cxn ang="0">
                  <a:pos x="1256" y="1420"/>
                </a:cxn>
                <a:cxn ang="0">
                  <a:pos x="1243" y="1497"/>
                </a:cxn>
                <a:cxn ang="0">
                  <a:pos x="1227" y="1572"/>
                </a:cxn>
                <a:cxn ang="0">
                  <a:pos x="1206" y="1646"/>
                </a:cxn>
                <a:cxn ang="0">
                  <a:pos x="1180" y="1717"/>
                </a:cxn>
                <a:cxn ang="0">
                  <a:pos x="1151" y="1787"/>
                </a:cxn>
                <a:cxn ang="0">
                  <a:pos x="1117" y="1855"/>
                </a:cxn>
                <a:cxn ang="0">
                  <a:pos x="1080" y="1920"/>
                </a:cxn>
                <a:cxn ang="0">
                  <a:pos x="1039" y="1982"/>
                </a:cxn>
                <a:cxn ang="0">
                  <a:pos x="995" y="2042"/>
                </a:cxn>
                <a:cxn ang="0">
                  <a:pos x="947" y="2100"/>
                </a:cxn>
                <a:cxn ang="0">
                  <a:pos x="896" y="2154"/>
                </a:cxn>
                <a:cxn ang="0">
                  <a:pos x="841" y="2204"/>
                </a:cxn>
                <a:cxn ang="0">
                  <a:pos x="785" y="2253"/>
                </a:cxn>
                <a:cxn ang="0">
                  <a:pos x="724" y="2297"/>
                </a:cxn>
                <a:cxn ang="0">
                  <a:pos x="662" y="2338"/>
                </a:cxn>
                <a:cxn ang="0">
                  <a:pos x="597" y="2375"/>
                </a:cxn>
                <a:cxn ang="0">
                  <a:pos x="530" y="2409"/>
                </a:cxn>
                <a:cxn ang="0">
                  <a:pos x="460" y="2438"/>
                </a:cxn>
                <a:cxn ang="0">
                  <a:pos x="388" y="2464"/>
                </a:cxn>
                <a:cxn ang="0">
                  <a:pos x="315" y="2485"/>
                </a:cxn>
                <a:cxn ang="0">
                  <a:pos x="239" y="2501"/>
                </a:cxn>
                <a:cxn ang="0">
                  <a:pos x="162" y="2514"/>
                </a:cxn>
                <a:cxn ang="0">
                  <a:pos x="84" y="2521"/>
                </a:cxn>
                <a:cxn ang="0">
                  <a:pos x="4" y="2523"/>
                </a:cxn>
                <a:cxn ang="0">
                  <a:pos x="2" y="2523"/>
                </a:cxn>
                <a:cxn ang="0">
                  <a:pos x="2" y="2522"/>
                </a:cxn>
                <a:cxn ang="0">
                  <a:pos x="0" y="2522"/>
                </a:cxn>
                <a:cxn ang="0">
                  <a:pos x="0" y="1"/>
                </a:cxn>
                <a:cxn ang="0">
                  <a:pos x="2" y="1"/>
                </a:cxn>
                <a:cxn ang="0">
                  <a:pos x="2" y="0"/>
                </a:cxn>
              </a:cxnLst>
              <a:rect l="0" t="0" r="r" b="b"/>
              <a:pathLst>
                <a:path w="1265" h="2523">
                  <a:moveTo>
                    <a:pt x="2" y="0"/>
                  </a:moveTo>
                  <a:lnTo>
                    <a:pt x="4" y="0"/>
                  </a:lnTo>
                  <a:lnTo>
                    <a:pt x="84" y="2"/>
                  </a:lnTo>
                  <a:lnTo>
                    <a:pt x="162" y="9"/>
                  </a:lnTo>
                  <a:lnTo>
                    <a:pt x="239" y="22"/>
                  </a:lnTo>
                  <a:lnTo>
                    <a:pt x="315" y="38"/>
                  </a:lnTo>
                  <a:lnTo>
                    <a:pt x="388" y="59"/>
                  </a:lnTo>
                  <a:lnTo>
                    <a:pt x="460" y="85"/>
                  </a:lnTo>
                  <a:lnTo>
                    <a:pt x="530" y="114"/>
                  </a:lnTo>
                  <a:lnTo>
                    <a:pt x="597" y="148"/>
                  </a:lnTo>
                  <a:lnTo>
                    <a:pt x="662" y="185"/>
                  </a:lnTo>
                  <a:lnTo>
                    <a:pt x="724" y="226"/>
                  </a:lnTo>
                  <a:lnTo>
                    <a:pt x="785" y="270"/>
                  </a:lnTo>
                  <a:lnTo>
                    <a:pt x="841" y="319"/>
                  </a:lnTo>
                  <a:lnTo>
                    <a:pt x="896" y="369"/>
                  </a:lnTo>
                  <a:lnTo>
                    <a:pt x="947" y="424"/>
                  </a:lnTo>
                  <a:lnTo>
                    <a:pt x="995" y="481"/>
                  </a:lnTo>
                  <a:lnTo>
                    <a:pt x="1039" y="541"/>
                  </a:lnTo>
                  <a:lnTo>
                    <a:pt x="1080" y="603"/>
                  </a:lnTo>
                  <a:lnTo>
                    <a:pt x="1117" y="668"/>
                  </a:lnTo>
                  <a:lnTo>
                    <a:pt x="1151" y="736"/>
                  </a:lnTo>
                  <a:lnTo>
                    <a:pt x="1180" y="806"/>
                  </a:lnTo>
                  <a:lnTo>
                    <a:pt x="1206" y="878"/>
                  </a:lnTo>
                  <a:lnTo>
                    <a:pt x="1227" y="951"/>
                  </a:lnTo>
                  <a:lnTo>
                    <a:pt x="1243" y="1026"/>
                  </a:lnTo>
                  <a:lnTo>
                    <a:pt x="1256" y="1103"/>
                  </a:lnTo>
                  <a:lnTo>
                    <a:pt x="1263" y="1182"/>
                  </a:lnTo>
                  <a:lnTo>
                    <a:pt x="1265" y="1262"/>
                  </a:lnTo>
                  <a:lnTo>
                    <a:pt x="1263" y="1341"/>
                  </a:lnTo>
                  <a:lnTo>
                    <a:pt x="1256" y="1420"/>
                  </a:lnTo>
                  <a:lnTo>
                    <a:pt x="1243" y="1497"/>
                  </a:lnTo>
                  <a:lnTo>
                    <a:pt x="1227" y="1572"/>
                  </a:lnTo>
                  <a:lnTo>
                    <a:pt x="1206" y="1646"/>
                  </a:lnTo>
                  <a:lnTo>
                    <a:pt x="1180" y="1717"/>
                  </a:lnTo>
                  <a:lnTo>
                    <a:pt x="1151" y="1787"/>
                  </a:lnTo>
                  <a:lnTo>
                    <a:pt x="1117" y="1855"/>
                  </a:lnTo>
                  <a:lnTo>
                    <a:pt x="1080" y="1920"/>
                  </a:lnTo>
                  <a:lnTo>
                    <a:pt x="1039" y="1982"/>
                  </a:lnTo>
                  <a:lnTo>
                    <a:pt x="995" y="2042"/>
                  </a:lnTo>
                  <a:lnTo>
                    <a:pt x="947" y="2100"/>
                  </a:lnTo>
                  <a:lnTo>
                    <a:pt x="896" y="2154"/>
                  </a:lnTo>
                  <a:lnTo>
                    <a:pt x="841" y="2204"/>
                  </a:lnTo>
                  <a:lnTo>
                    <a:pt x="785" y="2253"/>
                  </a:lnTo>
                  <a:lnTo>
                    <a:pt x="724" y="2297"/>
                  </a:lnTo>
                  <a:lnTo>
                    <a:pt x="662" y="2338"/>
                  </a:lnTo>
                  <a:lnTo>
                    <a:pt x="597" y="2375"/>
                  </a:lnTo>
                  <a:lnTo>
                    <a:pt x="530" y="2409"/>
                  </a:lnTo>
                  <a:lnTo>
                    <a:pt x="460" y="2438"/>
                  </a:lnTo>
                  <a:lnTo>
                    <a:pt x="388" y="2464"/>
                  </a:lnTo>
                  <a:lnTo>
                    <a:pt x="315" y="2485"/>
                  </a:lnTo>
                  <a:lnTo>
                    <a:pt x="239" y="2501"/>
                  </a:lnTo>
                  <a:lnTo>
                    <a:pt x="162" y="2514"/>
                  </a:lnTo>
                  <a:lnTo>
                    <a:pt x="84" y="2521"/>
                  </a:lnTo>
                  <a:lnTo>
                    <a:pt x="4" y="2523"/>
                  </a:lnTo>
                  <a:lnTo>
                    <a:pt x="2" y="2523"/>
                  </a:lnTo>
                  <a:lnTo>
                    <a:pt x="2" y="2522"/>
                  </a:lnTo>
                  <a:lnTo>
                    <a:pt x="0" y="2522"/>
                  </a:lnTo>
                  <a:lnTo>
                    <a:pt x="0" y="1"/>
                  </a:lnTo>
                  <a:lnTo>
                    <a:pt x="2" y="1"/>
                  </a:lnTo>
                  <a:lnTo>
                    <a:pt x="2"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94" name="Freeform 9"/>
            <p:cNvSpPr>
              <a:spLocks/>
            </p:cNvSpPr>
            <p:nvPr/>
          </p:nvSpPr>
          <p:spPr bwMode="auto">
            <a:xfrm>
              <a:off x="4265613" y="1668463"/>
              <a:ext cx="1743075" cy="3497263"/>
            </a:xfrm>
            <a:custGeom>
              <a:avLst/>
              <a:gdLst/>
              <a:ahLst/>
              <a:cxnLst>
                <a:cxn ang="0">
                  <a:pos x="1098" y="0"/>
                </a:cxn>
                <a:cxn ang="0">
                  <a:pos x="1098" y="2203"/>
                </a:cxn>
                <a:cxn ang="0">
                  <a:pos x="1023" y="2200"/>
                </a:cxn>
                <a:cxn ang="0">
                  <a:pos x="949" y="2192"/>
                </a:cxn>
                <a:cxn ang="0">
                  <a:pos x="877" y="2180"/>
                </a:cxn>
                <a:cxn ang="0">
                  <a:pos x="806" y="2163"/>
                </a:cxn>
                <a:cxn ang="0">
                  <a:pos x="737" y="2141"/>
                </a:cxn>
                <a:cxn ang="0">
                  <a:pos x="670" y="2115"/>
                </a:cxn>
                <a:cxn ang="0">
                  <a:pos x="606" y="2085"/>
                </a:cxn>
                <a:cxn ang="0">
                  <a:pos x="544" y="2052"/>
                </a:cxn>
                <a:cxn ang="0">
                  <a:pos x="484" y="2013"/>
                </a:cxn>
                <a:cxn ang="0">
                  <a:pos x="427" y="1972"/>
                </a:cxn>
                <a:cxn ang="0">
                  <a:pos x="373" y="1928"/>
                </a:cxn>
                <a:cxn ang="0">
                  <a:pos x="321" y="1879"/>
                </a:cxn>
                <a:cxn ang="0">
                  <a:pos x="273" y="1828"/>
                </a:cxn>
                <a:cxn ang="0">
                  <a:pos x="229" y="1773"/>
                </a:cxn>
                <a:cxn ang="0">
                  <a:pos x="188" y="1716"/>
                </a:cxn>
                <a:cxn ang="0">
                  <a:pos x="149" y="1656"/>
                </a:cxn>
                <a:cxn ang="0">
                  <a:pos x="116" y="1594"/>
                </a:cxn>
                <a:cxn ang="0">
                  <a:pos x="86" y="1529"/>
                </a:cxn>
                <a:cxn ang="0">
                  <a:pos x="60" y="1462"/>
                </a:cxn>
                <a:cxn ang="0">
                  <a:pos x="39" y="1394"/>
                </a:cxn>
                <a:cxn ang="0">
                  <a:pos x="22" y="1323"/>
                </a:cxn>
                <a:cxn ang="0">
                  <a:pos x="10" y="1251"/>
                </a:cxn>
                <a:cxn ang="0">
                  <a:pos x="2" y="1177"/>
                </a:cxn>
                <a:cxn ang="0">
                  <a:pos x="0" y="1102"/>
                </a:cxn>
                <a:cxn ang="0">
                  <a:pos x="2" y="1026"/>
                </a:cxn>
                <a:cxn ang="0">
                  <a:pos x="10" y="952"/>
                </a:cxn>
                <a:cxn ang="0">
                  <a:pos x="22" y="880"/>
                </a:cxn>
                <a:cxn ang="0">
                  <a:pos x="39" y="809"/>
                </a:cxn>
                <a:cxn ang="0">
                  <a:pos x="60" y="741"/>
                </a:cxn>
                <a:cxn ang="0">
                  <a:pos x="86" y="674"/>
                </a:cxn>
                <a:cxn ang="0">
                  <a:pos x="116" y="609"/>
                </a:cxn>
                <a:cxn ang="0">
                  <a:pos x="149" y="547"/>
                </a:cxn>
                <a:cxn ang="0">
                  <a:pos x="188" y="487"/>
                </a:cxn>
                <a:cxn ang="0">
                  <a:pos x="229" y="430"/>
                </a:cxn>
                <a:cxn ang="0">
                  <a:pos x="273" y="375"/>
                </a:cxn>
                <a:cxn ang="0">
                  <a:pos x="321" y="324"/>
                </a:cxn>
                <a:cxn ang="0">
                  <a:pos x="373" y="275"/>
                </a:cxn>
                <a:cxn ang="0">
                  <a:pos x="427" y="231"/>
                </a:cxn>
                <a:cxn ang="0">
                  <a:pos x="484" y="190"/>
                </a:cxn>
                <a:cxn ang="0">
                  <a:pos x="544" y="151"/>
                </a:cxn>
                <a:cxn ang="0">
                  <a:pos x="606" y="118"/>
                </a:cxn>
                <a:cxn ang="0">
                  <a:pos x="670" y="88"/>
                </a:cxn>
                <a:cxn ang="0">
                  <a:pos x="737" y="62"/>
                </a:cxn>
                <a:cxn ang="0">
                  <a:pos x="806" y="40"/>
                </a:cxn>
                <a:cxn ang="0">
                  <a:pos x="877" y="23"/>
                </a:cxn>
                <a:cxn ang="0">
                  <a:pos x="949" y="11"/>
                </a:cxn>
                <a:cxn ang="0">
                  <a:pos x="1023" y="3"/>
                </a:cxn>
                <a:cxn ang="0">
                  <a:pos x="1098" y="0"/>
                </a:cxn>
              </a:cxnLst>
              <a:rect l="0" t="0" r="r" b="b"/>
              <a:pathLst>
                <a:path w="1098" h="2203">
                  <a:moveTo>
                    <a:pt x="1098" y="0"/>
                  </a:moveTo>
                  <a:lnTo>
                    <a:pt x="1098" y="2203"/>
                  </a:lnTo>
                  <a:lnTo>
                    <a:pt x="1023" y="2200"/>
                  </a:lnTo>
                  <a:lnTo>
                    <a:pt x="949" y="2192"/>
                  </a:lnTo>
                  <a:lnTo>
                    <a:pt x="877" y="2180"/>
                  </a:lnTo>
                  <a:lnTo>
                    <a:pt x="806" y="2163"/>
                  </a:lnTo>
                  <a:lnTo>
                    <a:pt x="737" y="2141"/>
                  </a:lnTo>
                  <a:lnTo>
                    <a:pt x="670" y="2115"/>
                  </a:lnTo>
                  <a:lnTo>
                    <a:pt x="606" y="2085"/>
                  </a:lnTo>
                  <a:lnTo>
                    <a:pt x="544" y="2052"/>
                  </a:lnTo>
                  <a:lnTo>
                    <a:pt x="484" y="2013"/>
                  </a:lnTo>
                  <a:lnTo>
                    <a:pt x="427" y="1972"/>
                  </a:lnTo>
                  <a:lnTo>
                    <a:pt x="373" y="1928"/>
                  </a:lnTo>
                  <a:lnTo>
                    <a:pt x="321" y="1879"/>
                  </a:lnTo>
                  <a:lnTo>
                    <a:pt x="273" y="1828"/>
                  </a:lnTo>
                  <a:lnTo>
                    <a:pt x="229" y="1773"/>
                  </a:lnTo>
                  <a:lnTo>
                    <a:pt x="188" y="1716"/>
                  </a:lnTo>
                  <a:lnTo>
                    <a:pt x="149" y="1656"/>
                  </a:lnTo>
                  <a:lnTo>
                    <a:pt x="116" y="1594"/>
                  </a:lnTo>
                  <a:lnTo>
                    <a:pt x="86" y="1529"/>
                  </a:lnTo>
                  <a:lnTo>
                    <a:pt x="60" y="1462"/>
                  </a:lnTo>
                  <a:lnTo>
                    <a:pt x="39" y="1394"/>
                  </a:lnTo>
                  <a:lnTo>
                    <a:pt x="22" y="1323"/>
                  </a:lnTo>
                  <a:lnTo>
                    <a:pt x="10" y="1251"/>
                  </a:lnTo>
                  <a:lnTo>
                    <a:pt x="2" y="1177"/>
                  </a:lnTo>
                  <a:lnTo>
                    <a:pt x="0" y="1102"/>
                  </a:lnTo>
                  <a:lnTo>
                    <a:pt x="2" y="1026"/>
                  </a:lnTo>
                  <a:lnTo>
                    <a:pt x="10" y="952"/>
                  </a:lnTo>
                  <a:lnTo>
                    <a:pt x="22" y="880"/>
                  </a:lnTo>
                  <a:lnTo>
                    <a:pt x="39" y="809"/>
                  </a:lnTo>
                  <a:lnTo>
                    <a:pt x="60" y="741"/>
                  </a:lnTo>
                  <a:lnTo>
                    <a:pt x="86" y="674"/>
                  </a:lnTo>
                  <a:lnTo>
                    <a:pt x="116" y="609"/>
                  </a:lnTo>
                  <a:lnTo>
                    <a:pt x="149" y="547"/>
                  </a:lnTo>
                  <a:lnTo>
                    <a:pt x="188" y="487"/>
                  </a:lnTo>
                  <a:lnTo>
                    <a:pt x="229" y="430"/>
                  </a:lnTo>
                  <a:lnTo>
                    <a:pt x="273" y="375"/>
                  </a:lnTo>
                  <a:lnTo>
                    <a:pt x="321" y="324"/>
                  </a:lnTo>
                  <a:lnTo>
                    <a:pt x="373" y="275"/>
                  </a:lnTo>
                  <a:lnTo>
                    <a:pt x="427" y="231"/>
                  </a:lnTo>
                  <a:lnTo>
                    <a:pt x="484" y="190"/>
                  </a:lnTo>
                  <a:lnTo>
                    <a:pt x="544" y="151"/>
                  </a:lnTo>
                  <a:lnTo>
                    <a:pt x="606" y="118"/>
                  </a:lnTo>
                  <a:lnTo>
                    <a:pt x="670" y="88"/>
                  </a:lnTo>
                  <a:lnTo>
                    <a:pt x="737" y="62"/>
                  </a:lnTo>
                  <a:lnTo>
                    <a:pt x="806" y="40"/>
                  </a:lnTo>
                  <a:lnTo>
                    <a:pt x="877" y="23"/>
                  </a:lnTo>
                  <a:lnTo>
                    <a:pt x="949" y="11"/>
                  </a:lnTo>
                  <a:lnTo>
                    <a:pt x="1023" y="3"/>
                  </a:lnTo>
                  <a:lnTo>
                    <a:pt x="1098"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95" name="Freeform 10"/>
            <p:cNvSpPr>
              <a:spLocks/>
            </p:cNvSpPr>
            <p:nvPr/>
          </p:nvSpPr>
          <p:spPr bwMode="auto">
            <a:xfrm>
              <a:off x="6008688" y="1668463"/>
              <a:ext cx="1754188" cy="3497263"/>
            </a:xfrm>
            <a:custGeom>
              <a:avLst/>
              <a:gdLst/>
              <a:ahLst/>
              <a:cxnLst>
                <a:cxn ang="0">
                  <a:pos x="0" y="0"/>
                </a:cxn>
                <a:cxn ang="0">
                  <a:pos x="4" y="0"/>
                </a:cxn>
                <a:cxn ang="0">
                  <a:pos x="80" y="3"/>
                </a:cxn>
                <a:cxn ang="0">
                  <a:pos x="154" y="11"/>
                </a:cxn>
                <a:cxn ang="0">
                  <a:pos x="226" y="23"/>
                </a:cxn>
                <a:cxn ang="0">
                  <a:pos x="297" y="39"/>
                </a:cxn>
                <a:cxn ang="0">
                  <a:pos x="366" y="61"/>
                </a:cxn>
                <a:cxn ang="0">
                  <a:pos x="433" y="87"/>
                </a:cxn>
                <a:cxn ang="0">
                  <a:pos x="498" y="116"/>
                </a:cxn>
                <a:cxn ang="0">
                  <a:pos x="560" y="151"/>
                </a:cxn>
                <a:cxn ang="0">
                  <a:pos x="620" y="189"/>
                </a:cxn>
                <a:cxn ang="0">
                  <a:pos x="677" y="230"/>
                </a:cxn>
                <a:cxn ang="0">
                  <a:pos x="732" y="275"/>
                </a:cxn>
                <a:cxn ang="0">
                  <a:pos x="783" y="323"/>
                </a:cxn>
                <a:cxn ang="0">
                  <a:pos x="831" y="374"/>
                </a:cxn>
                <a:cxn ang="0">
                  <a:pos x="876" y="429"/>
                </a:cxn>
                <a:cxn ang="0">
                  <a:pos x="917" y="486"/>
                </a:cxn>
                <a:cxn ang="0">
                  <a:pos x="955" y="546"/>
                </a:cxn>
                <a:cxn ang="0">
                  <a:pos x="989" y="608"/>
                </a:cxn>
                <a:cxn ang="0">
                  <a:pos x="1019" y="673"/>
                </a:cxn>
                <a:cxn ang="0">
                  <a:pos x="1045" y="740"/>
                </a:cxn>
                <a:cxn ang="0">
                  <a:pos x="1066" y="809"/>
                </a:cxn>
                <a:cxn ang="0">
                  <a:pos x="1083" y="880"/>
                </a:cxn>
                <a:cxn ang="0">
                  <a:pos x="1095" y="952"/>
                </a:cxn>
                <a:cxn ang="0">
                  <a:pos x="1103" y="1026"/>
                </a:cxn>
                <a:cxn ang="0">
                  <a:pos x="1105" y="1102"/>
                </a:cxn>
                <a:cxn ang="0">
                  <a:pos x="1103" y="1177"/>
                </a:cxn>
                <a:cxn ang="0">
                  <a:pos x="1095" y="1251"/>
                </a:cxn>
                <a:cxn ang="0">
                  <a:pos x="1083" y="1323"/>
                </a:cxn>
                <a:cxn ang="0">
                  <a:pos x="1066" y="1394"/>
                </a:cxn>
                <a:cxn ang="0">
                  <a:pos x="1045" y="1463"/>
                </a:cxn>
                <a:cxn ang="0">
                  <a:pos x="1019" y="1530"/>
                </a:cxn>
                <a:cxn ang="0">
                  <a:pos x="989" y="1595"/>
                </a:cxn>
                <a:cxn ang="0">
                  <a:pos x="955" y="1657"/>
                </a:cxn>
                <a:cxn ang="0">
                  <a:pos x="917" y="1717"/>
                </a:cxn>
                <a:cxn ang="0">
                  <a:pos x="876" y="1774"/>
                </a:cxn>
                <a:cxn ang="0">
                  <a:pos x="831" y="1829"/>
                </a:cxn>
                <a:cxn ang="0">
                  <a:pos x="783" y="1880"/>
                </a:cxn>
                <a:cxn ang="0">
                  <a:pos x="732" y="1928"/>
                </a:cxn>
                <a:cxn ang="0">
                  <a:pos x="677" y="1973"/>
                </a:cxn>
                <a:cxn ang="0">
                  <a:pos x="620" y="2014"/>
                </a:cxn>
                <a:cxn ang="0">
                  <a:pos x="560" y="2052"/>
                </a:cxn>
                <a:cxn ang="0">
                  <a:pos x="498" y="2087"/>
                </a:cxn>
                <a:cxn ang="0">
                  <a:pos x="433" y="2116"/>
                </a:cxn>
                <a:cxn ang="0">
                  <a:pos x="366" y="2142"/>
                </a:cxn>
                <a:cxn ang="0">
                  <a:pos x="297" y="2164"/>
                </a:cxn>
                <a:cxn ang="0">
                  <a:pos x="226" y="2180"/>
                </a:cxn>
                <a:cxn ang="0">
                  <a:pos x="154" y="2192"/>
                </a:cxn>
                <a:cxn ang="0">
                  <a:pos x="80" y="2200"/>
                </a:cxn>
                <a:cxn ang="0">
                  <a:pos x="4" y="2203"/>
                </a:cxn>
                <a:cxn ang="0">
                  <a:pos x="0" y="2203"/>
                </a:cxn>
                <a:cxn ang="0">
                  <a:pos x="0" y="0"/>
                </a:cxn>
              </a:cxnLst>
              <a:rect l="0" t="0" r="r" b="b"/>
              <a:pathLst>
                <a:path w="1105" h="2203">
                  <a:moveTo>
                    <a:pt x="0" y="0"/>
                  </a:moveTo>
                  <a:lnTo>
                    <a:pt x="4" y="0"/>
                  </a:lnTo>
                  <a:lnTo>
                    <a:pt x="80" y="3"/>
                  </a:lnTo>
                  <a:lnTo>
                    <a:pt x="154" y="11"/>
                  </a:lnTo>
                  <a:lnTo>
                    <a:pt x="226" y="23"/>
                  </a:lnTo>
                  <a:lnTo>
                    <a:pt x="297" y="39"/>
                  </a:lnTo>
                  <a:lnTo>
                    <a:pt x="366" y="61"/>
                  </a:lnTo>
                  <a:lnTo>
                    <a:pt x="433" y="87"/>
                  </a:lnTo>
                  <a:lnTo>
                    <a:pt x="498" y="116"/>
                  </a:lnTo>
                  <a:lnTo>
                    <a:pt x="560" y="151"/>
                  </a:lnTo>
                  <a:lnTo>
                    <a:pt x="620" y="189"/>
                  </a:lnTo>
                  <a:lnTo>
                    <a:pt x="677" y="230"/>
                  </a:lnTo>
                  <a:lnTo>
                    <a:pt x="732" y="275"/>
                  </a:lnTo>
                  <a:lnTo>
                    <a:pt x="783" y="323"/>
                  </a:lnTo>
                  <a:lnTo>
                    <a:pt x="831" y="374"/>
                  </a:lnTo>
                  <a:lnTo>
                    <a:pt x="876" y="429"/>
                  </a:lnTo>
                  <a:lnTo>
                    <a:pt x="917" y="486"/>
                  </a:lnTo>
                  <a:lnTo>
                    <a:pt x="955" y="546"/>
                  </a:lnTo>
                  <a:lnTo>
                    <a:pt x="989" y="608"/>
                  </a:lnTo>
                  <a:lnTo>
                    <a:pt x="1019" y="673"/>
                  </a:lnTo>
                  <a:lnTo>
                    <a:pt x="1045" y="740"/>
                  </a:lnTo>
                  <a:lnTo>
                    <a:pt x="1066" y="809"/>
                  </a:lnTo>
                  <a:lnTo>
                    <a:pt x="1083" y="880"/>
                  </a:lnTo>
                  <a:lnTo>
                    <a:pt x="1095" y="952"/>
                  </a:lnTo>
                  <a:lnTo>
                    <a:pt x="1103" y="1026"/>
                  </a:lnTo>
                  <a:lnTo>
                    <a:pt x="1105" y="1102"/>
                  </a:lnTo>
                  <a:lnTo>
                    <a:pt x="1103" y="1177"/>
                  </a:lnTo>
                  <a:lnTo>
                    <a:pt x="1095" y="1251"/>
                  </a:lnTo>
                  <a:lnTo>
                    <a:pt x="1083" y="1323"/>
                  </a:lnTo>
                  <a:lnTo>
                    <a:pt x="1066" y="1394"/>
                  </a:lnTo>
                  <a:lnTo>
                    <a:pt x="1045" y="1463"/>
                  </a:lnTo>
                  <a:lnTo>
                    <a:pt x="1019" y="1530"/>
                  </a:lnTo>
                  <a:lnTo>
                    <a:pt x="989" y="1595"/>
                  </a:lnTo>
                  <a:lnTo>
                    <a:pt x="955" y="1657"/>
                  </a:lnTo>
                  <a:lnTo>
                    <a:pt x="917" y="1717"/>
                  </a:lnTo>
                  <a:lnTo>
                    <a:pt x="876" y="1774"/>
                  </a:lnTo>
                  <a:lnTo>
                    <a:pt x="831" y="1829"/>
                  </a:lnTo>
                  <a:lnTo>
                    <a:pt x="783" y="1880"/>
                  </a:lnTo>
                  <a:lnTo>
                    <a:pt x="732" y="1928"/>
                  </a:lnTo>
                  <a:lnTo>
                    <a:pt x="677" y="1973"/>
                  </a:lnTo>
                  <a:lnTo>
                    <a:pt x="620" y="2014"/>
                  </a:lnTo>
                  <a:lnTo>
                    <a:pt x="560" y="2052"/>
                  </a:lnTo>
                  <a:lnTo>
                    <a:pt x="498" y="2087"/>
                  </a:lnTo>
                  <a:lnTo>
                    <a:pt x="433" y="2116"/>
                  </a:lnTo>
                  <a:lnTo>
                    <a:pt x="366" y="2142"/>
                  </a:lnTo>
                  <a:lnTo>
                    <a:pt x="297" y="2164"/>
                  </a:lnTo>
                  <a:lnTo>
                    <a:pt x="226" y="2180"/>
                  </a:lnTo>
                  <a:lnTo>
                    <a:pt x="154" y="2192"/>
                  </a:lnTo>
                  <a:lnTo>
                    <a:pt x="80" y="2200"/>
                  </a:lnTo>
                  <a:lnTo>
                    <a:pt x="4" y="2203"/>
                  </a:lnTo>
                  <a:lnTo>
                    <a:pt x="0" y="2203"/>
                  </a:lnTo>
                  <a:lnTo>
                    <a:pt x="0"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96" name="Freeform 11"/>
            <p:cNvSpPr>
              <a:spLocks noEditPoints="1"/>
            </p:cNvSpPr>
            <p:nvPr/>
          </p:nvSpPr>
          <p:spPr bwMode="auto">
            <a:xfrm>
              <a:off x="5299076" y="2197100"/>
              <a:ext cx="1522413" cy="2397125"/>
            </a:xfrm>
            <a:custGeom>
              <a:avLst/>
              <a:gdLst/>
              <a:ahLst/>
              <a:cxnLst>
                <a:cxn ang="0">
                  <a:pos x="581" y="1159"/>
                </a:cxn>
                <a:cxn ang="0">
                  <a:pos x="653" y="1124"/>
                </a:cxn>
                <a:cxn ang="0">
                  <a:pos x="702" y="1066"/>
                </a:cxn>
                <a:cxn ang="0">
                  <a:pos x="718" y="996"/>
                </a:cxn>
                <a:cxn ang="0">
                  <a:pos x="705" y="934"/>
                </a:cxn>
                <a:cxn ang="0">
                  <a:pos x="663" y="883"/>
                </a:cxn>
                <a:cxn ang="0">
                  <a:pos x="586" y="846"/>
                </a:cxn>
                <a:cxn ang="0">
                  <a:pos x="383" y="277"/>
                </a:cxn>
                <a:cxn ang="0">
                  <a:pos x="318" y="325"/>
                </a:cxn>
                <a:cxn ang="0">
                  <a:pos x="286" y="390"/>
                </a:cxn>
                <a:cxn ang="0">
                  <a:pos x="292" y="457"/>
                </a:cxn>
                <a:cxn ang="0">
                  <a:pos x="333" y="516"/>
                </a:cxn>
                <a:cxn ang="0">
                  <a:pos x="410" y="559"/>
                </a:cxn>
                <a:cxn ang="0">
                  <a:pos x="553" y="0"/>
                </a:cxn>
                <a:cxn ang="0">
                  <a:pos x="637" y="98"/>
                </a:cxn>
                <a:cxn ang="0">
                  <a:pos x="743" y="136"/>
                </a:cxn>
                <a:cxn ang="0">
                  <a:pos x="826" y="197"/>
                </a:cxn>
                <a:cxn ang="0">
                  <a:pos x="884" y="277"/>
                </a:cxn>
                <a:cxn ang="0">
                  <a:pos x="919" y="377"/>
                </a:cxn>
                <a:cxn ang="0">
                  <a:pos x="651" y="353"/>
                </a:cxn>
                <a:cxn ang="0">
                  <a:pos x="601" y="295"/>
                </a:cxn>
                <a:cxn ang="0">
                  <a:pos x="553" y="600"/>
                </a:cxn>
                <a:cxn ang="0">
                  <a:pos x="708" y="645"/>
                </a:cxn>
                <a:cxn ang="0">
                  <a:pos x="822" y="700"/>
                </a:cxn>
                <a:cxn ang="0">
                  <a:pos x="896" y="768"/>
                </a:cxn>
                <a:cxn ang="0">
                  <a:pos x="943" y="858"/>
                </a:cxn>
                <a:cxn ang="0">
                  <a:pos x="959" y="966"/>
                </a:cxn>
                <a:cxn ang="0">
                  <a:pos x="944" y="1074"/>
                </a:cxn>
                <a:cxn ang="0">
                  <a:pos x="898" y="1168"/>
                </a:cxn>
                <a:cxn ang="0">
                  <a:pos x="823" y="1248"/>
                </a:cxn>
                <a:cxn ang="0">
                  <a:pos x="723" y="1308"/>
                </a:cxn>
                <a:cxn ang="0">
                  <a:pos x="599" y="1344"/>
                </a:cxn>
                <a:cxn ang="0">
                  <a:pos x="410" y="1510"/>
                </a:cxn>
                <a:cxn ang="0">
                  <a:pos x="319" y="1340"/>
                </a:cxn>
                <a:cxn ang="0">
                  <a:pos x="201" y="1293"/>
                </a:cxn>
                <a:cxn ang="0">
                  <a:pos x="107" y="1219"/>
                </a:cxn>
                <a:cxn ang="0">
                  <a:pos x="39" y="1118"/>
                </a:cxn>
                <a:cxn ang="0">
                  <a:pos x="0" y="990"/>
                </a:cxn>
                <a:cxn ang="0">
                  <a:pos x="278" y="1029"/>
                </a:cxn>
                <a:cxn ang="0">
                  <a:pos x="337" y="1106"/>
                </a:cxn>
                <a:cxn ang="0">
                  <a:pos x="410" y="1153"/>
                </a:cxn>
                <a:cxn ang="0">
                  <a:pos x="309" y="769"/>
                </a:cxn>
                <a:cxn ang="0">
                  <a:pos x="189" y="707"/>
                </a:cxn>
                <a:cxn ang="0">
                  <a:pos x="105" y="629"/>
                </a:cxn>
                <a:cxn ang="0">
                  <a:pos x="56" y="534"/>
                </a:cxn>
                <a:cxn ang="0">
                  <a:pos x="39" y="424"/>
                </a:cxn>
                <a:cxn ang="0">
                  <a:pos x="57" y="314"/>
                </a:cxn>
                <a:cxn ang="0">
                  <a:pos x="114" y="220"/>
                </a:cxn>
                <a:cxn ang="0">
                  <a:pos x="205" y="144"/>
                </a:cxn>
                <a:cxn ang="0">
                  <a:pos x="320" y="98"/>
                </a:cxn>
                <a:cxn ang="0">
                  <a:pos x="410" y="0"/>
                </a:cxn>
              </a:cxnLst>
              <a:rect l="0" t="0" r="r" b="b"/>
              <a:pathLst>
                <a:path w="959" h="1510">
                  <a:moveTo>
                    <a:pt x="553" y="836"/>
                  </a:moveTo>
                  <a:lnTo>
                    <a:pt x="553" y="1165"/>
                  </a:lnTo>
                  <a:lnTo>
                    <a:pt x="581" y="1159"/>
                  </a:lnTo>
                  <a:lnTo>
                    <a:pt x="608" y="1150"/>
                  </a:lnTo>
                  <a:lnTo>
                    <a:pt x="632" y="1138"/>
                  </a:lnTo>
                  <a:lnTo>
                    <a:pt x="653" y="1124"/>
                  </a:lnTo>
                  <a:lnTo>
                    <a:pt x="672" y="1106"/>
                  </a:lnTo>
                  <a:lnTo>
                    <a:pt x="689" y="1087"/>
                  </a:lnTo>
                  <a:lnTo>
                    <a:pt x="702" y="1066"/>
                  </a:lnTo>
                  <a:lnTo>
                    <a:pt x="711" y="1044"/>
                  </a:lnTo>
                  <a:lnTo>
                    <a:pt x="717" y="1021"/>
                  </a:lnTo>
                  <a:lnTo>
                    <a:pt x="718" y="996"/>
                  </a:lnTo>
                  <a:lnTo>
                    <a:pt x="717" y="974"/>
                  </a:lnTo>
                  <a:lnTo>
                    <a:pt x="712" y="954"/>
                  </a:lnTo>
                  <a:lnTo>
                    <a:pt x="705" y="934"/>
                  </a:lnTo>
                  <a:lnTo>
                    <a:pt x="694" y="916"/>
                  </a:lnTo>
                  <a:lnTo>
                    <a:pt x="680" y="899"/>
                  </a:lnTo>
                  <a:lnTo>
                    <a:pt x="663" y="883"/>
                  </a:lnTo>
                  <a:lnTo>
                    <a:pt x="641" y="869"/>
                  </a:lnTo>
                  <a:lnTo>
                    <a:pt x="616" y="857"/>
                  </a:lnTo>
                  <a:lnTo>
                    <a:pt x="586" y="846"/>
                  </a:lnTo>
                  <a:lnTo>
                    <a:pt x="553" y="836"/>
                  </a:lnTo>
                  <a:close/>
                  <a:moveTo>
                    <a:pt x="410" y="268"/>
                  </a:moveTo>
                  <a:lnTo>
                    <a:pt x="383" y="277"/>
                  </a:lnTo>
                  <a:lnTo>
                    <a:pt x="359" y="290"/>
                  </a:lnTo>
                  <a:lnTo>
                    <a:pt x="337" y="306"/>
                  </a:lnTo>
                  <a:lnTo>
                    <a:pt x="318" y="325"/>
                  </a:lnTo>
                  <a:lnTo>
                    <a:pt x="303" y="346"/>
                  </a:lnTo>
                  <a:lnTo>
                    <a:pt x="293" y="367"/>
                  </a:lnTo>
                  <a:lnTo>
                    <a:pt x="286" y="390"/>
                  </a:lnTo>
                  <a:lnTo>
                    <a:pt x="284" y="414"/>
                  </a:lnTo>
                  <a:lnTo>
                    <a:pt x="286" y="436"/>
                  </a:lnTo>
                  <a:lnTo>
                    <a:pt x="292" y="457"/>
                  </a:lnTo>
                  <a:lnTo>
                    <a:pt x="302" y="478"/>
                  </a:lnTo>
                  <a:lnTo>
                    <a:pt x="316" y="497"/>
                  </a:lnTo>
                  <a:lnTo>
                    <a:pt x="333" y="516"/>
                  </a:lnTo>
                  <a:lnTo>
                    <a:pt x="355" y="532"/>
                  </a:lnTo>
                  <a:lnTo>
                    <a:pt x="381" y="547"/>
                  </a:lnTo>
                  <a:lnTo>
                    <a:pt x="410" y="559"/>
                  </a:lnTo>
                  <a:lnTo>
                    <a:pt x="410" y="268"/>
                  </a:lnTo>
                  <a:close/>
                  <a:moveTo>
                    <a:pt x="410" y="0"/>
                  </a:moveTo>
                  <a:lnTo>
                    <a:pt x="553" y="0"/>
                  </a:lnTo>
                  <a:lnTo>
                    <a:pt x="553" y="83"/>
                  </a:lnTo>
                  <a:lnTo>
                    <a:pt x="596" y="89"/>
                  </a:lnTo>
                  <a:lnTo>
                    <a:pt x="637" y="98"/>
                  </a:lnTo>
                  <a:lnTo>
                    <a:pt x="675" y="108"/>
                  </a:lnTo>
                  <a:lnTo>
                    <a:pt x="710" y="121"/>
                  </a:lnTo>
                  <a:lnTo>
                    <a:pt x="743" y="136"/>
                  </a:lnTo>
                  <a:lnTo>
                    <a:pt x="773" y="155"/>
                  </a:lnTo>
                  <a:lnTo>
                    <a:pt x="801" y="175"/>
                  </a:lnTo>
                  <a:lnTo>
                    <a:pt x="826" y="197"/>
                  </a:lnTo>
                  <a:lnTo>
                    <a:pt x="848" y="222"/>
                  </a:lnTo>
                  <a:lnTo>
                    <a:pt x="868" y="249"/>
                  </a:lnTo>
                  <a:lnTo>
                    <a:pt x="884" y="277"/>
                  </a:lnTo>
                  <a:lnTo>
                    <a:pt x="899" y="308"/>
                  </a:lnTo>
                  <a:lnTo>
                    <a:pt x="910" y="342"/>
                  </a:lnTo>
                  <a:lnTo>
                    <a:pt x="919" y="377"/>
                  </a:lnTo>
                  <a:lnTo>
                    <a:pt x="671" y="404"/>
                  </a:lnTo>
                  <a:lnTo>
                    <a:pt x="663" y="377"/>
                  </a:lnTo>
                  <a:lnTo>
                    <a:pt x="651" y="353"/>
                  </a:lnTo>
                  <a:lnTo>
                    <a:pt x="638" y="331"/>
                  </a:lnTo>
                  <a:lnTo>
                    <a:pt x="621" y="312"/>
                  </a:lnTo>
                  <a:lnTo>
                    <a:pt x="601" y="295"/>
                  </a:lnTo>
                  <a:lnTo>
                    <a:pt x="578" y="281"/>
                  </a:lnTo>
                  <a:lnTo>
                    <a:pt x="553" y="270"/>
                  </a:lnTo>
                  <a:lnTo>
                    <a:pt x="553" y="600"/>
                  </a:lnTo>
                  <a:lnTo>
                    <a:pt x="609" y="614"/>
                  </a:lnTo>
                  <a:lnTo>
                    <a:pt x="661" y="629"/>
                  </a:lnTo>
                  <a:lnTo>
                    <a:pt x="708" y="645"/>
                  </a:lnTo>
                  <a:lnTo>
                    <a:pt x="751" y="662"/>
                  </a:lnTo>
                  <a:lnTo>
                    <a:pt x="788" y="680"/>
                  </a:lnTo>
                  <a:lnTo>
                    <a:pt x="822" y="700"/>
                  </a:lnTo>
                  <a:lnTo>
                    <a:pt x="849" y="720"/>
                  </a:lnTo>
                  <a:lnTo>
                    <a:pt x="873" y="742"/>
                  </a:lnTo>
                  <a:lnTo>
                    <a:pt x="896" y="768"/>
                  </a:lnTo>
                  <a:lnTo>
                    <a:pt x="915" y="796"/>
                  </a:lnTo>
                  <a:lnTo>
                    <a:pt x="931" y="826"/>
                  </a:lnTo>
                  <a:lnTo>
                    <a:pt x="943" y="858"/>
                  </a:lnTo>
                  <a:lnTo>
                    <a:pt x="952" y="892"/>
                  </a:lnTo>
                  <a:lnTo>
                    <a:pt x="958" y="928"/>
                  </a:lnTo>
                  <a:lnTo>
                    <a:pt x="959" y="966"/>
                  </a:lnTo>
                  <a:lnTo>
                    <a:pt x="958" y="1003"/>
                  </a:lnTo>
                  <a:lnTo>
                    <a:pt x="952" y="1039"/>
                  </a:lnTo>
                  <a:lnTo>
                    <a:pt x="944" y="1074"/>
                  </a:lnTo>
                  <a:lnTo>
                    <a:pt x="932" y="1106"/>
                  </a:lnTo>
                  <a:lnTo>
                    <a:pt x="917" y="1138"/>
                  </a:lnTo>
                  <a:lnTo>
                    <a:pt x="898" y="1168"/>
                  </a:lnTo>
                  <a:lnTo>
                    <a:pt x="876" y="1196"/>
                  </a:lnTo>
                  <a:lnTo>
                    <a:pt x="851" y="1223"/>
                  </a:lnTo>
                  <a:lnTo>
                    <a:pt x="823" y="1248"/>
                  </a:lnTo>
                  <a:lnTo>
                    <a:pt x="792" y="1271"/>
                  </a:lnTo>
                  <a:lnTo>
                    <a:pt x="759" y="1291"/>
                  </a:lnTo>
                  <a:lnTo>
                    <a:pt x="723" y="1308"/>
                  </a:lnTo>
                  <a:lnTo>
                    <a:pt x="684" y="1323"/>
                  </a:lnTo>
                  <a:lnTo>
                    <a:pt x="643" y="1335"/>
                  </a:lnTo>
                  <a:lnTo>
                    <a:pt x="599" y="1344"/>
                  </a:lnTo>
                  <a:lnTo>
                    <a:pt x="553" y="1351"/>
                  </a:lnTo>
                  <a:lnTo>
                    <a:pt x="553" y="1510"/>
                  </a:lnTo>
                  <a:lnTo>
                    <a:pt x="410" y="1510"/>
                  </a:lnTo>
                  <a:lnTo>
                    <a:pt x="410" y="1356"/>
                  </a:lnTo>
                  <a:lnTo>
                    <a:pt x="364" y="1350"/>
                  </a:lnTo>
                  <a:lnTo>
                    <a:pt x="319" y="1340"/>
                  </a:lnTo>
                  <a:lnTo>
                    <a:pt x="277" y="1327"/>
                  </a:lnTo>
                  <a:lnTo>
                    <a:pt x="237" y="1312"/>
                  </a:lnTo>
                  <a:lnTo>
                    <a:pt x="201" y="1293"/>
                  </a:lnTo>
                  <a:lnTo>
                    <a:pt x="166" y="1272"/>
                  </a:lnTo>
                  <a:lnTo>
                    <a:pt x="135" y="1247"/>
                  </a:lnTo>
                  <a:lnTo>
                    <a:pt x="107" y="1219"/>
                  </a:lnTo>
                  <a:lnTo>
                    <a:pt x="81" y="1188"/>
                  </a:lnTo>
                  <a:lnTo>
                    <a:pt x="58" y="1155"/>
                  </a:lnTo>
                  <a:lnTo>
                    <a:pt x="39" y="1118"/>
                  </a:lnTo>
                  <a:lnTo>
                    <a:pt x="23" y="1079"/>
                  </a:lnTo>
                  <a:lnTo>
                    <a:pt x="10" y="1036"/>
                  </a:lnTo>
                  <a:lnTo>
                    <a:pt x="0" y="990"/>
                  </a:lnTo>
                  <a:lnTo>
                    <a:pt x="256" y="966"/>
                  </a:lnTo>
                  <a:lnTo>
                    <a:pt x="265" y="998"/>
                  </a:lnTo>
                  <a:lnTo>
                    <a:pt x="278" y="1029"/>
                  </a:lnTo>
                  <a:lnTo>
                    <a:pt x="294" y="1057"/>
                  </a:lnTo>
                  <a:lnTo>
                    <a:pt x="314" y="1083"/>
                  </a:lnTo>
                  <a:lnTo>
                    <a:pt x="337" y="1106"/>
                  </a:lnTo>
                  <a:lnTo>
                    <a:pt x="360" y="1125"/>
                  </a:lnTo>
                  <a:lnTo>
                    <a:pt x="385" y="1141"/>
                  </a:lnTo>
                  <a:lnTo>
                    <a:pt x="410" y="1153"/>
                  </a:lnTo>
                  <a:lnTo>
                    <a:pt x="410" y="800"/>
                  </a:lnTo>
                  <a:lnTo>
                    <a:pt x="358" y="785"/>
                  </a:lnTo>
                  <a:lnTo>
                    <a:pt x="309" y="769"/>
                  </a:lnTo>
                  <a:lnTo>
                    <a:pt x="265" y="750"/>
                  </a:lnTo>
                  <a:lnTo>
                    <a:pt x="224" y="730"/>
                  </a:lnTo>
                  <a:lnTo>
                    <a:pt x="189" y="707"/>
                  </a:lnTo>
                  <a:lnTo>
                    <a:pt x="157" y="683"/>
                  </a:lnTo>
                  <a:lnTo>
                    <a:pt x="129" y="656"/>
                  </a:lnTo>
                  <a:lnTo>
                    <a:pt x="105" y="629"/>
                  </a:lnTo>
                  <a:lnTo>
                    <a:pt x="85" y="598"/>
                  </a:lnTo>
                  <a:lnTo>
                    <a:pt x="69" y="567"/>
                  </a:lnTo>
                  <a:lnTo>
                    <a:pt x="56" y="534"/>
                  </a:lnTo>
                  <a:lnTo>
                    <a:pt x="46" y="499"/>
                  </a:lnTo>
                  <a:lnTo>
                    <a:pt x="41" y="462"/>
                  </a:lnTo>
                  <a:lnTo>
                    <a:pt x="39" y="424"/>
                  </a:lnTo>
                  <a:lnTo>
                    <a:pt x="41" y="385"/>
                  </a:lnTo>
                  <a:lnTo>
                    <a:pt x="47" y="349"/>
                  </a:lnTo>
                  <a:lnTo>
                    <a:pt x="57" y="314"/>
                  </a:lnTo>
                  <a:lnTo>
                    <a:pt x="73" y="280"/>
                  </a:lnTo>
                  <a:lnTo>
                    <a:pt x="91" y="249"/>
                  </a:lnTo>
                  <a:lnTo>
                    <a:pt x="114" y="220"/>
                  </a:lnTo>
                  <a:lnTo>
                    <a:pt x="141" y="192"/>
                  </a:lnTo>
                  <a:lnTo>
                    <a:pt x="171" y="167"/>
                  </a:lnTo>
                  <a:lnTo>
                    <a:pt x="205" y="144"/>
                  </a:lnTo>
                  <a:lnTo>
                    <a:pt x="240" y="126"/>
                  </a:lnTo>
                  <a:lnTo>
                    <a:pt x="278" y="110"/>
                  </a:lnTo>
                  <a:lnTo>
                    <a:pt x="320" y="98"/>
                  </a:lnTo>
                  <a:lnTo>
                    <a:pt x="364" y="89"/>
                  </a:lnTo>
                  <a:lnTo>
                    <a:pt x="410" y="83"/>
                  </a:lnTo>
                  <a:lnTo>
                    <a:pt x="41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29" name="Group 28"/>
          <p:cNvGrpSpPr/>
          <p:nvPr/>
        </p:nvGrpSpPr>
        <p:grpSpPr>
          <a:xfrm>
            <a:off x="5699788" y="2503040"/>
            <a:ext cx="792427" cy="563836"/>
            <a:chOff x="7939607" y="4160275"/>
            <a:chExt cx="1714159" cy="1219677"/>
          </a:xfrm>
        </p:grpSpPr>
        <p:grpSp>
          <p:nvGrpSpPr>
            <p:cNvPr id="202" name="Group 201"/>
            <p:cNvGrpSpPr/>
            <p:nvPr/>
          </p:nvGrpSpPr>
          <p:grpSpPr>
            <a:xfrm>
              <a:off x="7939607" y="4387075"/>
              <a:ext cx="652614" cy="963003"/>
              <a:chOff x="8321954" y="3592512"/>
              <a:chExt cx="2212975" cy="3265488"/>
            </a:xfrm>
          </p:grpSpPr>
          <p:sp>
            <p:nvSpPr>
              <p:cNvPr id="203" name="Freeform 79"/>
              <p:cNvSpPr>
                <a:spLocks/>
              </p:cNvSpPr>
              <p:nvPr/>
            </p:nvSpPr>
            <p:spPr bwMode="auto">
              <a:xfrm>
                <a:off x="8526742" y="3592512"/>
                <a:ext cx="1511300" cy="622300"/>
              </a:xfrm>
              <a:custGeom>
                <a:avLst/>
                <a:gdLst/>
                <a:ahLst/>
                <a:cxnLst>
                  <a:cxn ang="0">
                    <a:pos x="579" y="9"/>
                  </a:cxn>
                  <a:cxn ang="0">
                    <a:pos x="660" y="80"/>
                  </a:cxn>
                  <a:cxn ang="0">
                    <a:pos x="719" y="137"/>
                  </a:cxn>
                  <a:cxn ang="0">
                    <a:pos x="787" y="168"/>
                  </a:cxn>
                  <a:cxn ang="0">
                    <a:pos x="838" y="190"/>
                  </a:cxn>
                  <a:cxn ang="0">
                    <a:pos x="893" y="217"/>
                  </a:cxn>
                  <a:cxn ang="0">
                    <a:pos x="936" y="243"/>
                  </a:cxn>
                  <a:cxn ang="0">
                    <a:pos x="952" y="264"/>
                  </a:cxn>
                  <a:cxn ang="0">
                    <a:pos x="919" y="274"/>
                  </a:cxn>
                  <a:cxn ang="0">
                    <a:pos x="859" y="257"/>
                  </a:cxn>
                  <a:cxn ang="0">
                    <a:pos x="804" y="240"/>
                  </a:cxn>
                  <a:cxn ang="0">
                    <a:pos x="758" y="255"/>
                  </a:cxn>
                  <a:cxn ang="0">
                    <a:pos x="726" y="289"/>
                  </a:cxn>
                  <a:cxn ang="0">
                    <a:pos x="681" y="341"/>
                  </a:cxn>
                  <a:cxn ang="0">
                    <a:pos x="640" y="365"/>
                  </a:cxn>
                  <a:cxn ang="0">
                    <a:pos x="589" y="355"/>
                  </a:cxn>
                  <a:cxn ang="0">
                    <a:pos x="510" y="337"/>
                  </a:cxn>
                  <a:cxn ang="0">
                    <a:pos x="432" y="355"/>
                  </a:cxn>
                  <a:cxn ang="0">
                    <a:pos x="356" y="383"/>
                  </a:cxn>
                  <a:cxn ang="0">
                    <a:pos x="305" y="392"/>
                  </a:cxn>
                  <a:cxn ang="0">
                    <a:pos x="277" y="375"/>
                  </a:cxn>
                  <a:cxn ang="0">
                    <a:pos x="257" y="336"/>
                  </a:cxn>
                  <a:cxn ang="0">
                    <a:pos x="237" y="308"/>
                  </a:cxn>
                  <a:cxn ang="0">
                    <a:pos x="204" y="305"/>
                  </a:cxn>
                  <a:cxn ang="0">
                    <a:pos x="169" y="290"/>
                  </a:cxn>
                  <a:cxn ang="0">
                    <a:pos x="146" y="275"/>
                  </a:cxn>
                  <a:cxn ang="0">
                    <a:pos x="115" y="284"/>
                  </a:cxn>
                  <a:cxn ang="0">
                    <a:pos x="47" y="317"/>
                  </a:cxn>
                  <a:cxn ang="0">
                    <a:pos x="25" y="327"/>
                  </a:cxn>
                  <a:cxn ang="0">
                    <a:pos x="12" y="330"/>
                  </a:cxn>
                  <a:cxn ang="0">
                    <a:pos x="6" y="332"/>
                  </a:cxn>
                  <a:cxn ang="0">
                    <a:pos x="0" y="325"/>
                  </a:cxn>
                  <a:cxn ang="0">
                    <a:pos x="5" y="299"/>
                  </a:cxn>
                  <a:cxn ang="0">
                    <a:pos x="27" y="252"/>
                  </a:cxn>
                  <a:cxn ang="0">
                    <a:pos x="64" y="211"/>
                  </a:cxn>
                  <a:cxn ang="0">
                    <a:pos x="121" y="185"/>
                  </a:cxn>
                  <a:cxn ang="0">
                    <a:pos x="206" y="176"/>
                  </a:cxn>
                  <a:cxn ang="0">
                    <a:pos x="306" y="161"/>
                  </a:cxn>
                  <a:cxn ang="0">
                    <a:pos x="383" y="123"/>
                  </a:cxn>
                  <a:cxn ang="0">
                    <a:pos x="440" y="77"/>
                  </a:cxn>
                  <a:cxn ang="0">
                    <a:pos x="483" y="37"/>
                  </a:cxn>
                  <a:cxn ang="0">
                    <a:pos x="522" y="7"/>
                  </a:cxn>
                </a:cxnLst>
                <a:rect l="0" t="0" r="r" b="b"/>
                <a:pathLst>
                  <a:path w="952" h="392">
                    <a:moveTo>
                      <a:pt x="549" y="0"/>
                    </a:moveTo>
                    <a:lnTo>
                      <a:pt x="563" y="3"/>
                    </a:lnTo>
                    <a:lnTo>
                      <a:pt x="579" y="9"/>
                    </a:lnTo>
                    <a:lnTo>
                      <a:pt x="596" y="21"/>
                    </a:lnTo>
                    <a:lnTo>
                      <a:pt x="619" y="39"/>
                    </a:lnTo>
                    <a:lnTo>
                      <a:pt x="660" y="80"/>
                    </a:lnTo>
                    <a:lnTo>
                      <a:pt x="679" y="101"/>
                    </a:lnTo>
                    <a:lnTo>
                      <a:pt x="699" y="120"/>
                    </a:lnTo>
                    <a:lnTo>
                      <a:pt x="719" y="137"/>
                    </a:lnTo>
                    <a:lnTo>
                      <a:pt x="739" y="151"/>
                    </a:lnTo>
                    <a:lnTo>
                      <a:pt x="760" y="159"/>
                    </a:lnTo>
                    <a:lnTo>
                      <a:pt x="787" y="168"/>
                    </a:lnTo>
                    <a:lnTo>
                      <a:pt x="803" y="175"/>
                    </a:lnTo>
                    <a:lnTo>
                      <a:pt x="821" y="182"/>
                    </a:lnTo>
                    <a:lnTo>
                      <a:pt x="838" y="190"/>
                    </a:lnTo>
                    <a:lnTo>
                      <a:pt x="858" y="198"/>
                    </a:lnTo>
                    <a:lnTo>
                      <a:pt x="875" y="207"/>
                    </a:lnTo>
                    <a:lnTo>
                      <a:pt x="893" y="217"/>
                    </a:lnTo>
                    <a:lnTo>
                      <a:pt x="910" y="226"/>
                    </a:lnTo>
                    <a:lnTo>
                      <a:pt x="923" y="235"/>
                    </a:lnTo>
                    <a:lnTo>
                      <a:pt x="936" y="243"/>
                    </a:lnTo>
                    <a:lnTo>
                      <a:pt x="945" y="251"/>
                    </a:lnTo>
                    <a:lnTo>
                      <a:pt x="950" y="258"/>
                    </a:lnTo>
                    <a:lnTo>
                      <a:pt x="952" y="264"/>
                    </a:lnTo>
                    <a:lnTo>
                      <a:pt x="948" y="269"/>
                    </a:lnTo>
                    <a:lnTo>
                      <a:pt x="940" y="272"/>
                    </a:lnTo>
                    <a:lnTo>
                      <a:pt x="919" y="274"/>
                    </a:lnTo>
                    <a:lnTo>
                      <a:pt x="899" y="270"/>
                    </a:lnTo>
                    <a:lnTo>
                      <a:pt x="878" y="264"/>
                    </a:lnTo>
                    <a:lnTo>
                      <a:pt x="859" y="257"/>
                    </a:lnTo>
                    <a:lnTo>
                      <a:pt x="840" y="249"/>
                    </a:lnTo>
                    <a:lnTo>
                      <a:pt x="822" y="243"/>
                    </a:lnTo>
                    <a:lnTo>
                      <a:pt x="804" y="240"/>
                    </a:lnTo>
                    <a:lnTo>
                      <a:pt x="787" y="241"/>
                    </a:lnTo>
                    <a:lnTo>
                      <a:pt x="769" y="247"/>
                    </a:lnTo>
                    <a:lnTo>
                      <a:pt x="758" y="255"/>
                    </a:lnTo>
                    <a:lnTo>
                      <a:pt x="748" y="265"/>
                    </a:lnTo>
                    <a:lnTo>
                      <a:pt x="737" y="277"/>
                    </a:lnTo>
                    <a:lnTo>
                      <a:pt x="726" y="289"/>
                    </a:lnTo>
                    <a:lnTo>
                      <a:pt x="705" y="317"/>
                    </a:lnTo>
                    <a:lnTo>
                      <a:pt x="693" y="329"/>
                    </a:lnTo>
                    <a:lnTo>
                      <a:pt x="681" y="341"/>
                    </a:lnTo>
                    <a:lnTo>
                      <a:pt x="668" y="352"/>
                    </a:lnTo>
                    <a:lnTo>
                      <a:pt x="655" y="360"/>
                    </a:lnTo>
                    <a:lnTo>
                      <a:pt x="640" y="365"/>
                    </a:lnTo>
                    <a:lnTo>
                      <a:pt x="625" y="366"/>
                    </a:lnTo>
                    <a:lnTo>
                      <a:pt x="608" y="363"/>
                    </a:lnTo>
                    <a:lnTo>
                      <a:pt x="589" y="355"/>
                    </a:lnTo>
                    <a:lnTo>
                      <a:pt x="563" y="343"/>
                    </a:lnTo>
                    <a:lnTo>
                      <a:pt x="537" y="338"/>
                    </a:lnTo>
                    <a:lnTo>
                      <a:pt x="510" y="337"/>
                    </a:lnTo>
                    <a:lnTo>
                      <a:pt x="484" y="340"/>
                    </a:lnTo>
                    <a:lnTo>
                      <a:pt x="459" y="346"/>
                    </a:lnTo>
                    <a:lnTo>
                      <a:pt x="432" y="355"/>
                    </a:lnTo>
                    <a:lnTo>
                      <a:pt x="407" y="365"/>
                    </a:lnTo>
                    <a:lnTo>
                      <a:pt x="382" y="373"/>
                    </a:lnTo>
                    <a:lnTo>
                      <a:pt x="356" y="383"/>
                    </a:lnTo>
                    <a:lnTo>
                      <a:pt x="332" y="390"/>
                    </a:lnTo>
                    <a:lnTo>
                      <a:pt x="317" y="392"/>
                    </a:lnTo>
                    <a:lnTo>
                      <a:pt x="305" y="392"/>
                    </a:lnTo>
                    <a:lnTo>
                      <a:pt x="294" y="388"/>
                    </a:lnTo>
                    <a:lnTo>
                      <a:pt x="285" y="383"/>
                    </a:lnTo>
                    <a:lnTo>
                      <a:pt x="277" y="375"/>
                    </a:lnTo>
                    <a:lnTo>
                      <a:pt x="271" y="368"/>
                    </a:lnTo>
                    <a:lnTo>
                      <a:pt x="262" y="348"/>
                    </a:lnTo>
                    <a:lnTo>
                      <a:pt x="257" y="336"/>
                    </a:lnTo>
                    <a:lnTo>
                      <a:pt x="251" y="325"/>
                    </a:lnTo>
                    <a:lnTo>
                      <a:pt x="245" y="316"/>
                    </a:lnTo>
                    <a:lnTo>
                      <a:pt x="237" y="308"/>
                    </a:lnTo>
                    <a:lnTo>
                      <a:pt x="228" y="304"/>
                    </a:lnTo>
                    <a:lnTo>
                      <a:pt x="218" y="304"/>
                    </a:lnTo>
                    <a:lnTo>
                      <a:pt x="204" y="305"/>
                    </a:lnTo>
                    <a:lnTo>
                      <a:pt x="192" y="303"/>
                    </a:lnTo>
                    <a:lnTo>
                      <a:pt x="183" y="300"/>
                    </a:lnTo>
                    <a:lnTo>
                      <a:pt x="169" y="290"/>
                    </a:lnTo>
                    <a:lnTo>
                      <a:pt x="161" y="283"/>
                    </a:lnTo>
                    <a:lnTo>
                      <a:pt x="154" y="278"/>
                    </a:lnTo>
                    <a:lnTo>
                      <a:pt x="146" y="275"/>
                    </a:lnTo>
                    <a:lnTo>
                      <a:pt x="138" y="276"/>
                    </a:lnTo>
                    <a:lnTo>
                      <a:pt x="128" y="280"/>
                    </a:lnTo>
                    <a:lnTo>
                      <a:pt x="115" y="284"/>
                    </a:lnTo>
                    <a:lnTo>
                      <a:pt x="71" y="305"/>
                    </a:lnTo>
                    <a:lnTo>
                      <a:pt x="58" y="311"/>
                    </a:lnTo>
                    <a:lnTo>
                      <a:pt x="47" y="317"/>
                    </a:lnTo>
                    <a:lnTo>
                      <a:pt x="37" y="322"/>
                    </a:lnTo>
                    <a:lnTo>
                      <a:pt x="32" y="325"/>
                    </a:lnTo>
                    <a:lnTo>
                      <a:pt x="25" y="327"/>
                    </a:lnTo>
                    <a:lnTo>
                      <a:pt x="20" y="329"/>
                    </a:lnTo>
                    <a:lnTo>
                      <a:pt x="15" y="330"/>
                    </a:lnTo>
                    <a:lnTo>
                      <a:pt x="12" y="330"/>
                    </a:lnTo>
                    <a:lnTo>
                      <a:pt x="11" y="331"/>
                    </a:lnTo>
                    <a:lnTo>
                      <a:pt x="8" y="332"/>
                    </a:lnTo>
                    <a:lnTo>
                      <a:pt x="6" y="332"/>
                    </a:lnTo>
                    <a:lnTo>
                      <a:pt x="3" y="331"/>
                    </a:lnTo>
                    <a:lnTo>
                      <a:pt x="1" y="329"/>
                    </a:lnTo>
                    <a:lnTo>
                      <a:pt x="0" y="325"/>
                    </a:lnTo>
                    <a:lnTo>
                      <a:pt x="0" y="320"/>
                    </a:lnTo>
                    <a:lnTo>
                      <a:pt x="1" y="311"/>
                    </a:lnTo>
                    <a:lnTo>
                      <a:pt x="5" y="299"/>
                    </a:lnTo>
                    <a:lnTo>
                      <a:pt x="11" y="284"/>
                    </a:lnTo>
                    <a:lnTo>
                      <a:pt x="19" y="268"/>
                    </a:lnTo>
                    <a:lnTo>
                      <a:pt x="27" y="252"/>
                    </a:lnTo>
                    <a:lnTo>
                      <a:pt x="38" y="238"/>
                    </a:lnTo>
                    <a:lnTo>
                      <a:pt x="50" y="224"/>
                    </a:lnTo>
                    <a:lnTo>
                      <a:pt x="64" y="211"/>
                    </a:lnTo>
                    <a:lnTo>
                      <a:pt x="80" y="200"/>
                    </a:lnTo>
                    <a:lnTo>
                      <a:pt x="100" y="192"/>
                    </a:lnTo>
                    <a:lnTo>
                      <a:pt x="121" y="185"/>
                    </a:lnTo>
                    <a:lnTo>
                      <a:pt x="145" y="179"/>
                    </a:lnTo>
                    <a:lnTo>
                      <a:pt x="174" y="176"/>
                    </a:lnTo>
                    <a:lnTo>
                      <a:pt x="206" y="176"/>
                    </a:lnTo>
                    <a:lnTo>
                      <a:pt x="242" y="175"/>
                    </a:lnTo>
                    <a:lnTo>
                      <a:pt x="275" y="169"/>
                    </a:lnTo>
                    <a:lnTo>
                      <a:pt x="306" y="161"/>
                    </a:lnTo>
                    <a:lnTo>
                      <a:pt x="334" y="151"/>
                    </a:lnTo>
                    <a:lnTo>
                      <a:pt x="359" y="137"/>
                    </a:lnTo>
                    <a:lnTo>
                      <a:pt x="383" y="123"/>
                    </a:lnTo>
                    <a:lnTo>
                      <a:pt x="404" y="109"/>
                    </a:lnTo>
                    <a:lnTo>
                      <a:pt x="423" y="93"/>
                    </a:lnTo>
                    <a:lnTo>
                      <a:pt x="440" y="77"/>
                    </a:lnTo>
                    <a:lnTo>
                      <a:pt x="456" y="64"/>
                    </a:lnTo>
                    <a:lnTo>
                      <a:pt x="470" y="50"/>
                    </a:lnTo>
                    <a:lnTo>
                      <a:pt x="483" y="37"/>
                    </a:lnTo>
                    <a:lnTo>
                      <a:pt x="496" y="25"/>
                    </a:lnTo>
                    <a:lnTo>
                      <a:pt x="508" y="15"/>
                    </a:lnTo>
                    <a:lnTo>
                      <a:pt x="522" y="7"/>
                    </a:lnTo>
                    <a:lnTo>
                      <a:pt x="535" y="2"/>
                    </a:lnTo>
                    <a:lnTo>
                      <a:pt x="549"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4" name="Freeform 80"/>
              <p:cNvSpPr>
                <a:spLocks/>
              </p:cNvSpPr>
              <p:nvPr/>
            </p:nvSpPr>
            <p:spPr bwMode="auto">
              <a:xfrm>
                <a:off x="8321954" y="3900487"/>
                <a:ext cx="2212975" cy="2957513"/>
              </a:xfrm>
              <a:custGeom>
                <a:avLst/>
                <a:gdLst/>
                <a:ahLst/>
                <a:cxnLst>
                  <a:cxn ang="0">
                    <a:pos x="878" y="4"/>
                  </a:cxn>
                  <a:cxn ang="0">
                    <a:pos x="964" y="25"/>
                  </a:cxn>
                  <a:cxn ang="0">
                    <a:pos x="1040" y="53"/>
                  </a:cxn>
                  <a:cxn ang="0">
                    <a:pos x="1076" y="76"/>
                  </a:cxn>
                  <a:cxn ang="0">
                    <a:pos x="1036" y="104"/>
                  </a:cxn>
                  <a:cxn ang="0">
                    <a:pos x="913" y="170"/>
                  </a:cxn>
                  <a:cxn ang="0">
                    <a:pos x="818" y="249"/>
                  </a:cxn>
                  <a:cxn ang="0">
                    <a:pos x="785" y="348"/>
                  </a:cxn>
                  <a:cxn ang="0">
                    <a:pos x="834" y="465"/>
                  </a:cxn>
                  <a:cxn ang="0">
                    <a:pos x="904" y="539"/>
                  </a:cxn>
                  <a:cxn ang="0">
                    <a:pos x="1002" y="618"/>
                  </a:cxn>
                  <a:cxn ang="0">
                    <a:pos x="1142" y="739"/>
                  </a:cxn>
                  <a:cxn ang="0">
                    <a:pos x="1249" y="864"/>
                  </a:cxn>
                  <a:cxn ang="0">
                    <a:pos x="1335" y="1024"/>
                  </a:cxn>
                  <a:cxn ang="0">
                    <a:pos x="1386" y="1228"/>
                  </a:cxn>
                  <a:cxn ang="0">
                    <a:pos x="1388" y="1455"/>
                  </a:cxn>
                  <a:cxn ang="0">
                    <a:pos x="1339" y="1621"/>
                  </a:cxn>
                  <a:cxn ang="0">
                    <a:pos x="1250" y="1735"/>
                  </a:cxn>
                  <a:cxn ang="0">
                    <a:pos x="1133" y="1808"/>
                  </a:cxn>
                  <a:cxn ang="0">
                    <a:pos x="998" y="1847"/>
                  </a:cxn>
                  <a:cxn ang="0">
                    <a:pos x="855" y="1862"/>
                  </a:cxn>
                  <a:cxn ang="0">
                    <a:pos x="656" y="1862"/>
                  </a:cxn>
                  <a:cxn ang="0">
                    <a:pos x="443" y="1846"/>
                  </a:cxn>
                  <a:cxn ang="0">
                    <a:pos x="286" y="1802"/>
                  </a:cxn>
                  <a:cxn ang="0">
                    <a:pos x="152" y="1714"/>
                  </a:cxn>
                  <a:cxn ang="0">
                    <a:pos x="52" y="1565"/>
                  </a:cxn>
                  <a:cxn ang="0">
                    <a:pos x="0" y="1319"/>
                  </a:cxn>
                  <a:cxn ang="0">
                    <a:pos x="37" y="1077"/>
                  </a:cxn>
                  <a:cxn ang="0">
                    <a:pos x="140" y="850"/>
                  </a:cxn>
                  <a:cxn ang="0">
                    <a:pos x="283" y="651"/>
                  </a:cxn>
                  <a:cxn ang="0">
                    <a:pos x="420" y="498"/>
                  </a:cxn>
                  <a:cxn ang="0">
                    <a:pos x="465" y="372"/>
                  </a:cxn>
                  <a:cxn ang="0">
                    <a:pos x="424" y="271"/>
                  </a:cxn>
                  <a:cxn ang="0">
                    <a:pos x="327" y="204"/>
                  </a:cxn>
                  <a:cxn ang="0">
                    <a:pos x="193" y="153"/>
                  </a:cxn>
                  <a:cxn ang="0">
                    <a:pos x="130" y="138"/>
                  </a:cxn>
                  <a:cxn ang="0">
                    <a:pos x="129" y="131"/>
                  </a:cxn>
                  <a:cxn ang="0">
                    <a:pos x="164" y="92"/>
                  </a:cxn>
                  <a:cxn ang="0">
                    <a:pos x="234" y="42"/>
                  </a:cxn>
                  <a:cxn ang="0">
                    <a:pos x="303" y="18"/>
                  </a:cxn>
                  <a:cxn ang="0">
                    <a:pos x="331" y="34"/>
                  </a:cxn>
                  <a:cxn ang="0">
                    <a:pos x="352" y="77"/>
                  </a:cxn>
                  <a:cxn ang="0">
                    <a:pos x="389" y="79"/>
                  </a:cxn>
                  <a:cxn ang="0">
                    <a:pos x="485" y="39"/>
                  </a:cxn>
                  <a:cxn ang="0">
                    <a:pos x="548" y="28"/>
                  </a:cxn>
                  <a:cxn ang="0">
                    <a:pos x="581" y="49"/>
                  </a:cxn>
                  <a:cxn ang="0">
                    <a:pos x="604" y="85"/>
                  </a:cxn>
                  <a:cxn ang="0">
                    <a:pos x="654" y="109"/>
                  </a:cxn>
                  <a:cxn ang="0">
                    <a:pos x="733" y="101"/>
                  </a:cxn>
                  <a:cxn ang="0">
                    <a:pos x="784" y="64"/>
                  </a:cxn>
                  <a:cxn ang="0">
                    <a:pos x="781" y="17"/>
                  </a:cxn>
                  <a:cxn ang="0">
                    <a:pos x="822" y="0"/>
                  </a:cxn>
                </a:cxnLst>
                <a:rect l="0" t="0" r="r" b="b"/>
                <a:pathLst>
                  <a:path w="1394" h="1863">
                    <a:moveTo>
                      <a:pt x="822" y="0"/>
                    </a:moveTo>
                    <a:lnTo>
                      <a:pt x="839" y="0"/>
                    </a:lnTo>
                    <a:lnTo>
                      <a:pt x="857" y="1"/>
                    </a:lnTo>
                    <a:lnTo>
                      <a:pt x="878" y="4"/>
                    </a:lnTo>
                    <a:lnTo>
                      <a:pt x="899" y="8"/>
                    </a:lnTo>
                    <a:lnTo>
                      <a:pt x="920" y="13"/>
                    </a:lnTo>
                    <a:lnTo>
                      <a:pt x="943" y="19"/>
                    </a:lnTo>
                    <a:lnTo>
                      <a:pt x="964" y="25"/>
                    </a:lnTo>
                    <a:lnTo>
                      <a:pt x="986" y="32"/>
                    </a:lnTo>
                    <a:lnTo>
                      <a:pt x="1005" y="39"/>
                    </a:lnTo>
                    <a:lnTo>
                      <a:pt x="1024" y="46"/>
                    </a:lnTo>
                    <a:lnTo>
                      <a:pt x="1040" y="53"/>
                    </a:lnTo>
                    <a:lnTo>
                      <a:pt x="1053" y="59"/>
                    </a:lnTo>
                    <a:lnTo>
                      <a:pt x="1064" y="66"/>
                    </a:lnTo>
                    <a:lnTo>
                      <a:pt x="1072" y="71"/>
                    </a:lnTo>
                    <a:lnTo>
                      <a:pt x="1076" y="76"/>
                    </a:lnTo>
                    <a:lnTo>
                      <a:pt x="1075" y="80"/>
                    </a:lnTo>
                    <a:lnTo>
                      <a:pt x="1067" y="87"/>
                    </a:lnTo>
                    <a:lnTo>
                      <a:pt x="1053" y="94"/>
                    </a:lnTo>
                    <a:lnTo>
                      <a:pt x="1036" y="104"/>
                    </a:lnTo>
                    <a:lnTo>
                      <a:pt x="1015" y="115"/>
                    </a:lnTo>
                    <a:lnTo>
                      <a:pt x="966" y="139"/>
                    </a:lnTo>
                    <a:lnTo>
                      <a:pt x="940" y="154"/>
                    </a:lnTo>
                    <a:lnTo>
                      <a:pt x="913" y="170"/>
                    </a:lnTo>
                    <a:lnTo>
                      <a:pt x="887" y="187"/>
                    </a:lnTo>
                    <a:lnTo>
                      <a:pt x="863" y="205"/>
                    </a:lnTo>
                    <a:lnTo>
                      <a:pt x="840" y="224"/>
                    </a:lnTo>
                    <a:lnTo>
                      <a:pt x="818" y="249"/>
                    </a:lnTo>
                    <a:lnTo>
                      <a:pt x="801" y="273"/>
                    </a:lnTo>
                    <a:lnTo>
                      <a:pt x="791" y="297"/>
                    </a:lnTo>
                    <a:lnTo>
                      <a:pt x="785" y="322"/>
                    </a:lnTo>
                    <a:lnTo>
                      <a:pt x="785" y="348"/>
                    </a:lnTo>
                    <a:lnTo>
                      <a:pt x="789" y="375"/>
                    </a:lnTo>
                    <a:lnTo>
                      <a:pt x="799" y="402"/>
                    </a:lnTo>
                    <a:lnTo>
                      <a:pt x="814" y="433"/>
                    </a:lnTo>
                    <a:lnTo>
                      <a:pt x="834" y="465"/>
                    </a:lnTo>
                    <a:lnTo>
                      <a:pt x="847" y="483"/>
                    </a:lnTo>
                    <a:lnTo>
                      <a:pt x="864" y="502"/>
                    </a:lnTo>
                    <a:lnTo>
                      <a:pt x="883" y="521"/>
                    </a:lnTo>
                    <a:lnTo>
                      <a:pt x="904" y="539"/>
                    </a:lnTo>
                    <a:lnTo>
                      <a:pt x="926" y="558"/>
                    </a:lnTo>
                    <a:lnTo>
                      <a:pt x="951" y="577"/>
                    </a:lnTo>
                    <a:lnTo>
                      <a:pt x="976" y="598"/>
                    </a:lnTo>
                    <a:lnTo>
                      <a:pt x="1002" y="618"/>
                    </a:lnTo>
                    <a:lnTo>
                      <a:pt x="1057" y="663"/>
                    </a:lnTo>
                    <a:lnTo>
                      <a:pt x="1085" y="687"/>
                    </a:lnTo>
                    <a:lnTo>
                      <a:pt x="1114" y="712"/>
                    </a:lnTo>
                    <a:lnTo>
                      <a:pt x="1142" y="739"/>
                    </a:lnTo>
                    <a:lnTo>
                      <a:pt x="1170" y="768"/>
                    </a:lnTo>
                    <a:lnTo>
                      <a:pt x="1198" y="798"/>
                    </a:lnTo>
                    <a:lnTo>
                      <a:pt x="1224" y="829"/>
                    </a:lnTo>
                    <a:lnTo>
                      <a:pt x="1249" y="864"/>
                    </a:lnTo>
                    <a:lnTo>
                      <a:pt x="1274" y="900"/>
                    </a:lnTo>
                    <a:lnTo>
                      <a:pt x="1296" y="939"/>
                    </a:lnTo>
                    <a:lnTo>
                      <a:pt x="1317" y="980"/>
                    </a:lnTo>
                    <a:lnTo>
                      <a:pt x="1335" y="1024"/>
                    </a:lnTo>
                    <a:lnTo>
                      <a:pt x="1352" y="1070"/>
                    </a:lnTo>
                    <a:lnTo>
                      <a:pt x="1366" y="1120"/>
                    </a:lnTo>
                    <a:lnTo>
                      <a:pt x="1378" y="1172"/>
                    </a:lnTo>
                    <a:lnTo>
                      <a:pt x="1386" y="1228"/>
                    </a:lnTo>
                    <a:lnTo>
                      <a:pt x="1392" y="1287"/>
                    </a:lnTo>
                    <a:lnTo>
                      <a:pt x="1394" y="1349"/>
                    </a:lnTo>
                    <a:lnTo>
                      <a:pt x="1393" y="1404"/>
                    </a:lnTo>
                    <a:lnTo>
                      <a:pt x="1388" y="1455"/>
                    </a:lnTo>
                    <a:lnTo>
                      <a:pt x="1380" y="1502"/>
                    </a:lnTo>
                    <a:lnTo>
                      <a:pt x="1368" y="1545"/>
                    </a:lnTo>
                    <a:lnTo>
                      <a:pt x="1355" y="1585"/>
                    </a:lnTo>
                    <a:lnTo>
                      <a:pt x="1339" y="1621"/>
                    </a:lnTo>
                    <a:lnTo>
                      <a:pt x="1320" y="1654"/>
                    </a:lnTo>
                    <a:lnTo>
                      <a:pt x="1299" y="1685"/>
                    </a:lnTo>
                    <a:lnTo>
                      <a:pt x="1276" y="1712"/>
                    </a:lnTo>
                    <a:lnTo>
                      <a:pt x="1250" y="1735"/>
                    </a:lnTo>
                    <a:lnTo>
                      <a:pt x="1224" y="1758"/>
                    </a:lnTo>
                    <a:lnTo>
                      <a:pt x="1195" y="1776"/>
                    </a:lnTo>
                    <a:lnTo>
                      <a:pt x="1164" y="1793"/>
                    </a:lnTo>
                    <a:lnTo>
                      <a:pt x="1133" y="1808"/>
                    </a:lnTo>
                    <a:lnTo>
                      <a:pt x="1101" y="1820"/>
                    </a:lnTo>
                    <a:lnTo>
                      <a:pt x="1067" y="1831"/>
                    </a:lnTo>
                    <a:lnTo>
                      <a:pt x="1033" y="1840"/>
                    </a:lnTo>
                    <a:lnTo>
                      <a:pt x="998" y="1847"/>
                    </a:lnTo>
                    <a:lnTo>
                      <a:pt x="962" y="1853"/>
                    </a:lnTo>
                    <a:lnTo>
                      <a:pt x="926" y="1857"/>
                    </a:lnTo>
                    <a:lnTo>
                      <a:pt x="891" y="1860"/>
                    </a:lnTo>
                    <a:lnTo>
                      <a:pt x="855" y="1862"/>
                    </a:lnTo>
                    <a:lnTo>
                      <a:pt x="819" y="1863"/>
                    </a:lnTo>
                    <a:lnTo>
                      <a:pt x="742" y="1863"/>
                    </a:lnTo>
                    <a:lnTo>
                      <a:pt x="699" y="1862"/>
                    </a:lnTo>
                    <a:lnTo>
                      <a:pt x="656" y="1862"/>
                    </a:lnTo>
                    <a:lnTo>
                      <a:pt x="613" y="1861"/>
                    </a:lnTo>
                    <a:lnTo>
                      <a:pt x="570" y="1859"/>
                    </a:lnTo>
                    <a:lnTo>
                      <a:pt x="527" y="1856"/>
                    </a:lnTo>
                    <a:lnTo>
                      <a:pt x="443" y="1846"/>
                    </a:lnTo>
                    <a:lnTo>
                      <a:pt x="402" y="1838"/>
                    </a:lnTo>
                    <a:lnTo>
                      <a:pt x="362" y="1828"/>
                    </a:lnTo>
                    <a:lnTo>
                      <a:pt x="324" y="1817"/>
                    </a:lnTo>
                    <a:lnTo>
                      <a:pt x="286" y="1802"/>
                    </a:lnTo>
                    <a:lnTo>
                      <a:pt x="250" y="1784"/>
                    </a:lnTo>
                    <a:lnTo>
                      <a:pt x="215" y="1765"/>
                    </a:lnTo>
                    <a:lnTo>
                      <a:pt x="183" y="1741"/>
                    </a:lnTo>
                    <a:lnTo>
                      <a:pt x="152" y="1714"/>
                    </a:lnTo>
                    <a:lnTo>
                      <a:pt x="123" y="1683"/>
                    </a:lnTo>
                    <a:lnTo>
                      <a:pt x="97" y="1648"/>
                    </a:lnTo>
                    <a:lnTo>
                      <a:pt x="73" y="1609"/>
                    </a:lnTo>
                    <a:lnTo>
                      <a:pt x="52" y="1565"/>
                    </a:lnTo>
                    <a:lnTo>
                      <a:pt x="30" y="1504"/>
                    </a:lnTo>
                    <a:lnTo>
                      <a:pt x="13" y="1442"/>
                    </a:lnTo>
                    <a:lnTo>
                      <a:pt x="4" y="1381"/>
                    </a:lnTo>
                    <a:lnTo>
                      <a:pt x="0" y="1319"/>
                    </a:lnTo>
                    <a:lnTo>
                      <a:pt x="2" y="1257"/>
                    </a:lnTo>
                    <a:lnTo>
                      <a:pt x="9" y="1196"/>
                    </a:lnTo>
                    <a:lnTo>
                      <a:pt x="22" y="1136"/>
                    </a:lnTo>
                    <a:lnTo>
                      <a:pt x="37" y="1077"/>
                    </a:lnTo>
                    <a:lnTo>
                      <a:pt x="58" y="1018"/>
                    </a:lnTo>
                    <a:lnTo>
                      <a:pt x="82" y="960"/>
                    </a:lnTo>
                    <a:lnTo>
                      <a:pt x="110" y="905"/>
                    </a:lnTo>
                    <a:lnTo>
                      <a:pt x="140" y="850"/>
                    </a:lnTo>
                    <a:lnTo>
                      <a:pt x="173" y="797"/>
                    </a:lnTo>
                    <a:lnTo>
                      <a:pt x="208" y="746"/>
                    </a:lnTo>
                    <a:lnTo>
                      <a:pt x="245" y="697"/>
                    </a:lnTo>
                    <a:lnTo>
                      <a:pt x="283" y="651"/>
                    </a:lnTo>
                    <a:lnTo>
                      <a:pt x="322" y="607"/>
                    </a:lnTo>
                    <a:lnTo>
                      <a:pt x="362" y="565"/>
                    </a:lnTo>
                    <a:lnTo>
                      <a:pt x="394" y="531"/>
                    </a:lnTo>
                    <a:lnTo>
                      <a:pt x="420" y="498"/>
                    </a:lnTo>
                    <a:lnTo>
                      <a:pt x="439" y="465"/>
                    </a:lnTo>
                    <a:lnTo>
                      <a:pt x="453" y="433"/>
                    </a:lnTo>
                    <a:lnTo>
                      <a:pt x="462" y="401"/>
                    </a:lnTo>
                    <a:lnTo>
                      <a:pt x="465" y="372"/>
                    </a:lnTo>
                    <a:lnTo>
                      <a:pt x="462" y="343"/>
                    </a:lnTo>
                    <a:lnTo>
                      <a:pt x="453" y="315"/>
                    </a:lnTo>
                    <a:lnTo>
                      <a:pt x="440" y="293"/>
                    </a:lnTo>
                    <a:lnTo>
                      <a:pt x="424" y="271"/>
                    </a:lnTo>
                    <a:lnTo>
                      <a:pt x="403" y="253"/>
                    </a:lnTo>
                    <a:lnTo>
                      <a:pt x="380" y="235"/>
                    </a:lnTo>
                    <a:lnTo>
                      <a:pt x="355" y="218"/>
                    </a:lnTo>
                    <a:lnTo>
                      <a:pt x="327" y="204"/>
                    </a:lnTo>
                    <a:lnTo>
                      <a:pt x="299" y="191"/>
                    </a:lnTo>
                    <a:lnTo>
                      <a:pt x="271" y="179"/>
                    </a:lnTo>
                    <a:lnTo>
                      <a:pt x="242" y="170"/>
                    </a:lnTo>
                    <a:lnTo>
                      <a:pt x="193" y="153"/>
                    </a:lnTo>
                    <a:lnTo>
                      <a:pt x="171" y="147"/>
                    </a:lnTo>
                    <a:lnTo>
                      <a:pt x="153" y="143"/>
                    </a:lnTo>
                    <a:lnTo>
                      <a:pt x="139" y="140"/>
                    </a:lnTo>
                    <a:lnTo>
                      <a:pt x="130" y="138"/>
                    </a:lnTo>
                    <a:lnTo>
                      <a:pt x="127" y="137"/>
                    </a:lnTo>
                    <a:lnTo>
                      <a:pt x="128" y="135"/>
                    </a:lnTo>
                    <a:lnTo>
                      <a:pt x="128" y="133"/>
                    </a:lnTo>
                    <a:lnTo>
                      <a:pt x="129" y="131"/>
                    </a:lnTo>
                    <a:lnTo>
                      <a:pt x="133" y="125"/>
                    </a:lnTo>
                    <a:lnTo>
                      <a:pt x="141" y="115"/>
                    </a:lnTo>
                    <a:lnTo>
                      <a:pt x="151" y="104"/>
                    </a:lnTo>
                    <a:lnTo>
                      <a:pt x="164" y="92"/>
                    </a:lnTo>
                    <a:lnTo>
                      <a:pt x="180" y="80"/>
                    </a:lnTo>
                    <a:lnTo>
                      <a:pt x="196" y="66"/>
                    </a:lnTo>
                    <a:lnTo>
                      <a:pt x="215" y="53"/>
                    </a:lnTo>
                    <a:lnTo>
                      <a:pt x="234" y="42"/>
                    </a:lnTo>
                    <a:lnTo>
                      <a:pt x="253" y="32"/>
                    </a:lnTo>
                    <a:lnTo>
                      <a:pt x="272" y="24"/>
                    </a:lnTo>
                    <a:lnTo>
                      <a:pt x="289" y="19"/>
                    </a:lnTo>
                    <a:lnTo>
                      <a:pt x="303" y="18"/>
                    </a:lnTo>
                    <a:lnTo>
                      <a:pt x="313" y="19"/>
                    </a:lnTo>
                    <a:lnTo>
                      <a:pt x="321" y="22"/>
                    </a:lnTo>
                    <a:lnTo>
                      <a:pt x="327" y="28"/>
                    </a:lnTo>
                    <a:lnTo>
                      <a:pt x="331" y="34"/>
                    </a:lnTo>
                    <a:lnTo>
                      <a:pt x="335" y="42"/>
                    </a:lnTo>
                    <a:lnTo>
                      <a:pt x="341" y="57"/>
                    </a:lnTo>
                    <a:lnTo>
                      <a:pt x="347" y="71"/>
                    </a:lnTo>
                    <a:lnTo>
                      <a:pt x="352" y="77"/>
                    </a:lnTo>
                    <a:lnTo>
                      <a:pt x="357" y="81"/>
                    </a:lnTo>
                    <a:lnTo>
                      <a:pt x="365" y="82"/>
                    </a:lnTo>
                    <a:lnTo>
                      <a:pt x="376" y="82"/>
                    </a:lnTo>
                    <a:lnTo>
                      <a:pt x="389" y="79"/>
                    </a:lnTo>
                    <a:lnTo>
                      <a:pt x="405" y="72"/>
                    </a:lnTo>
                    <a:lnTo>
                      <a:pt x="436" y="58"/>
                    </a:lnTo>
                    <a:lnTo>
                      <a:pt x="463" y="47"/>
                    </a:lnTo>
                    <a:lnTo>
                      <a:pt x="485" y="39"/>
                    </a:lnTo>
                    <a:lnTo>
                      <a:pt x="505" y="33"/>
                    </a:lnTo>
                    <a:lnTo>
                      <a:pt x="521" y="30"/>
                    </a:lnTo>
                    <a:lnTo>
                      <a:pt x="536" y="28"/>
                    </a:lnTo>
                    <a:lnTo>
                      <a:pt x="548" y="28"/>
                    </a:lnTo>
                    <a:lnTo>
                      <a:pt x="557" y="30"/>
                    </a:lnTo>
                    <a:lnTo>
                      <a:pt x="565" y="33"/>
                    </a:lnTo>
                    <a:lnTo>
                      <a:pt x="577" y="43"/>
                    </a:lnTo>
                    <a:lnTo>
                      <a:pt x="581" y="49"/>
                    </a:lnTo>
                    <a:lnTo>
                      <a:pt x="586" y="56"/>
                    </a:lnTo>
                    <a:lnTo>
                      <a:pt x="594" y="70"/>
                    </a:lnTo>
                    <a:lnTo>
                      <a:pt x="598" y="78"/>
                    </a:lnTo>
                    <a:lnTo>
                      <a:pt x="604" y="85"/>
                    </a:lnTo>
                    <a:lnTo>
                      <a:pt x="611" y="91"/>
                    </a:lnTo>
                    <a:lnTo>
                      <a:pt x="620" y="97"/>
                    </a:lnTo>
                    <a:lnTo>
                      <a:pt x="636" y="104"/>
                    </a:lnTo>
                    <a:lnTo>
                      <a:pt x="654" y="109"/>
                    </a:lnTo>
                    <a:lnTo>
                      <a:pt x="674" y="111"/>
                    </a:lnTo>
                    <a:lnTo>
                      <a:pt x="694" y="110"/>
                    </a:lnTo>
                    <a:lnTo>
                      <a:pt x="714" y="107"/>
                    </a:lnTo>
                    <a:lnTo>
                      <a:pt x="733" y="101"/>
                    </a:lnTo>
                    <a:lnTo>
                      <a:pt x="751" y="94"/>
                    </a:lnTo>
                    <a:lnTo>
                      <a:pt x="765" y="86"/>
                    </a:lnTo>
                    <a:lnTo>
                      <a:pt x="777" y="76"/>
                    </a:lnTo>
                    <a:lnTo>
                      <a:pt x="784" y="64"/>
                    </a:lnTo>
                    <a:lnTo>
                      <a:pt x="787" y="52"/>
                    </a:lnTo>
                    <a:lnTo>
                      <a:pt x="784" y="39"/>
                    </a:lnTo>
                    <a:lnTo>
                      <a:pt x="780" y="27"/>
                    </a:lnTo>
                    <a:lnTo>
                      <a:pt x="781" y="17"/>
                    </a:lnTo>
                    <a:lnTo>
                      <a:pt x="787" y="9"/>
                    </a:lnTo>
                    <a:lnTo>
                      <a:pt x="796" y="4"/>
                    </a:lnTo>
                    <a:lnTo>
                      <a:pt x="807" y="1"/>
                    </a:lnTo>
                    <a:lnTo>
                      <a:pt x="822"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5" name="Freeform 81"/>
              <p:cNvSpPr>
                <a:spLocks/>
              </p:cNvSpPr>
              <p:nvPr/>
            </p:nvSpPr>
            <p:spPr bwMode="auto">
              <a:xfrm>
                <a:off x="9180792" y="3929062"/>
                <a:ext cx="114300" cy="117475"/>
              </a:xfrm>
              <a:custGeom>
                <a:avLst/>
                <a:gdLst/>
                <a:ahLst/>
                <a:cxnLst>
                  <a:cxn ang="0">
                    <a:pos x="5" y="0"/>
                  </a:cxn>
                  <a:cxn ang="0">
                    <a:pos x="12" y="2"/>
                  </a:cxn>
                  <a:cxn ang="0">
                    <a:pos x="20" y="8"/>
                  </a:cxn>
                  <a:cxn ang="0">
                    <a:pos x="30" y="17"/>
                  </a:cxn>
                  <a:cxn ang="0">
                    <a:pos x="41" y="27"/>
                  </a:cxn>
                  <a:cxn ang="0">
                    <a:pos x="51" y="38"/>
                  </a:cxn>
                  <a:cxn ang="0">
                    <a:pos x="59" y="49"/>
                  </a:cxn>
                  <a:cxn ang="0">
                    <a:pos x="66" y="60"/>
                  </a:cxn>
                  <a:cxn ang="0">
                    <a:pos x="70" y="69"/>
                  </a:cxn>
                  <a:cxn ang="0">
                    <a:pos x="72" y="74"/>
                  </a:cxn>
                  <a:cxn ang="0">
                    <a:pos x="63" y="66"/>
                  </a:cxn>
                  <a:cxn ang="0">
                    <a:pos x="56" y="57"/>
                  </a:cxn>
                  <a:cxn ang="0">
                    <a:pos x="45" y="37"/>
                  </a:cxn>
                  <a:cxn ang="0">
                    <a:pos x="39" y="28"/>
                  </a:cxn>
                  <a:cxn ang="0">
                    <a:pos x="33" y="22"/>
                  </a:cxn>
                  <a:cxn ang="0">
                    <a:pos x="24" y="15"/>
                  </a:cxn>
                  <a:cxn ang="0">
                    <a:pos x="14" y="11"/>
                  </a:cxn>
                  <a:cxn ang="0">
                    <a:pos x="0" y="10"/>
                  </a:cxn>
                  <a:cxn ang="0">
                    <a:pos x="0" y="4"/>
                  </a:cxn>
                  <a:cxn ang="0">
                    <a:pos x="1" y="2"/>
                  </a:cxn>
                  <a:cxn ang="0">
                    <a:pos x="5" y="0"/>
                  </a:cxn>
                </a:cxnLst>
                <a:rect l="0" t="0" r="r" b="b"/>
                <a:pathLst>
                  <a:path w="72" h="74">
                    <a:moveTo>
                      <a:pt x="5" y="0"/>
                    </a:moveTo>
                    <a:lnTo>
                      <a:pt x="12" y="2"/>
                    </a:lnTo>
                    <a:lnTo>
                      <a:pt x="20" y="8"/>
                    </a:lnTo>
                    <a:lnTo>
                      <a:pt x="30" y="17"/>
                    </a:lnTo>
                    <a:lnTo>
                      <a:pt x="41" y="27"/>
                    </a:lnTo>
                    <a:lnTo>
                      <a:pt x="51" y="38"/>
                    </a:lnTo>
                    <a:lnTo>
                      <a:pt x="59" y="49"/>
                    </a:lnTo>
                    <a:lnTo>
                      <a:pt x="66" y="60"/>
                    </a:lnTo>
                    <a:lnTo>
                      <a:pt x="70" y="69"/>
                    </a:lnTo>
                    <a:lnTo>
                      <a:pt x="72" y="74"/>
                    </a:lnTo>
                    <a:lnTo>
                      <a:pt x="63" y="66"/>
                    </a:lnTo>
                    <a:lnTo>
                      <a:pt x="56" y="57"/>
                    </a:lnTo>
                    <a:lnTo>
                      <a:pt x="45" y="37"/>
                    </a:lnTo>
                    <a:lnTo>
                      <a:pt x="39" y="28"/>
                    </a:lnTo>
                    <a:lnTo>
                      <a:pt x="33" y="22"/>
                    </a:lnTo>
                    <a:lnTo>
                      <a:pt x="24" y="15"/>
                    </a:lnTo>
                    <a:lnTo>
                      <a:pt x="14" y="11"/>
                    </a:lnTo>
                    <a:lnTo>
                      <a:pt x="0" y="10"/>
                    </a:lnTo>
                    <a:lnTo>
                      <a:pt x="0" y="4"/>
                    </a:lnTo>
                    <a:lnTo>
                      <a:pt x="1" y="2"/>
                    </a:lnTo>
                    <a:lnTo>
                      <a:pt x="5"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6" name="Freeform 82"/>
              <p:cNvSpPr>
                <a:spLocks/>
              </p:cNvSpPr>
              <p:nvPr/>
            </p:nvSpPr>
            <p:spPr bwMode="auto">
              <a:xfrm>
                <a:off x="9180792" y="3944937"/>
                <a:ext cx="114300" cy="509588"/>
              </a:xfrm>
              <a:custGeom>
                <a:avLst/>
                <a:gdLst/>
                <a:ahLst/>
                <a:cxnLst>
                  <a:cxn ang="0">
                    <a:pos x="0" y="0"/>
                  </a:cxn>
                  <a:cxn ang="0">
                    <a:pos x="14" y="1"/>
                  </a:cxn>
                  <a:cxn ang="0">
                    <a:pos x="24" y="5"/>
                  </a:cxn>
                  <a:cxn ang="0">
                    <a:pos x="33" y="12"/>
                  </a:cxn>
                  <a:cxn ang="0">
                    <a:pos x="39" y="18"/>
                  </a:cxn>
                  <a:cxn ang="0">
                    <a:pos x="45" y="27"/>
                  </a:cxn>
                  <a:cxn ang="0">
                    <a:pos x="56" y="47"/>
                  </a:cxn>
                  <a:cxn ang="0">
                    <a:pos x="63" y="56"/>
                  </a:cxn>
                  <a:cxn ang="0">
                    <a:pos x="72" y="64"/>
                  </a:cxn>
                  <a:cxn ang="0">
                    <a:pos x="72" y="65"/>
                  </a:cxn>
                  <a:cxn ang="0">
                    <a:pos x="71" y="66"/>
                  </a:cxn>
                  <a:cxn ang="0">
                    <a:pos x="69" y="66"/>
                  </a:cxn>
                  <a:cxn ang="0">
                    <a:pos x="65" y="69"/>
                  </a:cxn>
                  <a:cxn ang="0">
                    <a:pos x="62" y="79"/>
                  </a:cxn>
                  <a:cxn ang="0">
                    <a:pos x="60" y="93"/>
                  </a:cxn>
                  <a:cxn ang="0">
                    <a:pos x="58" y="111"/>
                  </a:cxn>
                  <a:cxn ang="0">
                    <a:pos x="57" y="133"/>
                  </a:cxn>
                  <a:cxn ang="0">
                    <a:pos x="57" y="232"/>
                  </a:cxn>
                  <a:cxn ang="0">
                    <a:pos x="58" y="255"/>
                  </a:cxn>
                  <a:cxn ang="0">
                    <a:pos x="58" y="277"/>
                  </a:cxn>
                  <a:cxn ang="0">
                    <a:pos x="59" y="295"/>
                  </a:cxn>
                  <a:cxn ang="0">
                    <a:pos x="59" y="309"/>
                  </a:cxn>
                  <a:cxn ang="0">
                    <a:pos x="60" y="319"/>
                  </a:cxn>
                  <a:cxn ang="0">
                    <a:pos x="60" y="321"/>
                  </a:cxn>
                  <a:cxn ang="0">
                    <a:pos x="44" y="285"/>
                  </a:cxn>
                  <a:cxn ang="0">
                    <a:pos x="31" y="248"/>
                  </a:cxn>
                  <a:cxn ang="0">
                    <a:pos x="20" y="210"/>
                  </a:cxn>
                  <a:cxn ang="0">
                    <a:pos x="13" y="173"/>
                  </a:cxn>
                  <a:cxn ang="0">
                    <a:pos x="7" y="138"/>
                  </a:cxn>
                  <a:cxn ang="0">
                    <a:pos x="3" y="103"/>
                  </a:cxn>
                  <a:cxn ang="0">
                    <a:pos x="1" y="73"/>
                  </a:cxn>
                  <a:cxn ang="0">
                    <a:pos x="0" y="47"/>
                  </a:cxn>
                  <a:cxn ang="0">
                    <a:pos x="0" y="0"/>
                  </a:cxn>
                </a:cxnLst>
                <a:rect l="0" t="0" r="r" b="b"/>
                <a:pathLst>
                  <a:path w="72" h="321">
                    <a:moveTo>
                      <a:pt x="0" y="0"/>
                    </a:moveTo>
                    <a:lnTo>
                      <a:pt x="14" y="1"/>
                    </a:lnTo>
                    <a:lnTo>
                      <a:pt x="24" y="5"/>
                    </a:lnTo>
                    <a:lnTo>
                      <a:pt x="33" y="12"/>
                    </a:lnTo>
                    <a:lnTo>
                      <a:pt x="39" y="18"/>
                    </a:lnTo>
                    <a:lnTo>
                      <a:pt x="45" y="27"/>
                    </a:lnTo>
                    <a:lnTo>
                      <a:pt x="56" y="47"/>
                    </a:lnTo>
                    <a:lnTo>
                      <a:pt x="63" y="56"/>
                    </a:lnTo>
                    <a:lnTo>
                      <a:pt x="72" y="64"/>
                    </a:lnTo>
                    <a:lnTo>
                      <a:pt x="72" y="65"/>
                    </a:lnTo>
                    <a:lnTo>
                      <a:pt x="71" y="66"/>
                    </a:lnTo>
                    <a:lnTo>
                      <a:pt x="69" y="66"/>
                    </a:lnTo>
                    <a:lnTo>
                      <a:pt x="65" y="69"/>
                    </a:lnTo>
                    <a:lnTo>
                      <a:pt x="62" y="79"/>
                    </a:lnTo>
                    <a:lnTo>
                      <a:pt x="60" y="93"/>
                    </a:lnTo>
                    <a:lnTo>
                      <a:pt x="58" y="111"/>
                    </a:lnTo>
                    <a:lnTo>
                      <a:pt x="57" y="133"/>
                    </a:lnTo>
                    <a:lnTo>
                      <a:pt x="57" y="232"/>
                    </a:lnTo>
                    <a:lnTo>
                      <a:pt x="58" y="255"/>
                    </a:lnTo>
                    <a:lnTo>
                      <a:pt x="58" y="277"/>
                    </a:lnTo>
                    <a:lnTo>
                      <a:pt x="59" y="295"/>
                    </a:lnTo>
                    <a:lnTo>
                      <a:pt x="59" y="309"/>
                    </a:lnTo>
                    <a:lnTo>
                      <a:pt x="60" y="319"/>
                    </a:lnTo>
                    <a:lnTo>
                      <a:pt x="60" y="321"/>
                    </a:lnTo>
                    <a:lnTo>
                      <a:pt x="44" y="285"/>
                    </a:lnTo>
                    <a:lnTo>
                      <a:pt x="31" y="248"/>
                    </a:lnTo>
                    <a:lnTo>
                      <a:pt x="20" y="210"/>
                    </a:lnTo>
                    <a:lnTo>
                      <a:pt x="13" y="173"/>
                    </a:lnTo>
                    <a:lnTo>
                      <a:pt x="7" y="138"/>
                    </a:lnTo>
                    <a:lnTo>
                      <a:pt x="3" y="103"/>
                    </a:lnTo>
                    <a:lnTo>
                      <a:pt x="1" y="73"/>
                    </a:lnTo>
                    <a:lnTo>
                      <a:pt x="0" y="47"/>
                    </a:lnTo>
                    <a:lnTo>
                      <a:pt x="0"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7" name="Freeform 83"/>
              <p:cNvSpPr>
                <a:spLocks/>
              </p:cNvSpPr>
              <p:nvPr/>
            </p:nvSpPr>
            <p:spPr bwMode="auto">
              <a:xfrm>
                <a:off x="8850592" y="3960812"/>
                <a:ext cx="25400" cy="55563"/>
              </a:xfrm>
              <a:custGeom>
                <a:avLst/>
                <a:gdLst/>
                <a:ahLst/>
                <a:cxnLst>
                  <a:cxn ang="0">
                    <a:pos x="0" y="0"/>
                  </a:cxn>
                  <a:cxn ang="0">
                    <a:pos x="4" y="4"/>
                  </a:cxn>
                  <a:cxn ang="0">
                    <a:pos x="8" y="11"/>
                  </a:cxn>
                  <a:cxn ang="0">
                    <a:pos x="12" y="21"/>
                  </a:cxn>
                  <a:cxn ang="0">
                    <a:pos x="14" y="29"/>
                  </a:cxn>
                  <a:cxn ang="0">
                    <a:pos x="16" y="35"/>
                  </a:cxn>
                  <a:cxn ang="0">
                    <a:pos x="10" y="24"/>
                  </a:cxn>
                  <a:cxn ang="0">
                    <a:pos x="5" y="11"/>
                  </a:cxn>
                  <a:cxn ang="0">
                    <a:pos x="3" y="6"/>
                  </a:cxn>
                  <a:cxn ang="0">
                    <a:pos x="0" y="0"/>
                  </a:cxn>
                </a:cxnLst>
                <a:rect l="0" t="0" r="r" b="b"/>
                <a:pathLst>
                  <a:path w="16" h="35">
                    <a:moveTo>
                      <a:pt x="0" y="0"/>
                    </a:moveTo>
                    <a:lnTo>
                      <a:pt x="4" y="4"/>
                    </a:lnTo>
                    <a:lnTo>
                      <a:pt x="8" y="11"/>
                    </a:lnTo>
                    <a:lnTo>
                      <a:pt x="12" y="21"/>
                    </a:lnTo>
                    <a:lnTo>
                      <a:pt x="14" y="29"/>
                    </a:lnTo>
                    <a:lnTo>
                      <a:pt x="16" y="35"/>
                    </a:lnTo>
                    <a:lnTo>
                      <a:pt x="10" y="24"/>
                    </a:lnTo>
                    <a:lnTo>
                      <a:pt x="5" y="11"/>
                    </a:lnTo>
                    <a:lnTo>
                      <a:pt x="3" y="6"/>
                    </a:lnTo>
                    <a:lnTo>
                      <a:pt x="0"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8" name="Freeform 84"/>
              <p:cNvSpPr>
                <a:spLocks/>
              </p:cNvSpPr>
              <p:nvPr/>
            </p:nvSpPr>
            <p:spPr bwMode="auto">
              <a:xfrm>
                <a:off x="8845829" y="3960812"/>
                <a:ext cx="96838" cy="255588"/>
              </a:xfrm>
              <a:custGeom>
                <a:avLst/>
                <a:gdLst/>
                <a:ahLst/>
                <a:cxnLst>
                  <a:cxn ang="0">
                    <a:pos x="1" y="0"/>
                  </a:cxn>
                  <a:cxn ang="0">
                    <a:pos x="3" y="0"/>
                  </a:cxn>
                  <a:cxn ang="0">
                    <a:pos x="6" y="6"/>
                  </a:cxn>
                  <a:cxn ang="0">
                    <a:pos x="8" y="11"/>
                  </a:cxn>
                  <a:cxn ang="0">
                    <a:pos x="13" y="24"/>
                  </a:cxn>
                  <a:cxn ang="0">
                    <a:pos x="19" y="35"/>
                  </a:cxn>
                  <a:cxn ang="0">
                    <a:pos x="19" y="37"/>
                  </a:cxn>
                  <a:cxn ang="0">
                    <a:pos x="18" y="45"/>
                  </a:cxn>
                  <a:cxn ang="0">
                    <a:pos x="20" y="55"/>
                  </a:cxn>
                  <a:cxn ang="0">
                    <a:pos x="24" y="69"/>
                  </a:cxn>
                  <a:cxn ang="0">
                    <a:pos x="28" y="84"/>
                  </a:cxn>
                  <a:cxn ang="0">
                    <a:pos x="40" y="115"/>
                  </a:cxn>
                  <a:cxn ang="0">
                    <a:pos x="46" y="129"/>
                  </a:cxn>
                  <a:cxn ang="0">
                    <a:pos x="52" y="141"/>
                  </a:cxn>
                  <a:cxn ang="0">
                    <a:pos x="57" y="152"/>
                  </a:cxn>
                  <a:cxn ang="0">
                    <a:pos x="60" y="159"/>
                  </a:cxn>
                  <a:cxn ang="0">
                    <a:pos x="61" y="161"/>
                  </a:cxn>
                  <a:cxn ang="0">
                    <a:pos x="41" y="129"/>
                  </a:cxn>
                  <a:cxn ang="0">
                    <a:pos x="26" y="98"/>
                  </a:cxn>
                  <a:cxn ang="0">
                    <a:pos x="16" y="71"/>
                  </a:cxn>
                  <a:cxn ang="0">
                    <a:pos x="8" y="48"/>
                  </a:cxn>
                  <a:cxn ang="0">
                    <a:pos x="1" y="13"/>
                  </a:cxn>
                  <a:cxn ang="0">
                    <a:pos x="0" y="4"/>
                  </a:cxn>
                  <a:cxn ang="0">
                    <a:pos x="0" y="1"/>
                  </a:cxn>
                  <a:cxn ang="0">
                    <a:pos x="1" y="1"/>
                  </a:cxn>
                  <a:cxn ang="0">
                    <a:pos x="1" y="0"/>
                  </a:cxn>
                </a:cxnLst>
                <a:rect l="0" t="0" r="r" b="b"/>
                <a:pathLst>
                  <a:path w="61" h="161">
                    <a:moveTo>
                      <a:pt x="1" y="0"/>
                    </a:moveTo>
                    <a:lnTo>
                      <a:pt x="3" y="0"/>
                    </a:lnTo>
                    <a:lnTo>
                      <a:pt x="6" y="6"/>
                    </a:lnTo>
                    <a:lnTo>
                      <a:pt x="8" y="11"/>
                    </a:lnTo>
                    <a:lnTo>
                      <a:pt x="13" y="24"/>
                    </a:lnTo>
                    <a:lnTo>
                      <a:pt x="19" y="35"/>
                    </a:lnTo>
                    <a:lnTo>
                      <a:pt x="19" y="37"/>
                    </a:lnTo>
                    <a:lnTo>
                      <a:pt x="18" y="45"/>
                    </a:lnTo>
                    <a:lnTo>
                      <a:pt x="20" y="55"/>
                    </a:lnTo>
                    <a:lnTo>
                      <a:pt x="24" y="69"/>
                    </a:lnTo>
                    <a:lnTo>
                      <a:pt x="28" y="84"/>
                    </a:lnTo>
                    <a:lnTo>
                      <a:pt x="40" y="115"/>
                    </a:lnTo>
                    <a:lnTo>
                      <a:pt x="46" y="129"/>
                    </a:lnTo>
                    <a:lnTo>
                      <a:pt x="52" y="141"/>
                    </a:lnTo>
                    <a:lnTo>
                      <a:pt x="57" y="152"/>
                    </a:lnTo>
                    <a:lnTo>
                      <a:pt x="60" y="159"/>
                    </a:lnTo>
                    <a:lnTo>
                      <a:pt x="61" y="161"/>
                    </a:lnTo>
                    <a:lnTo>
                      <a:pt x="41" y="129"/>
                    </a:lnTo>
                    <a:lnTo>
                      <a:pt x="26" y="98"/>
                    </a:lnTo>
                    <a:lnTo>
                      <a:pt x="16" y="71"/>
                    </a:lnTo>
                    <a:lnTo>
                      <a:pt x="8" y="48"/>
                    </a:lnTo>
                    <a:lnTo>
                      <a:pt x="1" y="13"/>
                    </a:lnTo>
                    <a:lnTo>
                      <a:pt x="0" y="4"/>
                    </a:lnTo>
                    <a:lnTo>
                      <a:pt x="0" y="1"/>
                    </a:lnTo>
                    <a:lnTo>
                      <a:pt x="1" y="1"/>
                    </a:lnTo>
                    <a:lnTo>
                      <a:pt x="1"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9" name="Freeform 85"/>
              <p:cNvSpPr>
                <a:spLocks noEditPoints="1"/>
              </p:cNvSpPr>
              <p:nvPr/>
            </p:nvSpPr>
            <p:spPr bwMode="auto">
              <a:xfrm>
                <a:off x="9453842" y="4406900"/>
                <a:ext cx="25400" cy="73025"/>
              </a:xfrm>
              <a:custGeom>
                <a:avLst/>
                <a:gdLst/>
                <a:ahLst/>
                <a:cxnLst>
                  <a:cxn ang="0">
                    <a:pos x="2" y="41"/>
                  </a:cxn>
                  <a:cxn ang="0">
                    <a:pos x="1" y="44"/>
                  </a:cxn>
                  <a:cxn ang="0">
                    <a:pos x="0" y="46"/>
                  </a:cxn>
                  <a:cxn ang="0">
                    <a:pos x="2" y="41"/>
                  </a:cxn>
                  <a:cxn ang="0">
                    <a:pos x="16" y="0"/>
                  </a:cxn>
                  <a:cxn ang="0">
                    <a:pos x="8" y="23"/>
                  </a:cxn>
                  <a:cxn ang="0">
                    <a:pos x="2" y="41"/>
                  </a:cxn>
                  <a:cxn ang="0">
                    <a:pos x="3" y="37"/>
                  </a:cxn>
                  <a:cxn ang="0">
                    <a:pos x="6" y="28"/>
                  </a:cxn>
                  <a:cxn ang="0">
                    <a:pos x="10" y="15"/>
                  </a:cxn>
                  <a:cxn ang="0">
                    <a:pos x="16" y="0"/>
                  </a:cxn>
                </a:cxnLst>
                <a:rect l="0" t="0" r="r" b="b"/>
                <a:pathLst>
                  <a:path w="16" h="46">
                    <a:moveTo>
                      <a:pt x="2" y="41"/>
                    </a:moveTo>
                    <a:lnTo>
                      <a:pt x="1" y="44"/>
                    </a:lnTo>
                    <a:lnTo>
                      <a:pt x="0" y="46"/>
                    </a:lnTo>
                    <a:lnTo>
                      <a:pt x="2" y="41"/>
                    </a:lnTo>
                    <a:close/>
                    <a:moveTo>
                      <a:pt x="16" y="0"/>
                    </a:moveTo>
                    <a:lnTo>
                      <a:pt x="8" y="23"/>
                    </a:lnTo>
                    <a:lnTo>
                      <a:pt x="2" y="41"/>
                    </a:lnTo>
                    <a:lnTo>
                      <a:pt x="3" y="37"/>
                    </a:lnTo>
                    <a:lnTo>
                      <a:pt x="6" y="28"/>
                    </a:lnTo>
                    <a:lnTo>
                      <a:pt x="10" y="15"/>
                    </a:lnTo>
                    <a:lnTo>
                      <a:pt x="16" y="0"/>
                    </a:lnTo>
                    <a:close/>
                  </a:path>
                </a:pathLst>
              </a:custGeom>
              <a:solidFill>
                <a:srgbClr val="651C0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0" name="Freeform 86"/>
              <p:cNvSpPr>
                <a:spLocks/>
              </p:cNvSpPr>
              <p:nvPr/>
            </p:nvSpPr>
            <p:spPr bwMode="auto">
              <a:xfrm>
                <a:off x="9560204" y="3919537"/>
                <a:ext cx="7938" cy="25400"/>
              </a:xfrm>
              <a:custGeom>
                <a:avLst/>
                <a:gdLst/>
                <a:ahLst/>
                <a:cxnLst>
                  <a:cxn ang="0">
                    <a:pos x="3" y="0"/>
                  </a:cxn>
                  <a:cxn ang="0">
                    <a:pos x="5" y="0"/>
                  </a:cxn>
                  <a:cxn ang="0">
                    <a:pos x="1" y="7"/>
                  </a:cxn>
                  <a:cxn ang="0">
                    <a:pos x="1" y="16"/>
                  </a:cxn>
                  <a:cxn ang="0">
                    <a:pos x="0" y="8"/>
                  </a:cxn>
                  <a:cxn ang="0">
                    <a:pos x="0" y="3"/>
                  </a:cxn>
                  <a:cxn ang="0">
                    <a:pos x="1" y="1"/>
                  </a:cxn>
                  <a:cxn ang="0">
                    <a:pos x="3" y="0"/>
                  </a:cxn>
                </a:cxnLst>
                <a:rect l="0" t="0" r="r" b="b"/>
                <a:pathLst>
                  <a:path w="5" h="16">
                    <a:moveTo>
                      <a:pt x="3" y="0"/>
                    </a:moveTo>
                    <a:lnTo>
                      <a:pt x="5" y="0"/>
                    </a:lnTo>
                    <a:lnTo>
                      <a:pt x="1" y="7"/>
                    </a:lnTo>
                    <a:lnTo>
                      <a:pt x="1" y="16"/>
                    </a:lnTo>
                    <a:lnTo>
                      <a:pt x="0" y="8"/>
                    </a:lnTo>
                    <a:lnTo>
                      <a:pt x="0" y="3"/>
                    </a:lnTo>
                    <a:lnTo>
                      <a:pt x="1" y="1"/>
                    </a:lnTo>
                    <a:lnTo>
                      <a:pt x="3"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1" name="Freeform 87"/>
              <p:cNvSpPr>
                <a:spLocks/>
              </p:cNvSpPr>
              <p:nvPr/>
            </p:nvSpPr>
            <p:spPr bwMode="auto">
              <a:xfrm>
                <a:off x="9479242" y="3919537"/>
                <a:ext cx="109538" cy="487363"/>
              </a:xfrm>
              <a:custGeom>
                <a:avLst/>
                <a:gdLst/>
                <a:ahLst/>
                <a:cxnLst>
                  <a:cxn ang="0">
                    <a:pos x="56" y="0"/>
                  </a:cxn>
                  <a:cxn ang="0">
                    <a:pos x="60" y="2"/>
                  </a:cxn>
                  <a:cxn ang="0">
                    <a:pos x="61" y="4"/>
                  </a:cxn>
                  <a:cxn ang="0">
                    <a:pos x="63" y="5"/>
                  </a:cxn>
                  <a:cxn ang="0">
                    <a:pos x="63" y="15"/>
                  </a:cxn>
                  <a:cxn ang="0">
                    <a:pos x="64" y="29"/>
                  </a:cxn>
                  <a:cxn ang="0">
                    <a:pos x="66" y="45"/>
                  </a:cxn>
                  <a:cxn ang="0">
                    <a:pos x="68" y="64"/>
                  </a:cxn>
                  <a:cxn ang="0">
                    <a:pos x="69" y="84"/>
                  </a:cxn>
                  <a:cxn ang="0">
                    <a:pos x="68" y="106"/>
                  </a:cxn>
                  <a:cxn ang="0">
                    <a:pos x="65" y="127"/>
                  </a:cxn>
                  <a:cxn ang="0">
                    <a:pos x="58" y="149"/>
                  </a:cxn>
                  <a:cxn ang="0">
                    <a:pos x="51" y="166"/>
                  </a:cxn>
                  <a:cxn ang="0">
                    <a:pos x="43" y="187"/>
                  </a:cxn>
                  <a:cxn ang="0">
                    <a:pos x="34" y="210"/>
                  </a:cxn>
                  <a:cxn ang="0">
                    <a:pos x="26" y="236"/>
                  </a:cxn>
                  <a:cxn ang="0">
                    <a:pos x="8" y="285"/>
                  </a:cxn>
                  <a:cxn ang="0">
                    <a:pos x="0" y="307"/>
                  </a:cxn>
                  <a:cxn ang="0">
                    <a:pos x="12" y="267"/>
                  </a:cxn>
                  <a:cxn ang="0">
                    <a:pos x="23" y="230"/>
                  </a:cxn>
                  <a:cxn ang="0">
                    <a:pos x="30" y="195"/>
                  </a:cxn>
                  <a:cxn ang="0">
                    <a:pos x="37" y="163"/>
                  </a:cxn>
                  <a:cxn ang="0">
                    <a:pos x="42" y="134"/>
                  </a:cxn>
                  <a:cxn ang="0">
                    <a:pos x="46" y="110"/>
                  </a:cxn>
                  <a:cxn ang="0">
                    <a:pos x="48" y="90"/>
                  </a:cxn>
                  <a:cxn ang="0">
                    <a:pos x="50" y="76"/>
                  </a:cxn>
                  <a:cxn ang="0">
                    <a:pos x="51" y="66"/>
                  </a:cxn>
                  <a:cxn ang="0">
                    <a:pos x="51" y="63"/>
                  </a:cxn>
                  <a:cxn ang="0">
                    <a:pos x="54" y="58"/>
                  </a:cxn>
                  <a:cxn ang="0">
                    <a:pos x="57" y="55"/>
                  </a:cxn>
                  <a:cxn ang="0">
                    <a:pos x="60" y="55"/>
                  </a:cxn>
                  <a:cxn ang="0">
                    <a:pos x="62" y="54"/>
                  </a:cxn>
                  <a:cxn ang="0">
                    <a:pos x="63" y="52"/>
                  </a:cxn>
                  <a:cxn ang="0">
                    <a:pos x="63" y="49"/>
                  </a:cxn>
                  <a:cxn ang="0">
                    <a:pos x="61" y="43"/>
                  </a:cxn>
                  <a:cxn ang="0">
                    <a:pos x="58" y="33"/>
                  </a:cxn>
                  <a:cxn ang="0">
                    <a:pos x="55" y="27"/>
                  </a:cxn>
                  <a:cxn ang="0">
                    <a:pos x="54" y="21"/>
                  </a:cxn>
                  <a:cxn ang="0">
                    <a:pos x="52" y="16"/>
                  </a:cxn>
                  <a:cxn ang="0">
                    <a:pos x="52" y="7"/>
                  </a:cxn>
                  <a:cxn ang="0">
                    <a:pos x="56" y="0"/>
                  </a:cxn>
                </a:cxnLst>
                <a:rect l="0" t="0" r="r" b="b"/>
                <a:pathLst>
                  <a:path w="69" h="307">
                    <a:moveTo>
                      <a:pt x="56" y="0"/>
                    </a:moveTo>
                    <a:lnTo>
                      <a:pt x="60" y="2"/>
                    </a:lnTo>
                    <a:lnTo>
                      <a:pt x="61" y="4"/>
                    </a:lnTo>
                    <a:lnTo>
                      <a:pt x="63" y="5"/>
                    </a:lnTo>
                    <a:lnTo>
                      <a:pt x="63" y="15"/>
                    </a:lnTo>
                    <a:lnTo>
                      <a:pt x="64" y="29"/>
                    </a:lnTo>
                    <a:lnTo>
                      <a:pt x="66" y="45"/>
                    </a:lnTo>
                    <a:lnTo>
                      <a:pt x="68" y="64"/>
                    </a:lnTo>
                    <a:lnTo>
                      <a:pt x="69" y="84"/>
                    </a:lnTo>
                    <a:lnTo>
                      <a:pt x="68" y="106"/>
                    </a:lnTo>
                    <a:lnTo>
                      <a:pt x="65" y="127"/>
                    </a:lnTo>
                    <a:lnTo>
                      <a:pt x="58" y="149"/>
                    </a:lnTo>
                    <a:lnTo>
                      <a:pt x="51" y="166"/>
                    </a:lnTo>
                    <a:lnTo>
                      <a:pt x="43" y="187"/>
                    </a:lnTo>
                    <a:lnTo>
                      <a:pt x="34" y="210"/>
                    </a:lnTo>
                    <a:lnTo>
                      <a:pt x="26" y="236"/>
                    </a:lnTo>
                    <a:lnTo>
                      <a:pt x="8" y="285"/>
                    </a:lnTo>
                    <a:lnTo>
                      <a:pt x="0" y="307"/>
                    </a:lnTo>
                    <a:lnTo>
                      <a:pt x="12" y="267"/>
                    </a:lnTo>
                    <a:lnTo>
                      <a:pt x="23" y="230"/>
                    </a:lnTo>
                    <a:lnTo>
                      <a:pt x="30" y="195"/>
                    </a:lnTo>
                    <a:lnTo>
                      <a:pt x="37" y="163"/>
                    </a:lnTo>
                    <a:lnTo>
                      <a:pt x="42" y="134"/>
                    </a:lnTo>
                    <a:lnTo>
                      <a:pt x="46" y="110"/>
                    </a:lnTo>
                    <a:lnTo>
                      <a:pt x="48" y="90"/>
                    </a:lnTo>
                    <a:lnTo>
                      <a:pt x="50" y="76"/>
                    </a:lnTo>
                    <a:lnTo>
                      <a:pt x="51" y="66"/>
                    </a:lnTo>
                    <a:lnTo>
                      <a:pt x="51" y="63"/>
                    </a:lnTo>
                    <a:lnTo>
                      <a:pt x="54" y="58"/>
                    </a:lnTo>
                    <a:lnTo>
                      <a:pt x="57" y="55"/>
                    </a:lnTo>
                    <a:lnTo>
                      <a:pt x="60" y="55"/>
                    </a:lnTo>
                    <a:lnTo>
                      <a:pt x="62" y="54"/>
                    </a:lnTo>
                    <a:lnTo>
                      <a:pt x="63" y="52"/>
                    </a:lnTo>
                    <a:lnTo>
                      <a:pt x="63" y="49"/>
                    </a:lnTo>
                    <a:lnTo>
                      <a:pt x="61" y="43"/>
                    </a:lnTo>
                    <a:lnTo>
                      <a:pt x="58" y="33"/>
                    </a:lnTo>
                    <a:lnTo>
                      <a:pt x="55" y="27"/>
                    </a:lnTo>
                    <a:lnTo>
                      <a:pt x="54" y="21"/>
                    </a:lnTo>
                    <a:lnTo>
                      <a:pt x="52" y="16"/>
                    </a:lnTo>
                    <a:lnTo>
                      <a:pt x="52" y="7"/>
                    </a:lnTo>
                    <a:lnTo>
                      <a:pt x="56"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2" name="Freeform 88"/>
              <p:cNvSpPr>
                <a:spLocks/>
              </p:cNvSpPr>
              <p:nvPr/>
            </p:nvSpPr>
            <p:spPr bwMode="auto">
              <a:xfrm>
                <a:off x="9630054" y="4776787"/>
                <a:ext cx="804863" cy="1951038"/>
              </a:xfrm>
              <a:custGeom>
                <a:avLst/>
                <a:gdLst/>
                <a:ahLst/>
                <a:cxnLst>
                  <a:cxn ang="0">
                    <a:pos x="2" y="1"/>
                  </a:cxn>
                  <a:cxn ang="0">
                    <a:pos x="19" y="12"/>
                  </a:cxn>
                  <a:cxn ang="0">
                    <a:pos x="72" y="46"/>
                  </a:cxn>
                  <a:cxn ang="0">
                    <a:pos x="120" y="82"/>
                  </a:cxn>
                  <a:cxn ang="0">
                    <a:pos x="175" y="127"/>
                  </a:cxn>
                  <a:cxn ang="0">
                    <a:pos x="232" y="182"/>
                  </a:cxn>
                  <a:cxn ang="0">
                    <a:pos x="292" y="246"/>
                  </a:cxn>
                  <a:cxn ang="0">
                    <a:pos x="348" y="319"/>
                  </a:cxn>
                  <a:cxn ang="0">
                    <a:pos x="400" y="402"/>
                  </a:cxn>
                  <a:cxn ang="0">
                    <a:pos x="443" y="493"/>
                  </a:cxn>
                  <a:cxn ang="0">
                    <a:pos x="474" y="594"/>
                  </a:cxn>
                  <a:cxn ang="0">
                    <a:pos x="492" y="671"/>
                  </a:cxn>
                  <a:cxn ang="0">
                    <a:pos x="503" y="748"/>
                  </a:cxn>
                  <a:cxn ang="0">
                    <a:pos x="507" y="825"/>
                  </a:cxn>
                  <a:cxn ang="0">
                    <a:pos x="500" y="901"/>
                  </a:cxn>
                  <a:cxn ang="0">
                    <a:pos x="478" y="975"/>
                  </a:cxn>
                  <a:cxn ang="0">
                    <a:pos x="438" y="1050"/>
                  </a:cxn>
                  <a:cxn ang="0">
                    <a:pos x="377" y="1122"/>
                  </a:cxn>
                  <a:cxn ang="0">
                    <a:pos x="291" y="1194"/>
                  </a:cxn>
                  <a:cxn ang="0">
                    <a:pos x="238" y="1226"/>
                  </a:cxn>
                  <a:cxn ang="0">
                    <a:pos x="247" y="1207"/>
                  </a:cxn>
                  <a:cxn ang="0">
                    <a:pos x="261" y="1170"/>
                  </a:cxn>
                  <a:cxn ang="0">
                    <a:pos x="280" y="1118"/>
                  </a:cxn>
                  <a:cxn ang="0">
                    <a:pos x="300" y="1052"/>
                  </a:cxn>
                  <a:cxn ang="0">
                    <a:pos x="319" y="977"/>
                  </a:cxn>
                  <a:cxn ang="0">
                    <a:pos x="335" y="893"/>
                  </a:cxn>
                  <a:cxn ang="0">
                    <a:pos x="345" y="803"/>
                  </a:cxn>
                  <a:cxn ang="0">
                    <a:pos x="346" y="710"/>
                  </a:cxn>
                  <a:cxn ang="0">
                    <a:pos x="338" y="616"/>
                  </a:cxn>
                  <a:cxn ang="0">
                    <a:pos x="311" y="503"/>
                  </a:cxn>
                  <a:cxn ang="0">
                    <a:pos x="271" y="385"/>
                  </a:cxn>
                  <a:cxn ang="0">
                    <a:pos x="225" y="284"/>
                  </a:cxn>
                  <a:cxn ang="0">
                    <a:pos x="176" y="200"/>
                  </a:cxn>
                  <a:cxn ang="0">
                    <a:pos x="129" y="132"/>
                  </a:cxn>
                  <a:cxn ang="0">
                    <a:pos x="84" y="78"/>
                  </a:cxn>
                  <a:cxn ang="0">
                    <a:pos x="46" y="39"/>
                  </a:cxn>
                  <a:cxn ang="0">
                    <a:pos x="17" y="13"/>
                  </a:cxn>
                  <a:cxn ang="0">
                    <a:pos x="2" y="2"/>
                  </a:cxn>
                </a:cxnLst>
                <a:rect l="0" t="0" r="r" b="b"/>
                <a:pathLst>
                  <a:path w="507" h="1229">
                    <a:moveTo>
                      <a:pt x="0" y="0"/>
                    </a:moveTo>
                    <a:lnTo>
                      <a:pt x="2" y="1"/>
                    </a:lnTo>
                    <a:lnTo>
                      <a:pt x="9" y="5"/>
                    </a:lnTo>
                    <a:lnTo>
                      <a:pt x="19" y="12"/>
                    </a:lnTo>
                    <a:lnTo>
                      <a:pt x="34" y="20"/>
                    </a:lnTo>
                    <a:lnTo>
                      <a:pt x="72" y="46"/>
                    </a:lnTo>
                    <a:lnTo>
                      <a:pt x="95" y="62"/>
                    </a:lnTo>
                    <a:lnTo>
                      <a:pt x="120" y="82"/>
                    </a:lnTo>
                    <a:lnTo>
                      <a:pt x="146" y="102"/>
                    </a:lnTo>
                    <a:lnTo>
                      <a:pt x="175" y="127"/>
                    </a:lnTo>
                    <a:lnTo>
                      <a:pt x="203" y="153"/>
                    </a:lnTo>
                    <a:lnTo>
                      <a:pt x="232" y="182"/>
                    </a:lnTo>
                    <a:lnTo>
                      <a:pt x="262" y="213"/>
                    </a:lnTo>
                    <a:lnTo>
                      <a:pt x="292" y="246"/>
                    </a:lnTo>
                    <a:lnTo>
                      <a:pt x="320" y="281"/>
                    </a:lnTo>
                    <a:lnTo>
                      <a:pt x="348" y="319"/>
                    </a:lnTo>
                    <a:lnTo>
                      <a:pt x="375" y="359"/>
                    </a:lnTo>
                    <a:lnTo>
                      <a:pt x="400" y="402"/>
                    </a:lnTo>
                    <a:lnTo>
                      <a:pt x="422" y="446"/>
                    </a:lnTo>
                    <a:lnTo>
                      <a:pt x="443" y="493"/>
                    </a:lnTo>
                    <a:lnTo>
                      <a:pt x="460" y="543"/>
                    </a:lnTo>
                    <a:lnTo>
                      <a:pt x="474" y="594"/>
                    </a:lnTo>
                    <a:lnTo>
                      <a:pt x="483" y="633"/>
                    </a:lnTo>
                    <a:lnTo>
                      <a:pt x="492" y="671"/>
                    </a:lnTo>
                    <a:lnTo>
                      <a:pt x="499" y="710"/>
                    </a:lnTo>
                    <a:lnTo>
                      <a:pt x="503" y="748"/>
                    </a:lnTo>
                    <a:lnTo>
                      <a:pt x="506" y="787"/>
                    </a:lnTo>
                    <a:lnTo>
                      <a:pt x="507" y="825"/>
                    </a:lnTo>
                    <a:lnTo>
                      <a:pt x="505" y="863"/>
                    </a:lnTo>
                    <a:lnTo>
                      <a:pt x="500" y="901"/>
                    </a:lnTo>
                    <a:lnTo>
                      <a:pt x="491" y="938"/>
                    </a:lnTo>
                    <a:lnTo>
                      <a:pt x="478" y="975"/>
                    </a:lnTo>
                    <a:lnTo>
                      <a:pt x="460" y="1012"/>
                    </a:lnTo>
                    <a:lnTo>
                      <a:pt x="438" y="1050"/>
                    </a:lnTo>
                    <a:lnTo>
                      <a:pt x="410" y="1086"/>
                    </a:lnTo>
                    <a:lnTo>
                      <a:pt x="377" y="1122"/>
                    </a:lnTo>
                    <a:lnTo>
                      <a:pt x="337" y="1158"/>
                    </a:lnTo>
                    <a:lnTo>
                      <a:pt x="291" y="1194"/>
                    </a:lnTo>
                    <a:lnTo>
                      <a:pt x="237" y="1229"/>
                    </a:lnTo>
                    <a:lnTo>
                      <a:pt x="238" y="1226"/>
                    </a:lnTo>
                    <a:lnTo>
                      <a:pt x="242" y="1220"/>
                    </a:lnTo>
                    <a:lnTo>
                      <a:pt x="247" y="1207"/>
                    </a:lnTo>
                    <a:lnTo>
                      <a:pt x="254" y="1190"/>
                    </a:lnTo>
                    <a:lnTo>
                      <a:pt x="261" y="1170"/>
                    </a:lnTo>
                    <a:lnTo>
                      <a:pt x="270" y="1145"/>
                    </a:lnTo>
                    <a:lnTo>
                      <a:pt x="280" y="1118"/>
                    </a:lnTo>
                    <a:lnTo>
                      <a:pt x="290" y="1087"/>
                    </a:lnTo>
                    <a:lnTo>
                      <a:pt x="300" y="1052"/>
                    </a:lnTo>
                    <a:lnTo>
                      <a:pt x="310" y="1016"/>
                    </a:lnTo>
                    <a:lnTo>
                      <a:pt x="319" y="977"/>
                    </a:lnTo>
                    <a:lnTo>
                      <a:pt x="328" y="936"/>
                    </a:lnTo>
                    <a:lnTo>
                      <a:pt x="335" y="893"/>
                    </a:lnTo>
                    <a:lnTo>
                      <a:pt x="340" y="849"/>
                    </a:lnTo>
                    <a:lnTo>
                      <a:pt x="345" y="803"/>
                    </a:lnTo>
                    <a:lnTo>
                      <a:pt x="347" y="757"/>
                    </a:lnTo>
                    <a:lnTo>
                      <a:pt x="346" y="710"/>
                    </a:lnTo>
                    <a:lnTo>
                      <a:pt x="343" y="662"/>
                    </a:lnTo>
                    <a:lnTo>
                      <a:pt x="338" y="616"/>
                    </a:lnTo>
                    <a:lnTo>
                      <a:pt x="329" y="569"/>
                    </a:lnTo>
                    <a:lnTo>
                      <a:pt x="311" y="503"/>
                    </a:lnTo>
                    <a:lnTo>
                      <a:pt x="293" y="442"/>
                    </a:lnTo>
                    <a:lnTo>
                      <a:pt x="271" y="385"/>
                    </a:lnTo>
                    <a:lnTo>
                      <a:pt x="249" y="332"/>
                    </a:lnTo>
                    <a:lnTo>
                      <a:pt x="225" y="284"/>
                    </a:lnTo>
                    <a:lnTo>
                      <a:pt x="201" y="240"/>
                    </a:lnTo>
                    <a:lnTo>
                      <a:pt x="176" y="200"/>
                    </a:lnTo>
                    <a:lnTo>
                      <a:pt x="152" y="164"/>
                    </a:lnTo>
                    <a:lnTo>
                      <a:pt x="129" y="132"/>
                    </a:lnTo>
                    <a:lnTo>
                      <a:pt x="105" y="102"/>
                    </a:lnTo>
                    <a:lnTo>
                      <a:pt x="84" y="78"/>
                    </a:lnTo>
                    <a:lnTo>
                      <a:pt x="64" y="56"/>
                    </a:lnTo>
                    <a:lnTo>
                      <a:pt x="46" y="39"/>
                    </a:lnTo>
                    <a:lnTo>
                      <a:pt x="30" y="24"/>
                    </a:lnTo>
                    <a:lnTo>
                      <a:pt x="17" y="13"/>
                    </a:lnTo>
                    <a:lnTo>
                      <a:pt x="8" y="6"/>
                    </a:lnTo>
                    <a:lnTo>
                      <a:pt x="2" y="2"/>
                    </a:lnTo>
                    <a:lnTo>
                      <a:pt x="0" y="0"/>
                    </a:lnTo>
                    <a:close/>
                  </a:path>
                </a:pathLst>
              </a:custGeom>
              <a:solidFill>
                <a:schemeClr val="bg2">
                  <a:lumMod val="25000"/>
                  <a:alpha val="13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nvGrpSpPr>
              <p:cNvPr id="213" name="Group 212"/>
              <p:cNvGrpSpPr/>
              <p:nvPr/>
            </p:nvGrpSpPr>
            <p:grpSpPr>
              <a:xfrm>
                <a:off x="8934729" y="4494212"/>
                <a:ext cx="750888" cy="236538"/>
                <a:chOff x="8934729" y="4494212"/>
                <a:chExt cx="750888" cy="236538"/>
              </a:xfrm>
            </p:grpSpPr>
            <p:sp>
              <p:nvSpPr>
                <p:cNvPr id="215" name="Freeform 90"/>
                <p:cNvSpPr>
                  <a:spLocks/>
                </p:cNvSpPr>
                <p:nvPr/>
              </p:nvSpPr>
              <p:spPr bwMode="auto">
                <a:xfrm>
                  <a:off x="8936317" y="4589462"/>
                  <a:ext cx="749300" cy="128588"/>
                </a:xfrm>
                <a:custGeom>
                  <a:avLst/>
                  <a:gdLst/>
                  <a:ahLst/>
                  <a:cxnLst>
                    <a:cxn ang="0">
                      <a:pos x="423" y="0"/>
                    </a:cxn>
                    <a:cxn ang="0">
                      <a:pos x="430" y="0"/>
                    </a:cxn>
                    <a:cxn ang="0">
                      <a:pos x="424" y="2"/>
                    </a:cxn>
                    <a:cxn ang="0">
                      <a:pos x="423" y="5"/>
                    </a:cxn>
                    <a:cxn ang="0">
                      <a:pos x="426" y="9"/>
                    </a:cxn>
                    <a:cxn ang="0">
                      <a:pos x="431" y="14"/>
                    </a:cxn>
                    <a:cxn ang="0">
                      <a:pos x="439" y="19"/>
                    </a:cxn>
                    <a:cxn ang="0">
                      <a:pos x="447" y="25"/>
                    </a:cxn>
                    <a:cxn ang="0">
                      <a:pos x="455" y="31"/>
                    </a:cxn>
                    <a:cxn ang="0">
                      <a:pos x="463" y="36"/>
                    </a:cxn>
                    <a:cxn ang="0">
                      <a:pos x="469" y="41"/>
                    </a:cxn>
                    <a:cxn ang="0">
                      <a:pos x="472" y="44"/>
                    </a:cxn>
                    <a:cxn ang="0">
                      <a:pos x="471" y="46"/>
                    </a:cxn>
                    <a:cxn ang="0">
                      <a:pos x="463" y="49"/>
                    </a:cxn>
                    <a:cxn ang="0">
                      <a:pos x="452" y="53"/>
                    </a:cxn>
                    <a:cxn ang="0">
                      <a:pos x="435" y="57"/>
                    </a:cxn>
                    <a:cxn ang="0">
                      <a:pos x="414" y="61"/>
                    </a:cxn>
                    <a:cxn ang="0">
                      <a:pos x="389" y="65"/>
                    </a:cxn>
                    <a:cxn ang="0">
                      <a:pos x="359" y="69"/>
                    </a:cxn>
                    <a:cxn ang="0">
                      <a:pos x="325" y="73"/>
                    </a:cxn>
                    <a:cxn ang="0">
                      <a:pos x="285" y="76"/>
                    </a:cxn>
                    <a:cxn ang="0">
                      <a:pos x="240" y="78"/>
                    </a:cxn>
                    <a:cxn ang="0">
                      <a:pos x="190" y="80"/>
                    </a:cxn>
                    <a:cxn ang="0">
                      <a:pos x="134" y="81"/>
                    </a:cxn>
                    <a:cxn ang="0">
                      <a:pos x="74" y="81"/>
                    </a:cxn>
                    <a:cxn ang="0">
                      <a:pos x="8" y="80"/>
                    </a:cxn>
                    <a:cxn ang="0">
                      <a:pos x="2" y="80"/>
                    </a:cxn>
                    <a:cxn ang="0">
                      <a:pos x="2" y="78"/>
                    </a:cxn>
                    <a:cxn ang="0">
                      <a:pos x="1" y="74"/>
                    </a:cxn>
                    <a:cxn ang="0">
                      <a:pos x="0" y="67"/>
                    </a:cxn>
                    <a:cxn ang="0">
                      <a:pos x="0" y="59"/>
                    </a:cxn>
                    <a:cxn ang="0">
                      <a:pos x="1" y="50"/>
                    </a:cxn>
                    <a:cxn ang="0">
                      <a:pos x="3" y="43"/>
                    </a:cxn>
                    <a:cxn ang="0">
                      <a:pos x="7" y="36"/>
                    </a:cxn>
                    <a:cxn ang="0">
                      <a:pos x="12" y="32"/>
                    </a:cxn>
                    <a:cxn ang="0">
                      <a:pos x="20" y="30"/>
                    </a:cxn>
                    <a:cxn ang="0">
                      <a:pos x="28" y="30"/>
                    </a:cxn>
                    <a:cxn ang="0">
                      <a:pos x="41" y="29"/>
                    </a:cxn>
                    <a:cxn ang="0">
                      <a:pos x="59" y="28"/>
                    </a:cxn>
                    <a:cxn ang="0">
                      <a:pos x="81" y="26"/>
                    </a:cxn>
                    <a:cxn ang="0">
                      <a:pos x="106" y="25"/>
                    </a:cxn>
                    <a:cxn ang="0">
                      <a:pos x="134" y="23"/>
                    </a:cxn>
                    <a:cxn ang="0">
                      <a:pos x="165" y="20"/>
                    </a:cxn>
                    <a:cxn ang="0">
                      <a:pos x="196" y="18"/>
                    </a:cxn>
                    <a:cxn ang="0">
                      <a:pos x="228" y="15"/>
                    </a:cxn>
                    <a:cxn ang="0">
                      <a:pos x="291" y="11"/>
                    </a:cxn>
                    <a:cxn ang="0">
                      <a:pos x="321" y="8"/>
                    </a:cxn>
                    <a:cxn ang="0">
                      <a:pos x="348" y="6"/>
                    </a:cxn>
                    <a:cxn ang="0">
                      <a:pos x="373" y="4"/>
                    </a:cxn>
                    <a:cxn ang="0">
                      <a:pos x="394" y="3"/>
                    </a:cxn>
                    <a:cxn ang="0">
                      <a:pos x="412" y="1"/>
                    </a:cxn>
                    <a:cxn ang="0">
                      <a:pos x="423" y="0"/>
                    </a:cxn>
                  </a:cxnLst>
                  <a:rect l="0" t="0" r="r" b="b"/>
                  <a:pathLst>
                    <a:path w="472" h="81">
                      <a:moveTo>
                        <a:pt x="423" y="0"/>
                      </a:moveTo>
                      <a:lnTo>
                        <a:pt x="430" y="0"/>
                      </a:lnTo>
                      <a:lnTo>
                        <a:pt x="424" y="2"/>
                      </a:lnTo>
                      <a:lnTo>
                        <a:pt x="423" y="5"/>
                      </a:lnTo>
                      <a:lnTo>
                        <a:pt x="426" y="9"/>
                      </a:lnTo>
                      <a:lnTo>
                        <a:pt x="431" y="14"/>
                      </a:lnTo>
                      <a:lnTo>
                        <a:pt x="439" y="19"/>
                      </a:lnTo>
                      <a:lnTo>
                        <a:pt x="447" y="25"/>
                      </a:lnTo>
                      <a:lnTo>
                        <a:pt x="455" y="31"/>
                      </a:lnTo>
                      <a:lnTo>
                        <a:pt x="463" y="36"/>
                      </a:lnTo>
                      <a:lnTo>
                        <a:pt x="469" y="41"/>
                      </a:lnTo>
                      <a:lnTo>
                        <a:pt x="472" y="44"/>
                      </a:lnTo>
                      <a:lnTo>
                        <a:pt x="471" y="46"/>
                      </a:lnTo>
                      <a:lnTo>
                        <a:pt x="463" y="49"/>
                      </a:lnTo>
                      <a:lnTo>
                        <a:pt x="452" y="53"/>
                      </a:lnTo>
                      <a:lnTo>
                        <a:pt x="435" y="57"/>
                      </a:lnTo>
                      <a:lnTo>
                        <a:pt x="414" y="61"/>
                      </a:lnTo>
                      <a:lnTo>
                        <a:pt x="389" y="65"/>
                      </a:lnTo>
                      <a:lnTo>
                        <a:pt x="359" y="69"/>
                      </a:lnTo>
                      <a:lnTo>
                        <a:pt x="325" y="73"/>
                      </a:lnTo>
                      <a:lnTo>
                        <a:pt x="285" y="76"/>
                      </a:lnTo>
                      <a:lnTo>
                        <a:pt x="240" y="78"/>
                      </a:lnTo>
                      <a:lnTo>
                        <a:pt x="190" y="80"/>
                      </a:lnTo>
                      <a:lnTo>
                        <a:pt x="134" y="81"/>
                      </a:lnTo>
                      <a:lnTo>
                        <a:pt x="74" y="81"/>
                      </a:lnTo>
                      <a:lnTo>
                        <a:pt x="8" y="80"/>
                      </a:lnTo>
                      <a:lnTo>
                        <a:pt x="2" y="80"/>
                      </a:lnTo>
                      <a:lnTo>
                        <a:pt x="2" y="78"/>
                      </a:lnTo>
                      <a:lnTo>
                        <a:pt x="1" y="74"/>
                      </a:lnTo>
                      <a:lnTo>
                        <a:pt x="0" y="67"/>
                      </a:lnTo>
                      <a:lnTo>
                        <a:pt x="0" y="59"/>
                      </a:lnTo>
                      <a:lnTo>
                        <a:pt x="1" y="50"/>
                      </a:lnTo>
                      <a:lnTo>
                        <a:pt x="3" y="43"/>
                      </a:lnTo>
                      <a:lnTo>
                        <a:pt x="7" y="36"/>
                      </a:lnTo>
                      <a:lnTo>
                        <a:pt x="12" y="32"/>
                      </a:lnTo>
                      <a:lnTo>
                        <a:pt x="20" y="30"/>
                      </a:lnTo>
                      <a:lnTo>
                        <a:pt x="28" y="30"/>
                      </a:lnTo>
                      <a:lnTo>
                        <a:pt x="41" y="29"/>
                      </a:lnTo>
                      <a:lnTo>
                        <a:pt x="59" y="28"/>
                      </a:lnTo>
                      <a:lnTo>
                        <a:pt x="81" y="26"/>
                      </a:lnTo>
                      <a:lnTo>
                        <a:pt x="106" y="25"/>
                      </a:lnTo>
                      <a:lnTo>
                        <a:pt x="134" y="23"/>
                      </a:lnTo>
                      <a:lnTo>
                        <a:pt x="165" y="20"/>
                      </a:lnTo>
                      <a:lnTo>
                        <a:pt x="196" y="18"/>
                      </a:lnTo>
                      <a:lnTo>
                        <a:pt x="228" y="15"/>
                      </a:lnTo>
                      <a:lnTo>
                        <a:pt x="291" y="11"/>
                      </a:lnTo>
                      <a:lnTo>
                        <a:pt x="321" y="8"/>
                      </a:lnTo>
                      <a:lnTo>
                        <a:pt x="348" y="6"/>
                      </a:lnTo>
                      <a:lnTo>
                        <a:pt x="373" y="4"/>
                      </a:lnTo>
                      <a:lnTo>
                        <a:pt x="394" y="3"/>
                      </a:lnTo>
                      <a:lnTo>
                        <a:pt x="412" y="1"/>
                      </a:lnTo>
                      <a:lnTo>
                        <a:pt x="423"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6" name="Freeform 91"/>
                <p:cNvSpPr>
                  <a:spLocks/>
                </p:cNvSpPr>
                <p:nvPr/>
              </p:nvSpPr>
              <p:spPr bwMode="auto">
                <a:xfrm>
                  <a:off x="9034742" y="4643437"/>
                  <a:ext cx="153988" cy="84138"/>
                </a:xfrm>
                <a:custGeom>
                  <a:avLst/>
                  <a:gdLst/>
                  <a:ahLst/>
                  <a:cxnLst>
                    <a:cxn ang="0">
                      <a:pos x="27" y="0"/>
                    </a:cxn>
                    <a:cxn ang="0">
                      <a:pos x="39" y="2"/>
                    </a:cxn>
                    <a:cxn ang="0">
                      <a:pos x="50" y="7"/>
                    </a:cxn>
                    <a:cxn ang="0">
                      <a:pos x="56" y="12"/>
                    </a:cxn>
                    <a:cxn ang="0">
                      <a:pos x="63" y="17"/>
                    </a:cxn>
                    <a:cxn ang="0">
                      <a:pos x="78" y="31"/>
                    </a:cxn>
                    <a:cxn ang="0">
                      <a:pos x="86" y="37"/>
                    </a:cxn>
                    <a:cxn ang="0">
                      <a:pos x="92" y="42"/>
                    </a:cxn>
                    <a:cxn ang="0">
                      <a:pos x="96" y="44"/>
                    </a:cxn>
                    <a:cxn ang="0">
                      <a:pos x="97" y="46"/>
                    </a:cxn>
                    <a:cxn ang="0">
                      <a:pos x="93" y="48"/>
                    </a:cxn>
                    <a:cxn ang="0">
                      <a:pos x="86" y="50"/>
                    </a:cxn>
                    <a:cxn ang="0">
                      <a:pos x="76" y="52"/>
                    </a:cxn>
                    <a:cxn ang="0">
                      <a:pos x="65" y="53"/>
                    </a:cxn>
                    <a:cxn ang="0">
                      <a:pos x="52" y="52"/>
                    </a:cxn>
                    <a:cxn ang="0">
                      <a:pos x="50" y="51"/>
                    </a:cxn>
                    <a:cxn ang="0">
                      <a:pos x="40" y="41"/>
                    </a:cxn>
                    <a:cxn ang="0">
                      <a:pos x="32" y="34"/>
                    </a:cxn>
                    <a:cxn ang="0">
                      <a:pos x="15" y="18"/>
                    </a:cxn>
                    <a:cxn ang="0">
                      <a:pos x="7" y="11"/>
                    </a:cxn>
                    <a:cxn ang="0">
                      <a:pos x="0" y="6"/>
                    </a:cxn>
                    <a:cxn ang="0">
                      <a:pos x="2" y="5"/>
                    </a:cxn>
                    <a:cxn ang="0">
                      <a:pos x="9" y="3"/>
                    </a:cxn>
                    <a:cxn ang="0">
                      <a:pos x="18" y="1"/>
                    </a:cxn>
                    <a:cxn ang="0">
                      <a:pos x="27" y="0"/>
                    </a:cxn>
                  </a:cxnLst>
                  <a:rect l="0" t="0" r="r" b="b"/>
                  <a:pathLst>
                    <a:path w="97" h="53">
                      <a:moveTo>
                        <a:pt x="27" y="0"/>
                      </a:moveTo>
                      <a:lnTo>
                        <a:pt x="39" y="2"/>
                      </a:lnTo>
                      <a:lnTo>
                        <a:pt x="50" y="7"/>
                      </a:lnTo>
                      <a:lnTo>
                        <a:pt x="56" y="12"/>
                      </a:lnTo>
                      <a:lnTo>
                        <a:pt x="63" y="17"/>
                      </a:lnTo>
                      <a:lnTo>
                        <a:pt x="78" y="31"/>
                      </a:lnTo>
                      <a:lnTo>
                        <a:pt x="86" y="37"/>
                      </a:lnTo>
                      <a:lnTo>
                        <a:pt x="92" y="42"/>
                      </a:lnTo>
                      <a:lnTo>
                        <a:pt x="96" y="44"/>
                      </a:lnTo>
                      <a:lnTo>
                        <a:pt x="97" y="46"/>
                      </a:lnTo>
                      <a:lnTo>
                        <a:pt x="93" y="48"/>
                      </a:lnTo>
                      <a:lnTo>
                        <a:pt x="86" y="50"/>
                      </a:lnTo>
                      <a:lnTo>
                        <a:pt x="76" y="52"/>
                      </a:lnTo>
                      <a:lnTo>
                        <a:pt x="65" y="53"/>
                      </a:lnTo>
                      <a:lnTo>
                        <a:pt x="52" y="52"/>
                      </a:lnTo>
                      <a:lnTo>
                        <a:pt x="50" y="51"/>
                      </a:lnTo>
                      <a:lnTo>
                        <a:pt x="40" y="41"/>
                      </a:lnTo>
                      <a:lnTo>
                        <a:pt x="32" y="34"/>
                      </a:lnTo>
                      <a:lnTo>
                        <a:pt x="15" y="18"/>
                      </a:lnTo>
                      <a:lnTo>
                        <a:pt x="7" y="11"/>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7" name="Freeform 92"/>
                <p:cNvSpPr>
                  <a:spLocks/>
                </p:cNvSpPr>
                <p:nvPr/>
              </p:nvSpPr>
              <p:spPr bwMode="auto">
                <a:xfrm>
                  <a:off x="8945842" y="4648200"/>
                  <a:ext cx="147638" cy="82550"/>
                </a:xfrm>
                <a:custGeom>
                  <a:avLst/>
                  <a:gdLst/>
                  <a:ahLst/>
                  <a:cxnLst>
                    <a:cxn ang="0">
                      <a:pos x="23" y="0"/>
                    </a:cxn>
                    <a:cxn ang="0">
                      <a:pos x="36" y="1"/>
                    </a:cxn>
                    <a:cxn ang="0">
                      <a:pos x="47" y="7"/>
                    </a:cxn>
                    <a:cxn ang="0">
                      <a:pos x="53" y="12"/>
                    </a:cxn>
                    <a:cxn ang="0">
                      <a:pos x="60" y="17"/>
                    </a:cxn>
                    <a:cxn ang="0">
                      <a:pos x="76" y="31"/>
                    </a:cxn>
                    <a:cxn ang="0">
                      <a:pos x="83" y="37"/>
                    </a:cxn>
                    <a:cxn ang="0">
                      <a:pos x="89" y="42"/>
                    </a:cxn>
                    <a:cxn ang="0">
                      <a:pos x="93" y="44"/>
                    </a:cxn>
                    <a:cxn ang="0">
                      <a:pos x="93" y="46"/>
                    </a:cxn>
                    <a:cxn ang="0">
                      <a:pos x="89" y="48"/>
                    </a:cxn>
                    <a:cxn ang="0">
                      <a:pos x="83" y="50"/>
                    </a:cxn>
                    <a:cxn ang="0">
                      <a:pos x="73" y="51"/>
                    </a:cxn>
                    <a:cxn ang="0">
                      <a:pos x="62" y="52"/>
                    </a:cxn>
                    <a:cxn ang="0">
                      <a:pos x="49" y="51"/>
                    </a:cxn>
                    <a:cxn ang="0">
                      <a:pos x="47" y="50"/>
                    </a:cxn>
                    <a:cxn ang="0">
                      <a:pos x="43" y="46"/>
                    </a:cxn>
                    <a:cxn ang="0">
                      <a:pos x="35" y="39"/>
                    </a:cxn>
                    <a:cxn ang="0">
                      <a:pos x="26" y="31"/>
                    </a:cxn>
                    <a:cxn ang="0">
                      <a:pos x="17" y="22"/>
                    </a:cxn>
                    <a:cxn ang="0">
                      <a:pos x="7" y="14"/>
                    </a:cxn>
                    <a:cxn ang="0">
                      <a:pos x="0" y="7"/>
                    </a:cxn>
                    <a:cxn ang="0">
                      <a:pos x="3" y="4"/>
                    </a:cxn>
                    <a:cxn ang="0">
                      <a:pos x="12" y="1"/>
                    </a:cxn>
                    <a:cxn ang="0">
                      <a:pos x="23" y="0"/>
                    </a:cxn>
                  </a:cxnLst>
                  <a:rect l="0" t="0" r="r" b="b"/>
                  <a:pathLst>
                    <a:path w="93" h="52">
                      <a:moveTo>
                        <a:pt x="23" y="0"/>
                      </a:moveTo>
                      <a:lnTo>
                        <a:pt x="36" y="1"/>
                      </a:lnTo>
                      <a:lnTo>
                        <a:pt x="47" y="7"/>
                      </a:lnTo>
                      <a:lnTo>
                        <a:pt x="53" y="12"/>
                      </a:lnTo>
                      <a:lnTo>
                        <a:pt x="60" y="17"/>
                      </a:lnTo>
                      <a:lnTo>
                        <a:pt x="76" y="31"/>
                      </a:lnTo>
                      <a:lnTo>
                        <a:pt x="83" y="37"/>
                      </a:lnTo>
                      <a:lnTo>
                        <a:pt x="89" y="42"/>
                      </a:lnTo>
                      <a:lnTo>
                        <a:pt x="93" y="44"/>
                      </a:lnTo>
                      <a:lnTo>
                        <a:pt x="93" y="46"/>
                      </a:lnTo>
                      <a:lnTo>
                        <a:pt x="89" y="48"/>
                      </a:lnTo>
                      <a:lnTo>
                        <a:pt x="83" y="50"/>
                      </a:lnTo>
                      <a:lnTo>
                        <a:pt x="73" y="51"/>
                      </a:lnTo>
                      <a:lnTo>
                        <a:pt x="62" y="52"/>
                      </a:lnTo>
                      <a:lnTo>
                        <a:pt x="49" y="51"/>
                      </a:lnTo>
                      <a:lnTo>
                        <a:pt x="47" y="50"/>
                      </a:lnTo>
                      <a:lnTo>
                        <a:pt x="43" y="46"/>
                      </a:lnTo>
                      <a:lnTo>
                        <a:pt x="35" y="39"/>
                      </a:lnTo>
                      <a:lnTo>
                        <a:pt x="26" y="31"/>
                      </a:lnTo>
                      <a:lnTo>
                        <a:pt x="17" y="22"/>
                      </a:lnTo>
                      <a:lnTo>
                        <a:pt x="7" y="14"/>
                      </a:lnTo>
                      <a:lnTo>
                        <a:pt x="0" y="7"/>
                      </a:lnTo>
                      <a:lnTo>
                        <a:pt x="3" y="4"/>
                      </a:lnTo>
                      <a:lnTo>
                        <a:pt x="12"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8" name="Freeform 93"/>
                <p:cNvSpPr>
                  <a:spLocks/>
                </p:cNvSpPr>
                <p:nvPr/>
              </p:nvSpPr>
              <p:spPr bwMode="auto">
                <a:xfrm>
                  <a:off x="8934729" y="4670425"/>
                  <a:ext cx="63500" cy="60325"/>
                </a:xfrm>
                <a:custGeom>
                  <a:avLst/>
                  <a:gdLst/>
                  <a:ahLst/>
                  <a:cxnLst>
                    <a:cxn ang="0">
                      <a:pos x="3" y="0"/>
                    </a:cxn>
                    <a:cxn ang="0">
                      <a:pos x="10" y="7"/>
                    </a:cxn>
                    <a:cxn ang="0">
                      <a:pos x="28" y="21"/>
                    </a:cxn>
                    <a:cxn ang="0">
                      <a:pos x="35" y="27"/>
                    </a:cxn>
                    <a:cxn ang="0">
                      <a:pos x="39" y="30"/>
                    </a:cxn>
                    <a:cxn ang="0">
                      <a:pos x="40" y="32"/>
                    </a:cxn>
                    <a:cxn ang="0">
                      <a:pos x="35" y="35"/>
                    </a:cxn>
                    <a:cxn ang="0">
                      <a:pos x="27" y="36"/>
                    </a:cxn>
                    <a:cxn ang="0">
                      <a:pos x="15" y="38"/>
                    </a:cxn>
                    <a:cxn ang="0">
                      <a:pos x="3" y="38"/>
                    </a:cxn>
                    <a:cxn ang="0">
                      <a:pos x="3" y="36"/>
                    </a:cxn>
                    <a:cxn ang="0">
                      <a:pos x="0" y="22"/>
                    </a:cxn>
                    <a:cxn ang="0">
                      <a:pos x="0" y="9"/>
                    </a:cxn>
                    <a:cxn ang="0">
                      <a:pos x="3" y="0"/>
                    </a:cxn>
                  </a:cxnLst>
                  <a:rect l="0" t="0" r="r" b="b"/>
                  <a:pathLst>
                    <a:path w="40" h="38">
                      <a:moveTo>
                        <a:pt x="3" y="0"/>
                      </a:moveTo>
                      <a:lnTo>
                        <a:pt x="10" y="7"/>
                      </a:lnTo>
                      <a:lnTo>
                        <a:pt x="28" y="21"/>
                      </a:lnTo>
                      <a:lnTo>
                        <a:pt x="35" y="27"/>
                      </a:lnTo>
                      <a:lnTo>
                        <a:pt x="39" y="30"/>
                      </a:lnTo>
                      <a:lnTo>
                        <a:pt x="40" y="32"/>
                      </a:lnTo>
                      <a:lnTo>
                        <a:pt x="35" y="35"/>
                      </a:lnTo>
                      <a:lnTo>
                        <a:pt x="27" y="36"/>
                      </a:lnTo>
                      <a:lnTo>
                        <a:pt x="15" y="38"/>
                      </a:lnTo>
                      <a:lnTo>
                        <a:pt x="3" y="38"/>
                      </a:lnTo>
                      <a:lnTo>
                        <a:pt x="3" y="36"/>
                      </a:lnTo>
                      <a:lnTo>
                        <a:pt x="0" y="22"/>
                      </a:lnTo>
                      <a:lnTo>
                        <a:pt x="0" y="9"/>
                      </a:lnTo>
                      <a:lnTo>
                        <a:pt x="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19" name="Freeform 94"/>
                <p:cNvSpPr>
                  <a:spLocks/>
                </p:cNvSpPr>
                <p:nvPr/>
              </p:nvSpPr>
              <p:spPr bwMode="auto">
                <a:xfrm>
                  <a:off x="9126817" y="4643437"/>
                  <a:ext cx="152400" cy="84138"/>
                </a:xfrm>
                <a:custGeom>
                  <a:avLst/>
                  <a:gdLst/>
                  <a:ahLst/>
                  <a:cxnLst>
                    <a:cxn ang="0">
                      <a:pos x="28" y="0"/>
                    </a:cxn>
                    <a:cxn ang="0">
                      <a:pos x="40" y="2"/>
                    </a:cxn>
                    <a:cxn ang="0">
                      <a:pos x="50" y="7"/>
                    </a:cxn>
                    <a:cxn ang="0">
                      <a:pos x="56" y="12"/>
                    </a:cxn>
                    <a:cxn ang="0">
                      <a:pos x="63" y="17"/>
                    </a:cxn>
                    <a:cxn ang="0">
                      <a:pos x="79" y="31"/>
                    </a:cxn>
                    <a:cxn ang="0">
                      <a:pos x="86" y="37"/>
                    </a:cxn>
                    <a:cxn ang="0">
                      <a:pos x="91" y="42"/>
                    </a:cxn>
                    <a:cxn ang="0">
                      <a:pos x="95" y="44"/>
                    </a:cxn>
                    <a:cxn ang="0">
                      <a:pos x="96" y="46"/>
                    </a:cxn>
                    <a:cxn ang="0">
                      <a:pos x="92" y="48"/>
                    </a:cxn>
                    <a:cxn ang="0">
                      <a:pos x="86" y="50"/>
                    </a:cxn>
                    <a:cxn ang="0">
                      <a:pos x="76" y="52"/>
                    </a:cxn>
                    <a:cxn ang="0">
                      <a:pos x="64" y="53"/>
                    </a:cxn>
                    <a:cxn ang="0">
                      <a:pos x="52" y="52"/>
                    </a:cxn>
                    <a:cxn ang="0">
                      <a:pos x="50" y="51"/>
                    </a:cxn>
                    <a:cxn ang="0">
                      <a:pos x="47" y="47"/>
                    </a:cxn>
                    <a:cxn ang="0">
                      <a:pos x="40" y="41"/>
                    </a:cxn>
                    <a:cxn ang="0">
                      <a:pos x="32" y="34"/>
                    </a:cxn>
                    <a:cxn ang="0">
                      <a:pos x="24" y="26"/>
                    </a:cxn>
                    <a:cxn ang="0">
                      <a:pos x="15" y="18"/>
                    </a:cxn>
                    <a:cxn ang="0">
                      <a:pos x="7" y="11"/>
                    </a:cxn>
                    <a:cxn ang="0">
                      <a:pos x="0" y="6"/>
                    </a:cxn>
                    <a:cxn ang="0">
                      <a:pos x="2" y="5"/>
                    </a:cxn>
                    <a:cxn ang="0">
                      <a:pos x="9" y="3"/>
                    </a:cxn>
                    <a:cxn ang="0">
                      <a:pos x="17" y="1"/>
                    </a:cxn>
                    <a:cxn ang="0">
                      <a:pos x="28" y="0"/>
                    </a:cxn>
                  </a:cxnLst>
                  <a:rect l="0" t="0" r="r" b="b"/>
                  <a:pathLst>
                    <a:path w="96" h="53">
                      <a:moveTo>
                        <a:pt x="28" y="0"/>
                      </a:moveTo>
                      <a:lnTo>
                        <a:pt x="40" y="2"/>
                      </a:lnTo>
                      <a:lnTo>
                        <a:pt x="50" y="7"/>
                      </a:lnTo>
                      <a:lnTo>
                        <a:pt x="56" y="12"/>
                      </a:lnTo>
                      <a:lnTo>
                        <a:pt x="63" y="17"/>
                      </a:lnTo>
                      <a:lnTo>
                        <a:pt x="79" y="31"/>
                      </a:lnTo>
                      <a:lnTo>
                        <a:pt x="86" y="37"/>
                      </a:lnTo>
                      <a:lnTo>
                        <a:pt x="91" y="42"/>
                      </a:lnTo>
                      <a:lnTo>
                        <a:pt x="95" y="44"/>
                      </a:lnTo>
                      <a:lnTo>
                        <a:pt x="96" y="46"/>
                      </a:lnTo>
                      <a:lnTo>
                        <a:pt x="92" y="48"/>
                      </a:lnTo>
                      <a:lnTo>
                        <a:pt x="86" y="50"/>
                      </a:lnTo>
                      <a:lnTo>
                        <a:pt x="76" y="52"/>
                      </a:lnTo>
                      <a:lnTo>
                        <a:pt x="64" y="53"/>
                      </a:lnTo>
                      <a:lnTo>
                        <a:pt x="52" y="52"/>
                      </a:lnTo>
                      <a:lnTo>
                        <a:pt x="50" y="51"/>
                      </a:lnTo>
                      <a:lnTo>
                        <a:pt x="47" y="47"/>
                      </a:lnTo>
                      <a:lnTo>
                        <a:pt x="40" y="41"/>
                      </a:lnTo>
                      <a:lnTo>
                        <a:pt x="32" y="34"/>
                      </a:lnTo>
                      <a:lnTo>
                        <a:pt x="24" y="26"/>
                      </a:lnTo>
                      <a:lnTo>
                        <a:pt x="15" y="18"/>
                      </a:lnTo>
                      <a:lnTo>
                        <a:pt x="7" y="11"/>
                      </a:lnTo>
                      <a:lnTo>
                        <a:pt x="0" y="6"/>
                      </a:lnTo>
                      <a:lnTo>
                        <a:pt x="2" y="5"/>
                      </a:lnTo>
                      <a:lnTo>
                        <a:pt x="9"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0" name="Freeform 95"/>
                <p:cNvSpPr>
                  <a:spLocks/>
                </p:cNvSpPr>
                <p:nvPr/>
              </p:nvSpPr>
              <p:spPr bwMode="auto">
                <a:xfrm>
                  <a:off x="9214129" y="4641850"/>
                  <a:ext cx="152400" cy="84138"/>
                </a:xfrm>
                <a:custGeom>
                  <a:avLst/>
                  <a:gdLst/>
                  <a:ahLst/>
                  <a:cxnLst>
                    <a:cxn ang="0">
                      <a:pos x="28" y="0"/>
                    </a:cxn>
                    <a:cxn ang="0">
                      <a:pos x="39" y="2"/>
                    </a:cxn>
                    <a:cxn ang="0">
                      <a:pos x="50" y="7"/>
                    </a:cxn>
                    <a:cxn ang="0">
                      <a:pos x="56" y="12"/>
                    </a:cxn>
                    <a:cxn ang="0">
                      <a:pos x="63" y="18"/>
                    </a:cxn>
                    <a:cxn ang="0">
                      <a:pos x="71" y="24"/>
                    </a:cxn>
                    <a:cxn ang="0">
                      <a:pos x="78" y="31"/>
                    </a:cxn>
                    <a:cxn ang="0">
                      <a:pos x="85" y="38"/>
                    </a:cxn>
                    <a:cxn ang="0">
                      <a:pos x="91" y="42"/>
                    </a:cxn>
                    <a:cxn ang="0">
                      <a:pos x="95" y="45"/>
                    </a:cxn>
                    <a:cxn ang="0">
                      <a:pos x="96" y="46"/>
                    </a:cxn>
                    <a:cxn ang="0">
                      <a:pos x="92" y="48"/>
                    </a:cxn>
                    <a:cxn ang="0">
                      <a:pos x="85" y="50"/>
                    </a:cxn>
                    <a:cxn ang="0">
                      <a:pos x="75" y="52"/>
                    </a:cxn>
                    <a:cxn ang="0">
                      <a:pos x="65" y="53"/>
                    </a:cxn>
                    <a:cxn ang="0">
                      <a:pos x="52" y="52"/>
                    </a:cxn>
                    <a:cxn ang="0">
                      <a:pos x="50" y="51"/>
                    </a:cxn>
                    <a:cxn ang="0">
                      <a:pos x="46" y="47"/>
                    </a:cxn>
                    <a:cxn ang="0">
                      <a:pos x="39" y="41"/>
                    </a:cxn>
                    <a:cxn ang="0">
                      <a:pos x="33" y="34"/>
                    </a:cxn>
                    <a:cxn ang="0">
                      <a:pos x="15" y="18"/>
                    </a:cxn>
                    <a:cxn ang="0">
                      <a:pos x="7" y="11"/>
                    </a:cxn>
                    <a:cxn ang="0">
                      <a:pos x="0" y="6"/>
                    </a:cxn>
                    <a:cxn ang="0">
                      <a:pos x="2" y="5"/>
                    </a:cxn>
                    <a:cxn ang="0">
                      <a:pos x="8" y="3"/>
                    </a:cxn>
                    <a:cxn ang="0">
                      <a:pos x="17" y="1"/>
                    </a:cxn>
                    <a:cxn ang="0">
                      <a:pos x="28" y="0"/>
                    </a:cxn>
                  </a:cxnLst>
                  <a:rect l="0" t="0" r="r" b="b"/>
                  <a:pathLst>
                    <a:path w="96" h="53">
                      <a:moveTo>
                        <a:pt x="28" y="0"/>
                      </a:moveTo>
                      <a:lnTo>
                        <a:pt x="39" y="2"/>
                      </a:lnTo>
                      <a:lnTo>
                        <a:pt x="50" y="7"/>
                      </a:lnTo>
                      <a:lnTo>
                        <a:pt x="56" y="12"/>
                      </a:lnTo>
                      <a:lnTo>
                        <a:pt x="63" y="18"/>
                      </a:lnTo>
                      <a:lnTo>
                        <a:pt x="71" y="24"/>
                      </a:lnTo>
                      <a:lnTo>
                        <a:pt x="78" y="31"/>
                      </a:lnTo>
                      <a:lnTo>
                        <a:pt x="85" y="38"/>
                      </a:lnTo>
                      <a:lnTo>
                        <a:pt x="91" y="42"/>
                      </a:lnTo>
                      <a:lnTo>
                        <a:pt x="95" y="45"/>
                      </a:lnTo>
                      <a:lnTo>
                        <a:pt x="96" y="46"/>
                      </a:lnTo>
                      <a:lnTo>
                        <a:pt x="92" y="48"/>
                      </a:lnTo>
                      <a:lnTo>
                        <a:pt x="85" y="50"/>
                      </a:lnTo>
                      <a:lnTo>
                        <a:pt x="75" y="52"/>
                      </a:lnTo>
                      <a:lnTo>
                        <a:pt x="65" y="53"/>
                      </a:lnTo>
                      <a:lnTo>
                        <a:pt x="52" y="52"/>
                      </a:lnTo>
                      <a:lnTo>
                        <a:pt x="50" y="51"/>
                      </a:lnTo>
                      <a:lnTo>
                        <a:pt x="46" y="47"/>
                      </a:lnTo>
                      <a:lnTo>
                        <a:pt x="39" y="41"/>
                      </a:lnTo>
                      <a:lnTo>
                        <a:pt x="33" y="34"/>
                      </a:lnTo>
                      <a:lnTo>
                        <a:pt x="15" y="18"/>
                      </a:lnTo>
                      <a:lnTo>
                        <a:pt x="7" y="11"/>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1" name="Freeform 96"/>
                <p:cNvSpPr>
                  <a:spLocks/>
                </p:cNvSpPr>
                <p:nvPr/>
              </p:nvSpPr>
              <p:spPr bwMode="auto">
                <a:xfrm>
                  <a:off x="9301442" y="4630737"/>
                  <a:ext cx="153988" cy="84138"/>
                </a:xfrm>
                <a:custGeom>
                  <a:avLst/>
                  <a:gdLst/>
                  <a:ahLst/>
                  <a:cxnLst>
                    <a:cxn ang="0">
                      <a:pos x="27" y="0"/>
                    </a:cxn>
                    <a:cxn ang="0">
                      <a:pos x="39" y="2"/>
                    </a:cxn>
                    <a:cxn ang="0">
                      <a:pos x="50" y="7"/>
                    </a:cxn>
                    <a:cxn ang="0">
                      <a:pos x="52" y="9"/>
                    </a:cxn>
                    <a:cxn ang="0">
                      <a:pos x="57" y="13"/>
                    </a:cxn>
                    <a:cxn ang="0">
                      <a:pos x="62" y="18"/>
                    </a:cxn>
                    <a:cxn ang="0">
                      <a:pos x="70" y="24"/>
                    </a:cxn>
                    <a:cxn ang="0">
                      <a:pos x="86" y="38"/>
                    </a:cxn>
                    <a:cxn ang="0">
                      <a:pos x="92" y="42"/>
                    </a:cxn>
                    <a:cxn ang="0">
                      <a:pos x="96" y="45"/>
                    </a:cxn>
                    <a:cxn ang="0">
                      <a:pos x="97" y="47"/>
                    </a:cxn>
                    <a:cxn ang="0">
                      <a:pos x="93" y="49"/>
                    </a:cxn>
                    <a:cxn ang="0">
                      <a:pos x="86" y="51"/>
                    </a:cxn>
                    <a:cxn ang="0">
                      <a:pos x="76" y="52"/>
                    </a:cxn>
                    <a:cxn ang="0">
                      <a:pos x="64" y="53"/>
                    </a:cxn>
                    <a:cxn ang="0">
                      <a:pos x="52" y="52"/>
                    </a:cxn>
                    <a:cxn ang="0">
                      <a:pos x="50" y="51"/>
                    </a:cxn>
                    <a:cxn ang="0">
                      <a:pos x="40" y="41"/>
                    </a:cxn>
                    <a:cxn ang="0">
                      <a:pos x="32" y="34"/>
                    </a:cxn>
                    <a:cxn ang="0">
                      <a:pos x="15" y="18"/>
                    </a:cxn>
                    <a:cxn ang="0">
                      <a:pos x="7" y="12"/>
                    </a:cxn>
                    <a:cxn ang="0">
                      <a:pos x="0" y="6"/>
                    </a:cxn>
                    <a:cxn ang="0">
                      <a:pos x="2" y="5"/>
                    </a:cxn>
                    <a:cxn ang="0">
                      <a:pos x="9" y="3"/>
                    </a:cxn>
                    <a:cxn ang="0">
                      <a:pos x="18" y="1"/>
                    </a:cxn>
                    <a:cxn ang="0">
                      <a:pos x="27" y="0"/>
                    </a:cxn>
                  </a:cxnLst>
                  <a:rect l="0" t="0" r="r" b="b"/>
                  <a:pathLst>
                    <a:path w="97" h="53">
                      <a:moveTo>
                        <a:pt x="27" y="0"/>
                      </a:moveTo>
                      <a:lnTo>
                        <a:pt x="39" y="2"/>
                      </a:lnTo>
                      <a:lnTo>
                        <a:pt x="50" y="7"/>
                      </a:lnTo>
                      <a:lnTo>
                        <a:pt x="52" y="9"/>
                      </a:lnTo>
                      <a:lnTo>
                        <a:pt x="57" y="13"/>
                      </a:lnTo>
                      <a:lnTo>
                        <a:pt x="62" y="18"/>
                      </a:lnTo>
                      <a:lnTo>
                        <a:pt x="70" y="24"/>
                      </a:lnTo>
                      <a:lnTo>
                        <a:pt x="86" y="38"/>
                      </a:lnTo>
                      <a:lnTo>
                        <a:pt x="92" y="42"/>
                      </a:lnTo>
                      <a:lnTo>
                        <a:pt x="96" y="45"/>
                      </a:lnTo>
                      <a:lnTo>
                        <a:pt x="97" y="47"/>
                      </a:lnTo>
                      <a:lnTo>
                        <a:pt x="93" y="49"/>
                      </a:lnTo>
                      <a:lnTo>
                        <a:pt x="86" y="51"/>
                      </a:lnTo>
                      <a:lnTo>
                        <a:pt x="76" y="52"/>
                      </a:lnTo>
                      <a:lnTo>
                        <a:pt x="64" y="53"/>
                      </a:lnTo>
                      <a:lnTo>
                        <a:pt x="52" y="52"/>
                      </a:lnTo>
                      <a:lnTo>
                        <a:pt x="50" y="51"/>
                      </a:lnTo>
                      <a:lnTo>
                        <a:pt x="40" y="41"/>
                      </a:lnTo>
                      <a:lnTo>
                        <a:pt x="32" y="34"/>
                      </a:lnTo>
                      <a:lnTo>
                        <a:pt x="15" y="18"/>
                      </a:lnTo>
                      <a:lnTo>
                        <a:pt x="7" y="12"/>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2" name="Freeform 97"/>
                <p:cNvSpPr>
                  <a:spLocks/>
                </p:cNvSpPr>
                <p:nvPr/>
              </p:nvSpPr>
              <p:spPr bwMode="auto">
                <a:xfrm>
                  <a:off x="9387167" y="4616450"/>
                  <a:ext cx="152400" cy="85725"/>
                </a:xfrm>
                <a:custGeom>
                  <a:avLst/>
                  <a:gdLst/>
                  <a:ahLst/>
                  <a:cxnLst>
                    <a:cxn ang="0">
                      <a:pos x="28" y="0"/>
                    </a:cxn>
                    <a:cxn ang="0">
                      <a:pos x="40" y="2"/>
                    </a:cxn>
                    <a:cxn ang="0">
                      <a:pos x="50" y="7"/>
                    </a:cxn>
                    <a:cxn ang="0">
                      <a:pos x="56" y="13"/>
                    </a:cxn>
                    <a:cxn ang="0">
                      <a:pos x="63" y="19"/>
                    </a:cxn>
                    <a:cxn ang="0">
                      <a:pos x="71" y="25"/>
                    </a:cxn>
                    <a:cxn ang="0">
                      <a:pos x="79" y="31"/>
                    </a:cxn>
                    <a:cxn ang="0">
                      <a:pos x="86" y="38"/>
                    </a:cxn>
                    <a:cxn ang="0">
                      <a:pos x="91" y="42"/>
                    </a:cxn>
                    <a:cxn ang="0">
                      <a:pos x="95" y="45"/>
                    </a:cxn>
                    <a:cxn ang="0">
                      <a:pos x="96" y="47"/>
                    </a:cxn>
                    <a:cxn ang="0">
                      <a:pos x="92" y="49"/>
                    </a:cxn>
                    <a:cxn ang="0">
                      <a:pos x="86" y="51"/>
                    </a:cxn>
                    <a:cxn ang="0">
                      <a:pos x="76" y="53"/>
                    </a:cxn>
                    <a:cxn ang="0">
                      <a:pos x="64" y="54"/>
                    </a:cxn>
                    <a:cxn ang="0">
                      <a:pos x="52" y="53"/>
                    </a:cxn>
                    <a:cxn ang="0">
                      <a:pos x="50" y="52"/>
                    </a:cxn>
                    <a:cxn ang="0">
                      <a:pos x="47" y="47"/>
                    </a:cxn>
                    <a:cxn ang="0">
                      <a:pos x="40" y="42"/>
                    </a:cxn>
                    <a:cxn ang="0">
                      <a:pos x="24" y="27"/>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40" y="2"/>
                      </a:lnTo>
                      <a:lnTo>
                        <a:pt x="50" y="7"/>
                      </a:lnTo>
                      <a:lnTo>
                        <a:pt x="56" y="13"/>
                      </a:lnTo>
                      <a:lnTo>
                        <a:pt x="63" y="19"/>
                      </a:lnTo>
                      <a:lnTo>
                        <a:pt x="71" y="25"/>
                      </a:lnTo>
                      <a:lnTo>
                        <a:pt x="79" y="31"/>
                      </a:lnTo>
                      <a:lnTo>
                        <a:pt x="86" y="38"/>
                      </a:lnTo>
                      <a:lnTo>
                        <a:pt x="91" y="42"/>
                      </a:lnTo>
                      <a:lnTo>
                        <a:pt x="95" y="45"/>
                      </a:lnTo>
                      <a:lnTo>
                        <a:pt x="96" y="47"/>
                      </a:lnTo>
                      <a:lnTo>
                        <a:pt x="92" y="49"/>
                      </a:lnTo>
                      <a:lnTo>
                        <a:pt x="86" y="51"/>
                      </a:lnTo>
                      <a:lnTo>
                        <a:pt x="76" y="53"/>
                      </a:lnTo>
                      <a:lnTo>
                        <a:pt x="64" y="54"/>
                      </a:lnTo>
                      <a:lnTo>
                        <a:pt x="52" y="53"/>
                      </a:lnTo>
                      <a:lnTo>
                        <a:pt x="50" y="52"/>
                      </a:lnTo>
                      <a:lnTo>
                        <a:pt x="47" y="47"/>
                      </a:lnTo>
                      <a:lnTo>
                        <a:pt x="40" y="42"/>
                      </a:lnTo>
                      <a:lnTo>
                        <a:pt x="24" y="27"/>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3" name="Freeform 98"/>
                <p:cNvSpPr>
                  <a:spLocks/>
                </p:cNvSpPr>
                <p:nvPr/>
              </p:nvSpPr>
              <p:spPr bwMode="auto">
                <a:xfrm>
                  <a:off x="9469717" y="4602162"/>
                  <a:ext cx="152400" cy="85725"/>
                </a:xfrm>
                <a:custGeom>
                  <a:avLst/>
                  <a:gdLst/>
                  <a:ahLst/>
                  <a:cxnLst>
                    <a:cxn ang="0">
                      <a:pos x="28" y="0"/>
                    </a:cxn>
                    <a:cxn ang="0">
                      <a:pos x="39" y="2"/>
                    </a:cxn>
                    <a:cxn ang="0">
                      <a:pos x="50" y="7"/>
                    </a:cxn>
                    <a:cxn ang="0">
                      <a:pos x="56" y="13"/>
                    </a:cxn>
                    <a:cxn ang="0">
                      <a:pos x="63" y="19"/>
                    </a:cxn>
                    <a:cxn ang="0">
                      <a:pos x="71" y="25"/>
                    </a:cxn>
                    <a:cxn ang="0">
                      <a:pos x="78" y="32"/>
                    </a:cxn>
                    <a:cxn ang="0">
                      <a:pos x="85" y="38"/>
                    </a:cxn>
                    <a:cxn ang="0">
                      <a:pos x="91" y="42"/>
                    </a:cxn>
                    <a:cxn ang="0">
                      <a:pos x="95" y="45"/>
                    </a:cxn>
                    <a:cxn ang="0">
                      <a:pos x="96" y="47"/>
                    </a:cxn>
                    <a:cxn ang="0">
                      <a:pos x="92" y="49"/>
                    </a:cxn>
                    <a:cxn ang="0">
                      <a:pos x="85" y="51"/>
                    </a:cxn>
                    <a:cxn ang="0">
                      <a:pos x="76" y="53"/>
                    </a:cxn>
                    <a:cxn ang="0">
                      <a:pos x="65" y="54"/>
                    </a:cxn>
                    <a:cxn ang="0">
                      <a:pos x="52" y="53"/>
                    </a:cxn>
                    <a:cxn ang="0">
                      <a:pos x="50" y="52"/>
                    </a:cxn>
                    <a:cxn ang="0">
                      <a:pos x="46" y="47"/>
                    </a:cxn>
                    <a:cxn ang="0">
                      <a:pos x="39" y="42"/>
                    </a:cxn>
                    <a:cxn ang="0">
                      <a:pos x="33" y="35"/>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39" y="2"/>
                      </a:lnTo>
                      <a:lnTo>
                        <a:pt x="50" y="7"/>
                      </a:lnTo>
                      <a:lnTo>
                        <a:pt x="56" y="13"/>
                      </a:lnTo>
                      <a:lnTo>
                        <a:pt x="63" y="19"/>
                      </a:lnTo>
                      <a:lnTo>
                        <a:pt x="71" y="25"/>
                      </a:lnTo>
                      <a:lnTo>
                        <a:pt x="78" y="32"/>
                      </a:lnTo>
                      <a:lnTo>
                        <a:pt x="85" y="38"/>
                      </a:lnTo>
                      <a:lnTo>
                        <a:pt x="91" y="42"/>
                      </a:lnTo>
                      <a:lnTo>
                        <a:pt x="95" y="45"/>
                      </a:lnTo>
                      <a:lnTo>
                        <a:pt x="96" y="47"/>
                      </a:lnTo>
                      <a:lnTo>
                        <a:pt x="92" y="49"/>
                      </a:lnTo>
                      <a:lnTo>
                        <a:pt x="85" y="51"/>
                      </a:lnTo>
                      <a:lnTo>
                        <a:pt x="76" y="53"/>
                      </a:lnTo>
                      <a:lnTo>
                        <a:pt x="65" y="54"/>
                      </a:lnTo>
                      <a:lnTo>
                        <a:pt x="52" y="53"/>
                      </a:lnTo>
                      <a:lnTo>
                        <a:pt x="50" y="52"/>
                      </a:lnTo>
                      <a:lnTo>
                        <a:pt x="46" y="47"/>
                      </a:lnTo>
                      <a:lnTo>
                        <a:pt x="39" y="42"/>
                      </a:lnTo>
                      <a:lnTo>
                        <a:pt x="33" y="35"/>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4" name="Freeform 99"/>
                <p:cNvSpPr>
                  <a:spLocks/>
                </p:cNvSpPr>
                <p:nvPr/>
              </p:nvSpPr>
              <p:spPr bwMode="auto">
                <a:xfrm>
                  <a:off x="9553854" y="4591050"/>
                  <a:ext cx="123825" cy="84138"/>
                </a:xfrm>
                <a:custGeom>
                  <a:avLst/>
                  <a:gdLst/>
                  <a:ahLst/>
                  <a:cxnLst>
                    <a:cxn ang="0">
                      <a:pos x="18" y="0"/>
                    </a:cxn>
                    <a:cxn ang="0">
                      <a:pos x="27" y="0"/>
                    </a:cxn>
                    <a:cxn ang="0">
                      <a:pos x="39" y="1"/>
                    </a:cxn>
                    <a:cxn ang="0">
                      <a:pos x="50" y="6"/>
                    </a:cxn>
                    <a:cxn ang="0">
                      <a:pos x="55" y="11"/>
                    </a:cxn>
                    <a:cxn ang="0">
                      <a:pos x="61" y="15"/>
                    </a:cxn>
                    <a:cxn ang="0">
                      <a:pos x="74" y="27"/>
                    </a:cxn>
                    <a:cxn ang="0">
                      <a:pos x="78" y="39"/>
                    </a:cxn>
                    <a:cxn ang="0">
                      <a:pos x="78" y="51"/>
                    </a:cxn>
                    <a:cxn ang="0">
                      <a:pos x="65" y="53"/>
                    </a:cxn>
                    <a:cxn ang="0">
                      <a:pos x="52" y="52"/>
                    </a:cxn>
                    <a:cxn ang="0">
                      <a:pos x="50" y="51"/>
                    </a:cxn>
                    <a:cxn ang="0">
                      <a:pos x="46" y="46"/>
                    </a:cxn>
                    <a:cxn ang="0">
                      <a:pos x="40" y="42"/>
                    </a:cxn>
                    <a:cxn ang="0">
                      <a:pos x="32" y="34"/>
                    </a:cxn>
                    <a:cxn ang="0">
                      <a:pos x="15" y="18"/>
                    </a:cxn>
                    <a:cxn ang="0">
                      <a:pos x="7" y="11"/>
                    </a:cxn>
                    <a:cxn ang="0">
                      <a:pos x="0" y="5"/>
                    </a:cxn>
                    <a:cxn ang="0">
                      <a:pos x="2" y="4"/>
                    </a:cxn>
                    <a:cxn ang="0">
                      <a:pos x="9" y="2"/>
                    </a:cxn>
                    <a:cxn ang="0">
                      <a:pos x="18" y="0"/>
                    </a:cxn>
                  </a:cxnLst>
                  <a:rect l="0" t="0" r="r" b="b"/>
                  <a:pathLst>
                    <a:path w="78" h="53">
                      <a:moveTo>
                        <a:pt x="18" y="0"/>
                      </a:moveTo>
                      <a:lnTo>
                        <a:pt x="27" y="0"/>
                      </a:lnTo>
                      <a:lnTo>
                        <a:pt x="39" y="1"/>
                      </a:lnTo>
                      <a:lnTo>
                        <a:pt x="50" y="6"/>
                      </a:lnTo>
                      <a:lnTo>
                        <a:pt x="55" y="11"/>
                      </a:lnTo>
                      <a:lnTo>
                        <a:pt x="61" y="15"/>
                      </a:lnTo>
                      <a:lnTo>
                        <a:pt x="74" y="27"/>
                      </a:lnTo>
                      <a:lnTo>
                        <a:pt x="78" y="39"/>
                      </a:lnTo>
                      <a:lnTo>
                        <a:pt x="78" y="51"/>
                      </a:lnTo>
                      <a:lnTo>
                        <a:pt x="65" y="53"/>
                      </a:lnTo>
                      <a:lnTo>
                        <a:pt x="52" y="52"/>
                      </a:lnTo>
                      <a:lnTo>
                        <a:pt x="50" y="51"/>
                      </a:lnTo>
                      <a:lnTo>
                        <a:pt x="46" y="46"/>
                      </a:lnTo>
                      <a:lnTo>
                        <a:pt x="40" y="42"/>
                      </a:lnTo>
                      <a:lnTo>
                        <a:pt x="32" y="34"/>
                      </a:lnTo>
                      <a:lnTo>
                        <a:pt x="15" y="18"/>
                      </a:lnTo>
                      <a:lnTo>
                        <a:pt x="7" y="11"/>
                      </a:lnTo>
                      <a:lnTo>
                        <a:pt x="0" y="5"/>
                      </a:lnTo>
                      <a:lnTo>
                        <a:pt x="2" y="4"/>
                      </a:lnTo>
                      <a:lnTo>
                        <a:pt x="9" y="2"/>
                      </a:lnTo>
                      <a:lnTo>
                        <a:pt x="1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5" name="Freeform 100"/>
                <p:cNvSpPr>
                  <a:spLocks/>
                </p:cNvSpPr>
                <p:nvPr/>
              </p:nvSpPr>
              <p:spPr bwMode="auto">
                <a:xfrm>
                  <a:off x="9002992" y="4494212"/>
                  <a:ext cx="587375" cy="130175"/>
                </a:xfrm>
                <a:custGeom>
                  <a:avLst/>
                  <a:gdLst/>
                  <a:ahLst/>
                  <a:cxnLst>
                    <a:cxn ang="0">
                      <a:pos x="338" y="0"/>
                    </a:cxn>
                    <a:cxn ang="0">
                      <a:pos x="349" y="2"/>
                    </a:cxn>
                    <a:cxn ang="0">
                      <a:pos x="358" y="8"/>
                    </a:cxn>
                    <a:cxn ang="0">
                      <a:pos x="367" y="17"/>
                    </a:cxn>
                    <a:cxn ang="0">
                      <a:pos x="370" y="26"/>
                    </a:cxn>
                    <a:cxn ang="0">
                      <a:pos x="370" y="33"/>
                    </a:cxn>
                    <a:cxn ang="0">
                      <a:pos x="367" y="39"/>
                    </a:cxn>
                    <a:cxn ang="0">
                      <a:pos x="358" y="44"/>
                    </a:cxn>
                    <a:cxn ang="0">
                      <a:pos x="345" y="48"/>
                    </a:cxn>
                    <a:cxn ang="0">
                      <a:pos x="329" y="51"/>
                    </a:cxn>
                    <a:cxn ang="0">
                      <a:pos x="307" y="54"/>
                    </a:cxn>
                    <a:cxn ang="0">
                      <a:pos x="288" y="56"/>
                    </a:cxn>
                    <a:cxn ang="0">
                      <a:pos x="264" y="57"/>
                    </a:cxn>
                    <a:cxn ang="0">
                      <a:pos x="238" y="59"/>
                    </a:cxn>
                    <a:cxn ang="0">
                      <a:pos x="209" y="60"/>
                    </a:cxn>
                    <a:cxn ang="0">
                      <a:pos x="151" y="61"/>
                    </a:cxn>
                    <a:cxn ang="0">
                      <a:pos x="124" y="63"/>
                    </a:cxn>
                    <a:cxn ang="0">
                      <a:pos x="100" y="64"/>
                    </a:cxn>
                    <a:cxn ang="0">
                      <a:pos x="80" y="66"/>
                    </a:cxn>
                    <a:cxn ang="0">
                      <a:pos x="65" y="68"/>
                    </a:cxn>
                    <a:cxn ang="0">
                      <a:pos x="44" y="72"/>
                    </a:cxn>
                    <a:cxn ang="0">
                      <a:pos x="28" y="76"/>
                    </a:cxn>
                    <a:cxn ang="0">
                      <a:pos x="18" y="79"/>
                    </a:cxn>
                    <a:cxn ang="0">
                      <a:pos x="12" y="81"/>
                    </a:cxn>
                    <a:cxn ang="0">
                      <a:pos x="10" y="82"/>
                    </a:cxn>
                    <a:cxn ang="0">
                      <a:pos x="9" y="81"/>
                    </a:cxn>
                    <a:cxn ang="0">
                      <a:pos x="7" y="78"/>
                    </a:cxn>
                    <a:cxn ang="0">
                      <a:pos x="5" y="73"/>
                    </a:cxn>
                    <a:cxn ang="0">
                      <a:pos x="2" y="67"/>
                    </a:cxn>
                    <a:cxn ang="0">
                      <a:pos x="0" y="61"/>
                    </a:cxn>
                    <a:cxn ang="0">
                      <a:pos x="0" y="56"/>
                    </a:cxn>
                    <a:cxn ang="0">
                      <a:pos x="2" y="49"/>
                    </a:cxn>
                    <a:cxn ang="0">
                      <a:pos x="7" y="44"/>
                    </a:cxn>
                    <a:cxn ang="0">
                      <a:pos x="15" y="40"/>
                    </a:cxn>
                    <a:cxn ang="0">
                      <a:pos x="38" y="34"/>
                    </a:cxn>
                    <a:cxn ang="0">
                      <a:pos x="62" y="30"/>
                    </a:cxn>
                    <a:cxn ang="0">
                      <a:pos x="88" y="27"/>
                    </a:cxn>
                    <a:cxn ang="0">
                      <a:pos x="117" y="25"/>
                    </a:cxn>
                    <a:cxn ang="0">
                      <a:pos x="144" y="24"/>
                    </a:cxn>
                    <a:cxn ang="0">
                      <a:pos x="166" y="23"/>
                    </a:cxn>
                    <a:cxn ang="0">
                      <a:pos x="190" y="21"/>
                    </a:cxn>
                    <a:cxn ang="0">
                      <a:pos x="217" y="19"/>
                    </a:cxn>
                    <a:cxn ang="0">
                      <a:pos x="244" y="17"/>
                    </a:cxn>
                    <a:cxn ang="0">
                      <a:pos x="269" y="13"/>
                    </a:cxn>
                    <a:cxn ang="0">
                      <a:pos x="290" y="10"/>
                    </a:cxn>
                    <a:cxn ang="0">
                      <a:pos x="307" y="6"/>
                    </a:cxn>
                    <a:cxn ang="0">
                      <a:pos x="325" y="2"/>
                    </a:cxn>
                    <a:cxn ang="0">
                      <a:pos x="338" y="0"/>
                    </a:cxn>
                  </a:cxnLst>
                  <a:rect l="0" t="0" r="r" b="b"/>
                  <a:pathLst>
                    <a:path w="370" h="82">
                      <a:moveTo>
                        <a:pt x="338" y="0"/>
                      </a:moveTo>
                      <a:lnTo>
                        <a:pt x="349" y="2"/>
                      </a:lnTo>
                      <a:lnTo>
                        <a:pt x="358" y="8"/>
                      </a:lnTo>
                      <a:lnTo>
                        <a:pt x="367" y="17"/>
                      </a:lnTo>
                      <a:lnTo>
                        <a:pt x="370" y="26"/>
                      </a:lnTo>
                      <a:lnTo>
                        <a:pt x="370" y="33"/>
                      </a:lnTo>
                      <a:lnTo>
                        <a:pt x="367" y="39"/>
                      </a:lnTo>
                      <a:lnTo>
                        <a:pt x="358" y="44"/>
                      </a:lnTo>
                      <a:lnTo>
                        <a:pt x="345" y="48"/>
                      </a:lnTo>
                      <a:lnTo>
                        <a:pt x="329" y="51"/>
                      </a:lnTo>
                      <a:lnTo>
                        <a:pt x="307" y="54"/>
                      </a:lnTo>
                      <a:lnTo>
                        <a:pt x="288" y="56"/>
                      </a:lnTo>
                      <a:lnTo>
                        <a:pt x="264" y="57"/>
                      </a:lnTo>
                      <a:lnTo>
                        <a:pt x="238" y="59"/>
                      </a:lnTo>
                      <a:lnTo>
                        <a:pt x="209" y="60"/>
                      </a:lnTo>
                      <a:lnTo>
                        <a:pt x="151" y="61"/>
                      </a:lnTo>
                      <a:lnTo>
                        <a:pt x="124" y="63"/>
                      </a:lnTo>
                      <a:lnTo>
                        <a:pt x="100" y="64"/>
                      </a:lnTo>
                      <a:lnTo>
                        <a:pt x="80" y="66"/>
                      </a:lnTo>
                      <a:lnTo>
                        <a:pt x="65" y="68"/>
                      </a:lnTo>
                      <a:lnTo>
                        <a:pt x="44" y="72"/>
                      </a:lnTo>
                      <a:lnTo>
                        <a:pt x="28" y="76"/>
                      </a:lnTo>
                      <a:lnTo>
                        <a:pt x="18" y="79"/>
                      </a:lnTo>
                      <a:lnTo>
                        <a:pt x="12" y="81"/>
                      </a:lnTo>
                      <a:lnTo>
                        <a:pt x="10" y="82"/>
                      </a:lnTo>
                      <a:lnTo>
                        <a:pt x="9" y="81"/>
                      </a:lnTo>
                      <a:lnTo>
                        <a:pt x="7" y="78"/>
                      </a:lnTo>
                      <a:lnTo>
                        <a:pt x="5" y="73"/>
                      </a:lnTo>
                      <a:lnTo>
                        <a:pt x="2" y="67"/>
                      </a:lnTo>
                      <a:lnTo>
                        <a:pt x="0" y="61"/>
                      </a:lnTo>
                      <a:lnTo>
                        <a:pt x="0" y="56"/>
                      </a:lnTo>
                      <a:lnTo>
                        <a:pt x="2" y="49"/>
                      </a:lnTo>
                      <a:lnTo>
                        <a:pt x="7" y="44"/>
                      </a:lnTo>
                      <a:lnTo>
                        <a:pt x="15" y="40"/>
                      </a:lnTo>
                      <a:lnTo>
                        <a:pt x="38" y="34"/>
                      </a:lnTo>
                      <a:lnTo>
                        <a:pt x="62" y="30"/>
                      </a:lnTo>
                      <a:lnTo>
                        <a:pt x="88" y="27"/>
                      </a:lnTo>
                      <a:lnTo>
                        <a:pt x="117" y="25"/>
                      </a:lnTo>
                      <a:lnTo>
                        <a:pt x="144" y="24"/>
                      </a:lnTo>
                      <a:lnTo>
                        <a:pt x="166" y="23"/>
                      </a:lnTo>
                      <a:lnTo>
                        <a:pt x="190" y="21"/>
                      </a:lnTo>
                      <a:lnTo>
                        <a:pt x="217" y="19"/>
                      </a:lnTo>
                      <a:lnTo>
                        <a:pt x="244" y="17"/>
                      </a:lnTo>
                      <a:lnTo>
                        <a:pt x="269" y="13"/>
                      </a:lnTo>
                      <a:lnTo>
                        <a:pt x="290" y="10"/>
                      </a:lnTo>
                      <a:lnTo>
                        <a:pt x="307" y="6"/>
                      </a:lnTo>
                      <a:lnTo>
                        <a:pt x="325" y="2"/>
                      </a:lnTo>
                      <a:lnTo>
                        <a:pt x="338"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6" name="Freeform 101"/>
                <p:cNvSpPr>
                  <a:spLocks/>
                </p:cNvSpPr>
                <p:nvPr/>
              </p:nvSpPr>
              <p:spPr bwMode="auto">
                <a:xfrm>
                  <a:off x="9080779" y="4548187"/>
                  <a:ext cx="127000" cy="71438"/>
                </a:xfrm>
                <a:custGeom>
                  <a:avLst/>
                  <a:gdLst/>
                  <a:ahLst/>
                  <a:cxnLst>
                    <a:cxn ang="0">
                      <a:pos x="23" y="0"/>
                    </a:cxn>
                    <a:cxn ang="0">
                      <a:pos x="33" y="2"/>
                    </a:cxn>
                    <a:cxn ang="0">
                      <a:pos x="42" y="6"/>
                    </a:cxn>
                    <a:cxn ang="0">
                      <a:pos x="44" y="8"/>
                    </a:cxn>
                    <a:cxn ang="0">
                      <a:pos x="49" y="12"/>
                    </a:cxn>
                    <a:cxn ang="0">
                      <a:pos x="55" y="18"/>
                    </a:cxn>
                    <a:cxn ang="0">
                      <a:pos x="64" y="25"/>
                    </a:cxn>
                    <a:cxn ang="0">
                      <a:pos x="71" y="30"/>
                    </a:cxn>
                    <a:cxn ang="0">
                      <a:pos x="77" y="35"/>
                    </a:cxn>
                    <a:cxn ang="0">
                      <a:pos x="80" y="37"/>
                    </a:cxn>
                    <a:cxn ang="0">
                      <a:pos x="80" y="39"/>
                    </a:cxn>
                    <a:cxn ang="0">
                      <a:pos x="76" y="42"/>
                    </a:cxn>
                    <a:cxn ang="0">
                      <a:pos x="67" y="44"/>
                    </a:cxn>
                    <a:cxn ang="0">
                      <a:pos x="55" y="45"/>
                    </a:cxn>
                    <a:cxn ang="0">
                      <a:pos x="43" y="44"/>
                    </a:cxn>
                    <a:cxn ang="0">
                      <a:pos x="38" y="38"/>
                    </a:cxn>
                    <a:cxn ang="0">
                      <a:pos x="31" y="32"/>
                    </a:cxn>
                    <a:cxn ang="0">
                      <a:pos x="23" y="26"/>
                    </a:cxn>
                    <a:cxn ang="0">
                      <a:pos x="15" y="18"/>
                    </a:cxn>
                    <a:cxn ang="0">
                      <a:pos x="7" y="11"/>
                    </a:cxn>
                    <a:cxn ang="0">
                      <a:pos x="0" y="5"/>
                    </a:cxn>
                    <a:cxn ang="0">
                      <a:pos x="2" y="4"/>
                    </a:cxn>
                    <a:cxn ang="0">
                      <a:pos x="7" y="3"/>
                    </a:cxn>
                    <a:cxn ang="0">
                      <a:pos x="14" y="1"/>
                    </a:cxn>
                    <a:cxn ang="0">
                      <a:pos x="23" y="0"/>
                    </a:cxn>
                  </a:cxnLst>
                  <a:rect l="0" t="0" r="r" b="b"/>
                  <a:pathLst>
                    <a:path w="80" h="45">
                      <a:moveTo>
                        <a:pt x="23" y="0"/>
                      </a:moveTo>
                      <a:lnTo>
                        <a:pt x="33" y="2"/>
                      </a:lnTo>
                      <a:lnTo>
                        <a:pt x="42" y="6"/>
                      </a:lnTo>
                      <a:lnTo>
                        <a:pt x="44" y="8"/>
                      </a:lnTo>
                      <a:lnTo>
                        <a:pt x="49" y="12"/>
                      </a:lnTo>
                      <a:lnTo>
                        <a:pt x="55" y="18"/>
                      </a:lnTo>
                      <a:lnTo>
                        <a:pt x="64" y="25"/>
                      </a:lnTo>
                      <a:lnTo>
                        <a:pt x="71" y="30"/>
                      </a:lnTo>
                      <a:lnTo>
                        <a:pt x="77" y="35"/>
                      </a:lnTo>
                      <a:lnTo>
                        <a:pt x="80" y="37"/>
                      </a:lnTo>
                      <a:lnTo>
                        <a:pt x="80" y="39"/>
                      </a:lnTo>
                      <a:lnTo>
                        <a:pt x="76" y="42"/>
                      </a:lnTo>
                      <a:lnTo>
                        <a:pt x="67" y="44"/>
                      </a:lnTo>
                      <a:lnTo>
                        <a:pt x="55" y="45"/>
                      </a:lnTo>
                      <a:lnTo>
                        <a:pt x="43" y="44"/>
                      </a:lnTo>
                      <a:lnTo>
                        <a:pt x="38" y="38"/>
                      </a:lnTo>
                      <a:lnTo>
                        <a:pt x="31"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7" name="Freeform 102"/>
                <p:cNvSpPr>
                  <a:spLocks/>
                </p:cNvSpPr>
                <p:nvPr/>
              </p:nvSpPr>
              <p:spPr bwMode="auto">
                <a:xfrm>
                  <a:off x="9006167" y="4552950"/>
                  <a:ext cx="123825" cy="69850"/>
                </a:xfrm>
                <a:custGeom>
                  <a:avLst/>
                  <a:gdLst/>
                  <a:ahLst/>
                  <a:cxnLst>
                    <a:cxn ang="0">
                      <a:pos x="19" y="0"/>
                    </a:cxn>
                    <a:cxn ang="0">
                      <a:pos x="30" y="1"/>
                    </a:cxn>
                    <a:cxn ang="0">
                      <a:pos x="40" y="6"/>
                    </a:cxn>
                    <a:cxn ang="0">
                      <a:pos x="42" y="8"/>
                    </a:cxn>
                    <a:cxn ang="0">
                      <a:pos x="46" y="12"/>
                    </a:cxn>
                    <a:cxn ang="0">
                      <a:pos x="53" y="18"/>
                    </a:cxn>
                    <a:cxn ang="0">
                      <a:pos x="61" y="23"/>
                    </a:cxn>
                    <a:cxn ang="0">
                      <a:pos x="68" y="29"/>
                    </a:cxn>
                    <a:cxn ang="0">
                      <a:pos x="74" y="34"/>
                    </a:cxn>
                    <a:cxn ang="0">
                      <a:pos x="78" y="37"/>
                    </a:cxn>
                    <a:cxn ang="0">
                      <a:pos x="78" y="39"/>
                    </a:cxn>
                    <a:cxn ang="0">
                      <a:pos x="73" y="41"/>
                    </a:cxn>
                    <a:cxn ang="0">
                      <a:pos x="65" y="43"/>
                    </a:cxn>
                    <a:cxn ang="0">
                      <a:pos x="53" y="44"/>
                    </a:cxn>
                    <a:cxn ang="0">
                      <a:pos x="42" y="44"/>
                    </a:cxn>
                    <a:cxn ang="0">
                      <a:pos x="36" y="38"/>
                    </a:cxn>
                    <a:cxn ang="0">
                      <a:pos x="29" y="32"/>
                    </a:cxn>
                    <a:cxn ang="0">
                      <a:pos x="22" y="25"/>
                    </a:cxn>
                    <a:cxn ang="0">
                      <a:pos x="6" y="12"/>
                    </a:cxn>
                    <a:cxn ang="0">
                      <a:pos x="0" y="6"/>
                    </a:cxn>
                    <a:cxn ang="0">
                      <a:pos x="3" y="3"/>
                    </a:cxn>
                    <a:cxn ang="0">
                      <a:pos x="10" y="1"/>
                    </a:cxn>
                    <a:cxn ang="0">
                      <a:pos x="19" y="0"/>
                    </a:cxn>
                  </a:cxnLst>
                  <a:rect l="0" t="0" r="r" b="b"/>
                  <a:pathLst>
                    <a:path w="78" h="44">
                      <a:moveTo>
                        <a:pt x="19" y="0"/>
                      </a:moveTo>
                      <a:lnTo>
                        <a:pt x="30" y="1"/>
                      </a:lnTo>
                      <a:lnTo>
                        <a:pt x="40" y="6"/>
                      </a:lnTo>
                      <a:lnTo>
                        <a:pt x="42" y="8"/>
                      </a:lnTo>
                      <a:lnTo>
                        <a:pt x="46" y="12"/>
                      </a:lnTo>
                      <a:lnTo>
                        <a:pt x="53" y="18"/>
                      </a:lnTo>
                      <a:lnTo>
                        <a:pt x="61" y="23"/>
                      </a:lnTo>
                      <a:lnTo>
                        <a:pt x="68" y="29"/>
                      </a:lnTo>
                      <a:lnTo>
                        <a:pt x="74" y="34"/>
                      </a:lnTo>
                      <a:lnTo>
                        <a:pt x="78" y="37"/>
                      </a:lnTo>
                      <a:lnTo>
                        <a:pt x="78" y="39"/>
                      </a:lnTo>
                      <a:lnTo>
                        <a:pt x="73" y="41"/>
                      </a:lnTo>
                      <a:lnTo>
                        <a:pt x="65" y="43"/>
                      </a:lnTo>
                      <a:lnTo>
                        <a:pt x="53" y="44"/>
                      </a:lnTo>
                      <a:lnTo>
                        <a:pt x="42" y="44"/>
                      </a:lnTo>
                      <a:lnTo>
                        <a:pt x="36" y="38"/>
                      </a:lnTo>
                      <a:lnTo>
                        <a:pt x="29" y="32"/>
                      </a:lnTo>
                      <a:lnTo>
                        <a:pt x="22" y="25"/>
                      </a:lnTo>
                      <a:lnTo>
                        <a:pt x="6" y="12"/>
                      </a:lnTo>
                      <a:lnTo>
                        <a:pt x="0" y="6"/>
                      </a:lnTo>
                      <a:lnTo>
                        <a:pt x="3" y="3"/>
                      </a:lnTo>
                      <a:lnTo>
                        <a:pt x="10" y="1"/>
                      </a:lnTo>
                      <a:lnTo>
                        <a:pt x="19"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8" name="Freeform 103"/>
                <p:cNvSpPr>
                  <a:spLocks/>
                </p:cNvSpPr>
                <p:nvPr/>
              </p:nvSpPr>
              <p:spPr bwMode="auto">
                <a:xfrm>
                  <a:off x="8996642" y="4572000"/>
                  <a:ext cx="52388" cy="50800"/>
                </a:xfrm>
                <a:custGeom>
                  <a:avLst/>
                  <a:gdLst/>
                  <a:ahLst/>
                  <a:cxnLst>
                    <a:cxn ang="0">
                      <a:pos x="2" y="0"/>
                    </a:cxn>
                    <a:cxn ang="0">
                      <a:pos x="9" y="6"/>
                    </a:cxn>
                    <a:cxn ang="0">
                      <a:pos x="16" y="11"/>
                    </a:cxn>
                    <a:cxn ang="0">
                      <a:pos x="23" y="18"/>
                    </a:cxn>
                    <a:cxn ang="0">
                      <a:pos x="29" y="22"/>
                    </a:cxn>
                    <a:cxn ang="0">
                      <a:pos x="33" y="25"/>
                    </a:cxn>
                    <a:cxn ang="0">
                      <a:pos x="33" y="27"/>
                    </a:cxn>
                    <a:cxn ang="0">
                      <a:pos x="29" y="29"/>
                    </a:cxn>
                    <a:cxn ang="0">
                      <a:pos x="22" y="31"/>
                    </a:cxn>
                    <a:cxn ang="0">
                      <a:pos x="13" y="32"/>
                    </a:cxn>
                    <a:cxn ang="0">
                      <a:pos x="3" y="32"/>
                    </a:cxn>
                    <a:cxn ang="0">
                      <a:pos x="3" y="30"/>
                    </a:cxn>
                    <a:cxn ang="0">
                      <a:pos x="1" y="17"/>
                    </a:cxn>
                    <a:cxn ang="0">
                      <a:pos x="0" y="8"/>
                    </a:cxn>
                    <a:cxn ang="0">
                      <a:pos x="2" y="0"/>
                    </a:cxn>
                  </a:cxnLst>
                  <a:rect l="0" t="0" r="r" b="b"/>
                  <a:pathLst>
                    <a:path w="33" h="32">
                      <a:moveTo>
                        <a:pt x="2" y="0"/>
                      </a:moveTo>
                      <a:lnTo>
                        <a:pt x="9" y="6"/>
                      </a:lnTo>
                      <a:lnTo>
                        <a:pt x="16" y="11"/>
                      </a:lnTo>
                      <a:lnTo>
                        <a:pt x="23" y="18"/>
                      </a:lnTo>
                      <a:lnTo>
                        <a:pt x="29" y="22"/>
                      </a:lnTo>
                      <a:lnTo>
                        <a:pt x="33" y="25"/>
                      </a:lnTo>
                      <a:lnTo>
                        <a:pt x="33" y="27"/>
                      </a:lnTo>
                      <a:lnTo>
                        <a:pt x="29" y="29"/>
                      </a:lnTo>
                      <a:lnTo>
                        <a:pt x="22" y="31"/>
                      </a:lnTo>
                      <a:lnTo>
                        <a:pt x="13" y="32"/>
                      </a:lnTo>
                      <a:lnTo>
                        <a:pt x="3" y="32"/>
                      </a:lnTo>
                      <a:lnTo>
                        <a:pt x="3" y="30"/>
                      </a:lnTo>
                      <a:lnTo>
                        <a:pt x="1" y="17"/>
                      </a:lnTo>
                      <a:lnTo>
                        <a:pt x="0" y="8"/>
                      </a:lnTo>
                      <a:lnTo>
                        <a:pt x="2"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9" name="Freeform 104"/>
                <p:cNvSpPr>
                  <a:spLocks/>
                </p:cNvSpPr>
                <p:nvPr/>
              </p:nvSpPr>
              <p:spPr bwMode="auto">
                <a:xfrm>
                  <a:off x="9156979" y="4548187"/>
                  <a:ext cx="127000" cy="71438"/>
                </a:xfrm>
                <a:custGeom>
                  <a:avLst/>
                  <a:gdLst/>
                  <a:ahLst/>
                  <a:cxnLst>
                    <a:cxn ang="0">
                      <a:pos x="24" y="0"/>
                    </a:cxn>
                    <a:cxn ang="0">
                      <a:pos x="33" y="2"/>
                    </a:cxn>
                    <a:cxn ang="0">
                      <a:pos x="42" y="6"/>
                    </a:cxn>
                    <a:cxn ang="0">
                      <a:pos x="44" y="8"/>
                    </a:cxn>
                    <a:cxn ang="0">
                      <a:pos x="49" y="12"/>
                    </a:cxn>
                    <a:cxn ang="0">
                      <a:pos x="56" y="18"/>
                    </a:cxn>
                    <a:cxn ang="0">
                      <a:pos x="64" y="25"/>
                    </a:cxn>
                    <a:cxn ang="0">
                      <a:pos x="71" y="30"/>
                    </a:cxn>
                    <a:cxn ang="0">
                      <a:pos x="76" y="35"/>
                    </a:cxn>
                    <a:cxn ang="0">
                      <a:pos x="80" y="37"/>
                    </a:cxn>
                    <a:cxn ang="0">
                      <a:pos x="80" y="39"/>
                    </a:cxn>
                    <a:cxn ang="0">
                      <a:pos x="75" y="42"/>
                    </a:cxn>
                    <a:cxn ang="0">
                      <a:pos x="68" y="44"/>
                    </a:cxn>
                    <a:cxn ang="0">
                      <a:pos x="57" y="45"/>
                    </a:cxn>
                    <a:cxn ang="0">
                      <a:pos x="44" y="44"/>
                    </a:cxn>
                    <a:cxn ang="0">
                      <a:pos x="38" y="38"/>
                    </a:cxn>
                    <a:cxn ang="0">
                      <a:pos x="31" y="32"/>
                    </a:cxn>
                    <a:cxn ang="0">
                      <a:pos x="24" y="26"/>
                    </a:cxn>
                    <a:cxn ang="0">
                      <a:pos x="15" y="18"/>
                    </a:cxn>
                    <a:cxn ang="0">
                      <a:pos x="7" y="11"/>
                    </a:cxn>
                    <a:cxn ang="0">
                      <a:pos x="0" y="5"/>
                    </a:cxn>
                    <a:cxn ang="0">
                      <a:pos x="2" y="4"/>
                    </a:cxn>
                    <a:cxn ang="0">
                      <a:pos x="7" y="3"/>
                    </a:cxn>
                    <a:cxn ang="0">
                      <a:pos x="15" y="1"/>
                    </a:cxn>
                    <a:cxn ang="0">
                      <a:pos x="24" y="0"/>
                    </a:cxn>
                  </a:cxnLst>
                  <a:rect l="0" t="0" r="r" b="b"/>
                  <a:pathLst>
                    <a:path w="80" h="45">
                      <a:moveTo>
                        <a:pt x="24" y="0"/>
                      </a:moveTo>
                      <a:lnTo>
                        <a:pt x="33" y="2"/>
                      </a:lnTo>
                      <a:lnTo>
                        <a:pt x="42" y="6"/>
                      </a:lnTo>
                      <a:lnTo>
                        <a:pt x="44" y="8"/>
                      </a:lnTo>
                      <a:lnTo>
                        <a:pt x="49" y="12"/>
                      </a:lnTo>
                      <a:lnTo>
                        <a:pt x="56" y="18"/>
                      </a:lnTo>
                      <a:lnTo>
                        <a:pt x="64" y="25"/>
                      </a:lnTo>
                      <a:lnTo>
                        <a:pt x="71" y="30"/>
                      </a:lnTo>
                      <a:lnTo>
                        <a:pt x="76" y="35"/>
                      </a:lnTo>
                      <a:lnTo>
                        <a:pt x="80" y="37"/>
                      </a:lnTo>
                      <a:lnTo>
                        <a:pt x="80" y="39"/>
                      </a:lnTo>
                      <a:lnTo>
                        <a:pt x="75" y="42"/>
                      </a:lnTo>
                      <a:lnTo>
                        <a:pt x="68" y="44"/>
                      </a:lnTo>
                      <a:lnTo>
                        <a:pt x="57" y="45"/>
                      </a:lnTo>
                      <a:lnTo>
                        <a:pt x="44" y="44"/>
                      </a:lnTo>
                      <a:lnTo>
                        <a:pt x="38" y="38"/>
                      </a:lnTo>
                      <a:lnTo>
                        <a:pt x="31" y="32"/>
                      </a:lnTo>
                      <a:lnTo>
                        <a:pt x="24" y="26"/>
                      </a:lnTo>
                      <a:lnTo>
                        <a:pt x="15" y="18"/>
                      </a:lnTo>
                      <a:lnTo>
                        <a:pt x="7" y="11"/>
                      </a:lnTo>
                      <a:lnTo>
                        <a:pt x="0" y="5"/>
                      </a:lnTo>
                      <a:lnTo>
                        <a:pt x="2" y="4"/>
                      </a:lnTo>
                      <a:lnTo>
                        <a:pt x="7" y="3"/>
                      </a:lnTo>
                      <a:lnTo>
                        <a:pt x="15" y="1"/>
                      </a:lnTo>
                      <a:lnTo>
                        <a:pt x="24"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0" name="Freeform 105"/>
                <p:cNvSpPr>
                  <a:spLocks/>
                </p:cNvSpPr>
                <p:nvPr/>
              </p:nvSpPr>
              <p:spPr bwMode="auto">
                <a:xfrm>
                  <a:off x="9231592" y="4546600"/>
                  <a:ext cx="125413" cy="71438"/>
                </a:xfrm>
                <a:custGeom>
                  <a:avLst/>
                  <a:gdLst/>
                  <a:ahLst/>
                  <a:cxnLst>
                    <a:cxn ang="0">
                      <a:pos x="23" y="0"/>
                    </a:cxn>
                    <a:cxn ang="0">
                      <a:pos x="32" y="2"/>
                    </a:cxn>
                    <a:cxn ang="0">
                      <a:pos x="42" y="6"/>
                    </a:cxn>
                    <a:cxn ang="0">
                      <a:pos x="44" y="8"/>
                    </a:cxn>
                    <a:cxn ang="0">
                      <a:pos x="49" y="12"/>
                    </a:cxn>
                    <a:cxn ang="0">
                      <a:pos x="56" y="18"/>
                    </a:cxn>
                    <a:cxn ang="0">
                      <a:pos x="63" y="25"/>
                    </a:cxn>
                    <a:cxn ang="0">
                      <a:pos x="70" y="30"/>
                    </a:cxn>
                    <a:cxn ang="0">
                      <a:pos x="76" y="35"/>
                    </a:cxn>
                    <a:cxn ang="0">
                      <a:pos x="79" y="38"/>
                    </a:cxn>
                    <a:cxn ang="0">
                      <a:pos x="79" y="40"/>
                    </a:cxn>
                    <a:cxn ang="0">
                      <a:pos x="74" y="42"/>
                    </a:cxn>
                    <a:cxn ang="0">
                      <a:pos x="66" y="44"/>
                    </a:cxn>
                    <a:cxn ang="0">
                      <a:pos x="56" y="45"/>
                    </a:cxn>
                    <a:cxn ang="0">
                      <a:pos x="43" y="44"/>
                    </a:cxn>
                    <a:cxn ang="0">
                      <a:pos x="37" y="38"/>
                    </a:cxn>
                    <a:cxn ang="0">
                      <a:pos x="30" y="32"/>
                    </a:cxn>
                    <a:cxn ang="0">
                      <a:pos x="23" y="26"/>
                    </a:cxn>
                    <a:cxn ang="0">
                      <a:pos x="15" y="18"/>
                    </a:cxn>
                    <a:cxn ang="0">
                      <a:pos x="7" y="11"/>
                    </a:cxn>
                    <a:cxn ang="0">
                      <a:pos x="0" y="5"/>
                    </a:cxn>
                    <a:cxn ang="0">
                      <a:pos x="2" y="4"/>
                    </a:cxn>
                    <a:cxn ang="0">
                      <a:pos x="7" y="3"/>
                    </a:cxn>
                    <a:cxn ang="0">
                      <a:pos x="14" y="1"/>
                    </a:cxn>
                    <a:cxn ang="0">
                      <a:pos x="23" y="0"/>
                    </a:cxn>
                  </a:cxnLst>
                  <a:rect l="0" t="0" r="r" b="b"/>
                  <a:pathLst>
                    <a:path w="79" h="45">
                      <a:moveTo>
                        <a:pt x="23" y="0"/>
                      </a:moveTo>
                      <a:lnTo>
                        <a:pt x="32" y="2"/>
                      </a:lnTo>
                      <a:lnTo>
                        <a:pt x="42" y="6"/>
                      </a:lnTo>
                      <a:lnTo>
                        <a:pt x="44" y="8"/>
                      </a:lnTo>
                      <a:lnTo>
                        <a:pt x="49" y="12"/>
                      </a:lnTo>
                      <a:lnTo>
                        <a:pt x="56" y="18"/>
                      </a:lnTo>
                      <a:lnTo>
                        <a:pt x="63" y="25"/>
                      </a:lnTo>
                      <a:lnTo>
                        <a:pt x="70" y="30"/>
                      </a:lnTo>
                      <a:lnTo>
                        <a:pt x="76" y="35"/>
                      </a:lnTo>
                      <a:lnTo>
                        <a:pt x="79" y="38"/>
                      </a:lnTo>
                      <a:lnTo>
                        <a:pt x="79" y="40"/>
                      </a:lnTo>
                      <a:lnTo>
                        <a:pt x="74" y="42"/>
                      </a:lnTo>
                      <a:lnTo>
                        <a:pt x="66" y="44"/>
                      </a:lnTo>
                      <a:lnTo>
                        <a:pt x="56" y="45"/>
                      </a:lnTo>
                      <a:lnTo>
                        <a:pt x="43" y="44"/>
                      </a:lnTo>
                      <a:lnTo>
                        <a:pt x="37" y="38"/>
                      </a:lnTo>
                      <a:lnTo>
                        <a:pt x="30"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1" name="Freeform 106"/>
                <p:cNvSpPr>
                  <a:spLocks/>
                </p:cNvSpPr>
                <p:nvPr/>
              </p:nvSpPr>
              <p:spPr bwMode="auto">
                <a:xfrm>
                  <a:off x="9304617" y="4538662"/>
                  <a:ext cx="127000" cy="69850"/>
                </a:xfrm>
                <a:custGeom>
                  <a:avLst/>
                  <a:gdLst/>
                  <a:ahLst/>
                  <a:cxnLst>
                    <a:cxn ang="0">
                      <a:pos x="15" y="0"/>
                    </a:cxn>
                    <a:cxn ang="0">
                      <a:pos x="23" y="0"/>
                    </a:cxn>
                    <a:cxn ang="0">
                      <a:pos x="33" y="1"/>
                    </a:cxn>
                    <a:cxn ang="0">
                      <a:pos x="42" y="5"/>
                    </a:cxn>
                    <a:cxn ang="0">
                      <a:pos x="44" y="7"/>
                    </a:cxn>
                    <a:cxn ang="0">
                      <a:pos x="49" y="11"/>
                    </a:cxn>
                    <a:cxn ang="0">
                      <a:pos x="56" y="17"/>
                    </a:cxn>
                    <a:cxn ang="0">
                      <a:pos x="63" y="24"/>
                    </a:cxn>
                    <a:cxn ang="0">
                      <a:pos x="70" y="30"/>
                    </a:cxn>
                    <a:cxn ang="0">
                      <a:pos x="76" y="34"/>
                    </a:cxn>
                    <a:cxn ang="0">
                      <a:pos x="80" y="37"/>
                    </a:cxn>
                    <a:cxn ang="0">
                      <a:pos x="80" y="39"/>
                    </a:cxn>
                    <a:cxn ang="0">
                      <a:pos x="75" y="41"/>
                    </a:cxn>
                    <a:cxn ang="0">
                      <a:pos x="66" y="43"/>
                    </a:cxn>
                    <a:cxn ang="0">
                      <a:pos x="56" y="44"/>
                    </a:cxn>
                    <a:cxn ang="0">
                      <a:pos x="43" y="43"/>
                    </a:cxn>
                    <a:cxn ang="0">
                      <a:pos x="37" y="37"/>
                    </a:cxn>
                    <a:cxn ang="0">
                      <a:pos x="30" y="32"/>
                    </a:cxn>
                    <a:cxn ang="0">
                      <a:pos x="7" y="11"/>
                    </a:cxn>
                    <a:cxn ang="0">
                      <a:pos x="0" y="5"/>
                    </a:cxn>
                    <a:cxn ang="0">
                      <a:pos x="2" y="4"/>
                    </a:cxn>
                    <a:cxn ang="0">
                      <a:pos x="7" y="2"/>
                    </a:cxn>
                    <a:cxn ang="0">
                      <a:pos x="15" y="0"/>
                    </a:cxn>
                  </a:cxnLst>
                  <a:rect l="0" t="0" r="r" b="b"/>
                  <a:pathLst>
                    <a:path w="80" h="44">
                      <a:moveTo>
                        <a:pt x="15" y="0"/>
                      </a:moveTo>
                      <a:lnTo>
                        <a:pt x="23" y="0"/>
                      </a:lnTo>
                      <a:lnTo>
                        <a:pt x="33" y="1"/>
                      </a:lnTo>
                      <a:lnTo>
                        <a:pt x="42" y="5"/>
                      </a:lnTo>
                      <a:lnTo>
                        <a:pt x="44" y="7"/>
                      </a:lnTo>
                      <a:lnTo>
                        <a:pt x="49" y="11"/>
                      </a:lnTo>
                      <a:lnTo>
                        <a:pt x="56" y="17"/>
                      </a:lnTo>
                      <a:lnTo>
                        <a:pt x="63" y="24"/>
                      </a:lnTo>
                      <a:lnTo>
                        <a:pt x="70" y="30"/>
                      </a:lnTo>
                      <a:lnTo>
                        <a:pt x="76" y="34"/>
                      </a:lnTo>
                      <a:lnTo>
                        <a:pt x="80" y="37"/>
                      </a:lnTo>
                      <a:lnTo>
                        <a:pt x="80" y="39"/>
                      </a:lnTo>
                      <a:lnTo>
                        <a:pt x="75" y="41"/>
                      </a:lnTo>
                      <a:lnTo>
                        <a:pt x="66" y="43"/>
                      </a:lnTo>
                      <a:lnTo>
                        <a:pt x="56" y="44"/>
                      </a:lnTo>
                      <a:lnTo>
                        <a:pt x="43" y="43"/>
                      </a:lnTo>
                      <a:lnTo>
                        <a:pt x="37" y="37"/>
                      </a:lnTo>
                      <a:lnTo>
                        <a:pt x="30" y="32"/>
                      </a:lnTo>
                      <a:lnTo>
                        <a:pt x="7" y="11"/>
                      </a:lnTo>
                      <a:lnTo>
                        <a:pt x="0" y="5"/>
                      </a:lnTo>
                      <a:lnTo>
                        <a:pt x="2" y="4"/>
                      </a:lnTo>
                      <a:lnTo>
                        <a:pt x="7" y="2"/>
                      </a:lnTo>
                      <a:lnTo>
                        <a:pt x="15"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2" name="Freeform 107"/>
                <p:cNvSpPr>
                  <a:spLocks/>
                </p:cNvSpPr>
                <p:nvPr/>
              </p:nvSpPr>
              <p:spPr bwMode="auto">
                <a:xfrm>
                  <a:off x="9376054" y="4525962"/>
                  <a:ext cx="127000" cy="69850"/>
                </a:xfrm>
                <a:custGeom>
                  <a:avLst/>
                  <a:gdLst/>
                  <a:ahLst/>
                  <a:cxnLst>
                    <a:cxn ang="0">
                      <a:pos x="23" y="0"/>
                    </a:cxn>
                    <a:cxn ang="0">
                      <a:pos x="33" y="2"/>
                    </a:cxn>
                    <a:cxn ang="0">
                      <a:pos x="42" y="6"/>
                    </a:cxn>
                    <a:cxn ang="0">
                      <a:pos x="44" y="8"/>
                    </a:cxn>
                    <a:cxn ang="0">
                      <a:pos x="49" y="12"/>
                    </a:cxn>
                    <a:cxn ang="0">
                      <a:pos x="55" y="18"/>
                    </a:cxn>
                    <a:cxn ang="0">
                      <a:pos x="63" y="25"/>
                    </a:cxn>
                    <a:cxn ang="0">
                      <a:pos x="70" y="31"/>
                    </a:cxn>
                    <a:cxn ang="0">
                      <a:pos x="76" y="36"/>
                    </a:cxn>
                    <a:cxn ang="0">
                      <a:pos x="80" y="38"/>
                    </a:cxn>
                    <a:cxn ang="0">
                      <a:pos x="80" y="40"/>
                    </a:cxn>
                    <a:cxn ang="0">
                      <a:pos x="75" y="41"/>
                    </a:cxn>
                    <a:cxn ang="0">
                      <a:pos x="67" y="43"/>
                    </a:cxn>
                    <a:cxn ang="0">
                      <a:pos x="55" y="44"/>
                    </a:cxn>
                    <a:cxn ang="0">
                      <a:pos x="44" y="44"/>
                    </a:cxn>
                    <a:cxn ang="0">
                      <a:pos x="38" y="39"/>
                    </a:cxn>
                    <a:cxn ang="0">
                      <a:pos x="31" y="33"/>
                    </a:cxn>
                    <a:cxn ang="0">
                      <a:pos x="23" y="26"/>
                    </a:cxn>
                    <a:cxn ang="0">
                      <a:pos x="14" y="18"/>
                    </a:cxn>
                    <a:cxn ang="0">
                      <a:pos x="7" y="11"/>
                    </a:cxn>
                    <a:cxn ang="0">
                      <a:pos x="0" y="5"/>
                    </a:cxn>
                    <a:cxn ang="0">
                      <a:pos x="2" y="4"/>
                    </a:cxn>
                    <a:cxn ang="0">
                      <a:pos x="7" y="3"/>
                    </a:cxn>
                    <a:cxn ang="0">
                      <a:pos x="14" y="1"/>
                    </a:cxn>
                    <a:cxn ang="0">
                      <a:pos x="23" y="0"/>
                    </a:cxn>
                  </a:cxnLst>
                  <a:rect l="0" t="0" r="r" b="b"/>
                  <a:pathLst>
                    <a:path w="80" h="44">
                      <a:moveTo>
                        <a:pt x="23" y="0"/>
                      </a:moveTo>
                      <a:lnTo>
                        <a:pt x="33" y="2"/>
                      </a:lnTo>
                      <a:lnTo>
                        <a:pt x="42" y="6"/>
                      </a:lnTo>
                      <a:lnTo>
                        <a:pt x="44" y="8"/>
                      </a:lnTo>
                      <a:lnTo>
                        <a:pt x="49" y="12"/>
                      </a:lnTo>
                      <a:lnTo>
                        <a:pt x="55" y="18"/>
                      </a:lnTo>
                      <a:lnTo>
                        <a:pt x="63" y="25"/>
                      </a:lnTo>
                      <a:lnTo>
                        <a:pt x="70" y="31"/>
                      </a:lnTo>
                      <a:lnTo>
                        <a:pt x="76" y="36"/>
                      </a:lnTo>
                      <a:lnTo>
                        <a:pt x="80" y="38"/>
                      </a:lnTo>
                      <a:lnTo>
                        <a:pt x="80" y="40"/>
                      </a:lnTo>
                      <a:lnTo>
                        <a:pt x="75" y="41"/>
                      </a:lnTo>
                      <a:lnTo>
                        <a:pt x="67" y="43"/>
                      </a:lnTo>
                      <a:lnTo>
                        <a:pt x="55" y="44"/>
                      </a:lnTo>
                      <a:lnTo>
                        <a:pt x="44" y="44"/>
                      </a:lnTo>
                      <a:lnTo>
                        <a:pt x="38" y="39"/>
                      </a:lnTo>
                      <a:lnTo>
                        <a:pt x="31" y="33"/>
                      </a:lnTo>
                      <a:lnTo>
                        <a:pt x="23" y="26"/>
                      </a:lnTo>
                      <a:lnTo>
                        <a:pt x="14"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3" name="Freeform 108"/>
                <p:cNvSpPr>
                  <a:spLocks/>
                </p:cNvSpPr>
                <p:nvPr/>
              </p:nvSpPr>
              <p:spPr bwMode="auto">
                <a:xfrm>
                  <a:off x="9445904" y="4516437"/>
                  <a:ext cx="127000" cy="69850"/>
                </a:xfrm>
                <a:custGeom>
                  <a:avLst/>
                  <a:gdLst/>
                  <a:ahLst/>
                  <a:cxnLst>
                    <a:cxn ang="0">
                      <a:pos x="23" y="0"/>
                    </a:cxn>
                    <a:cxn ang="0">
                      <a:pos x="33" y="1"/>
                    </a:cxn>
                    <a:cxn ang="0">
                      <a:pos x="42" y="5"/>
                    </a:cxn>
                    <a:cxn ang="0">
                      <a:pos x="44" y="7"/>
                    </a:cxn>
                    <a:cxn ang="0">
                      <a:pos x="49" y="11"/>
                    </a:cxn>
                    <a:cxn ang="0">
                      <a:pos x="55" y="17"/>
                    </a:cxn>
                    <a:cxn ang="0">
                      <a:pos x="63" y="23"/>
                    </a:cxn>
                    <a:cxn ang="0">
                      <a:pos x="70" y="29"/>
                    </a:cxn>
                    <a:cxn ang="0">
                      <a:pos x="76" y="34"/>
                    </a:cxn>
                    <a:cxn ang="0">
                      <a:pos x="80" y="37"/>
                    </a:cxn>
                    <a:cxn ang="0">
                      <a:pos x="80" y="39"/>
                    </a:cxn>
                    <a:cxn ang="0">
                      <a:pos x="75" y="41"/>
                    </a:cxn>
                    <a:cxn ang="0">
                      <a:pos x="67" y="43"/>
                    </a:cxn>
                    <a:cxn ang="0">
                      <a:pos x="55" y="44"/>
                    </a:cxn>
                    <a:cxn ang="0">
                      <a:pos x="44" y="43"/>
                    </a:cxn>
                    <a:cxn ang="0">
                      <a:pos x="38" y="37"/>
                    </a:cxn>
                    <a:cxn ang="0">
                      <a:pos x="31" y="31"/>
                    </a:cxn>
                    <a:cxn ang="0">
                      <a:pos x="23" y="24"/>
                    </a:cxn>
                    <a:cxn ang="0">
                      <a:pos x="14" y="17"/>
                    </a:cxn>
                    <a:cxn ang="0">
                      <a:pos x="7" y="10"/>
                    </a:cxn>
                    <a:cxn ang="0">
                      <a:pos x="0" y="4"/>
                    </a:cxn>
                    <a:cxn ang="0">
                      <a:pos x="2" y="3"/>
                    </a:cxn>
                    <a:cxn ang="0">
                      <a:pos x="7" y="2"/>
                    </a:cxn>
                    <a:cxn ang="0">
                      <a:pos x="14" y="1"/>
                    </a:cxn>
                    <a:cxn ang="0">
                      <a:pos x="23" y="0"/>
                    </a:cxn>
                  </a:cxnLst>
                  <a:rect l="0" t="0" r="r" b="b"/>
                  <a:pathLst>
                    <a:path w="80" h="44">
                      <a:moveTo>
                        <a:pt x="23" y="0"/>
                      </a:moveTo>
                      <a:lnTo>
                        <a:pt x="33" y="1"/>
                      </a:lnTo>
                      <a:lnTo>
                        <a:pt x="42" y="5"/>
                      </a:lnTo>
                      <a:lnTo>
                        <a:pt x="44" y="7"/>
                      </a:lnTo>
                      <a:lnTo>
                        <a:pt x="49" y="11"/>
                      </a:lnTo>
                      <a:lnTo>
                        <a:pt x="55" y="17"/>
                      </a:lnTo>
                      <a:lnTo>
                        <a:pt x="63" y="23"/>
                      </a:lnTo>
                      <a:lnTo>
                        <a:pt x="70" y="29"/>
                      </a:lnTo>
                      <a:lnTo>
                        <a:pt x="76" y="34"/>
                      </a:lnTo>
                      <a:lnTo>
                        <a:pt x="80" y="37"/>
                      </a:lnTo>
                      <a:lnTo>
                        <a:pt x="80" y="39"/>
                      </a:lnTo>
                      <a:lnTo>
                        <a:pt x="75" y="41"/>
                      </a:lnTo>
                      <a:lnTo>
                        <a:pt x="67" y="43"/>
                      </a:lnTo>
                      <a:lnTo>
                        <a:pt x="55" y="44"/>
                      </a:lnTo>
                      <a:lnTo>
                        <a:pt x="44" y="43"/>
                      </a:lnTo>
                      <a:lnTo>
                        <a:pt x="38" y="37"/>
                      </a:lnTo>
                      <a:lnTo>
                        <a:pt x="31" y="31"/>
                      </a:lnTo>
                      <a:lnTo>
                        <a:pt x="23" y="24"/>
                      </a:lnTo>
                      <a:lnTo>
                        <a:pt x="14" y="17"/>
                      </a:lnTo>
                      <a:lnTo>
                        <a:pt x="7" y="10"/>
                      </a:lnTo>
                      <a:lnTo>
                        <a:pt x="0" y="4"/>
                      </a:lnTo>
                      <a:lnTo>
                        <a:pt x="2" y="3"/>
                      </a:lnTo>
                      <a:lnTo>
                        <a:pt x="7" y="2"/>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4" name="Freeform 109"/>
                <p:cNvSpPr>
                  <a:spLocks/>
                </p:cNvSpPr>
                <p:nvPr/>
              </p:nvSpPr>
              <p:spPr bwMode="auto">
                <a:xfrm>
                  <a:off x="9515754" y="4505325"/>
                  <a:ext cx="103188" cy="69850"/>
                </a:xfrm>
                <a:custGeom>
                  <a:avLst/>
                  <a:gdLst/>
                  <a:ahLst/>
                  <a:cxnLst>
                    <a:cxn ang="0">
                      <a:pos x="23" y="0"/>
                    </a:cxn>
                    <a:cxn ang="0">
                      <a:pos x="33" y="2"/>
                    </a:cxn>
                    <a:cxn ang="0">
                      <a:pos x="42" y="6"/>
                    </a:cxn>
                    <a:cxn ang="0">
                      <a:pos x="44" y="8"/>
                    </a:cxn>
                    <a:cxn ang="0">
                      <a:pos x="48" y="11"/>
                    </a:cxn>
                    <a:cxn ang="0">
                      <a:pos x="55" y="16"/>
                    </a:cxn>
                    <a:cxn ang="0">
                      <a:pos x="62" y="23"/>
                    </a:cxn>
                    <a:cxn ang="0">
                      <a:pos x="65" y="33"/>
                    </a:cxn>
                    <a:cxn ang="0">
                      <a:pos x="65" y="44"/>
                    </a:cxn>
                    <a:cxn ang="0">
                      <a:pos x="44" y="44"/>
                    </a:cxn>
                    <a:cxn ang="0">
                      <a:pos x="38" y="38"/>
                    </a:cxn>
                    <a:cxn ang="0">
                      <a:pos x="31" y="32"/>
                    </a:cxn>
                    <a:cxn ang="0">
                      <a:pos x="23" y="25"/>
                    </a:cxn>
                    <a:cxn ang="0">
                      <a:pos x="14" y="17"/>
                    </a:cxn>
                    <a:cxn ang="0">
                      <a:pos x="6" y="10"/>
                    </a:cxn>
                    <a:cxn ang="0">
                      <a:pos x="0" y="5"/>
                    </a:cxn>
                    <a:cxn ang="0">
                      <a:pos x="2" y="4"/>
                    </a:cxn>
                    <a:cxn ang="0">
                      <a:pos x="6" y="3"/>
                    </a:cxn>
                    <a:cxn ang="0">
                      <a:pos x="14" y="1"/>
                    </a:cxn>
                    <a:cxn ang="0">
                      <a:pos x="23" y="0"/>
                    </a:cxn>
                  </a:cxnLst>
                  <a:rect l="0" t="0" r="r" b="b"/>
                  <a:pathLst>
                    <a:path w="65" h="44">
                      <a:moveTo>
                        <a:pt x="23" y="0"/>
                      </a:moveTo>
                      <a:lnTo>
                        <a:pt x="33" y="2"/>
                      </a:lnTo>
                      <a:lnTo>
                        <a:pt x="42" y="6"/>
                      </a:lnTo>
                      <a:lnTo>
                        <a:pt x="44" y="8"/>
                      </a:lnTo>
                      <a:lnTo>
                        <a:pt x="48" y="11"/>
                      </a:lnTo>
                      <a:lnTo>
                        <a:pt x="55" y="16"/>
                      </a:lnTo>
                      <a:lnTo>
                        <a:pt x="62" y="23"/>
                      </a:lnTo>
                      <a:lnTo>
                        <a:pt x="65" y="33"/>
                      </a:lnTo>
                      <a:lnTo>
                        <a:pt x="65" y="44"/>
                      </a:lnTo>
                      <a:lnTo>
                        <a:pt x="44" y="44"/>
                      </a:lnTo>
                      <a:lnTo>
                        <a:pt x="38" y="38"/>
                      </a:lnTo>
                      <a:lnTo>
                        <a:pt x="31" y="32"/>
                      </a:lnTo>
                      <a:lnTo>
                        <a:pt x="23" y="25"/>
                      </a:lnTo>
                      <a:lnTo>
                        <a:pt x="14" y="17"/>
                      </a:lnTo>
                      <a:lnTo>
                        <a:pt x="6" y="10"/>
                      </a:lnTo>
                      <a:lnTo>
                        <a:pt x="0" y="5"/>
                      </a:lnTo>
                      <a:lnTo>
                        <a:pt x="2" y="4"/>
                      </a:lnTo>
                      <a:lnTo>
                        <a:pt x="6"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sp>
            <p:nvSpPr>
              <p:cNvPr id="214" name="Freeform 110"/>
              <p:cNvSpPr>
                <a:spLocks noEditPoints="1"/>
              </p:cNvSpPr>
              <p:nvPr/>
            </p:nvSpPr>
            <p:spPr bwMode="auto">
              <a:xfrm>
                <a:off x="9028392" y="5195887"/>
                <a:ext cx="876300" cy="1273175"/>
              </a:xfrm>
              <a:custGeom>
                <a:avLst/>
                <a:gdLst/>
                <a:ahLst/>
                <a:cxnLst>
                  <a:cxn ang="0">
                    <a:pos x="317" y="597"/>
                  </a:cxn>
                  <a:cxn ang="0">
                    <a:pos x="357" y="578"/>
                  </a:cxn>
                  <a:cxn ang="0">
                    <a:pos x="379" y="551"/>
                  </a:cxn>
                  <a:cxn ang="0">
                    <a:pos x="385" y="521"/>
                  </a:cxn>
                  <a:cxn ang="0">
                    <a:pos x="376" y="494"/>
                  </a:cxn>
                  <a:cxn ang="0">
                    <a:pos x="354" y="472"/>
                  </a:cxn>
                  <a:cxn ang="0">
                    <a:pos x="307" y="454"/>
                  </a:cxn>
                  <a:cxn ang="0">
                    <a:pos x="203" y="171"/>
                  </a:cxn>
                  <a:cxn ang="0">
                    <a:pos x="182" y="189"/>
                  </a:cxn>
                  <a:cxn ang="0">
                    <a:pos x="173" y="211"/>
                  </a:cxn>
                  <a:cxn ang="0">
                    <a:pos x="175" y="235"/>
                  </a:cxn>
                  <a:cxn ang="0">
                    <a:pos x="187" y="257"/>
                  </a:cxn>
                  <a:cxn ang="0">
                    <a:pos x="211" y="271"/>
                  </a:cxn>
                  <a:cxn ang="0">
                    <a:pos x="220" y="163"/>
                  </a:cxn>
                  <a:cxn ang="0">
                    <a:pos x="276" y="44"/>
                  </a:cxn>
                  <a:cxn ang="0">
                    <a:pos x="349" y="49"/>
                  </a:cxn>
                  <a:cxn ang="0">
                    <a:pos x="407" y="66"/>
                  </a:cxn>
                  <a:cxn ang="0">
                    <a:pos x="453" y="95"/>
                  </a:cxn>
                  <a:cxn ang="0">
                    <a:pos x="486" y="136"/>
                  </a:cxn>
                  <a:cxn ang="0">
                    <a:pos x="509" y="186"/>
                  </a:cxn>
                  <a:cxn ang="0">
                    <a:pos x="336" y="207"/>
                  </a:cxn>
                  <a:cxn ang="0">
                    <a:pos x="319" y="182"/>
                  </a:cxn>
                  <a:cxn ang="0">
                    <a:pos x="300" y="168"/>
                  </a:cxn>
                  <a:cxn ang="0">
                    <a:pos x="294" y="290"/>
                  </a:cxn>
                  <a:cxn ang="0">
                    <a:pos x="376" y="309"/>
                  </a:cxn>
                  <a:cxn ang="0">
                    <a:pos x="438" y="329"/>
                  </a:cxn>
                  <a:cxn ang="0">
                    <a:pos x="480" y="353"/>
                  </a:cxn>
                  <a:cxn ang="0">
                    <a:pos x="522" y="398"/>
                  </a:cxn>
                  <a:cxn ang="0">
                    <a:pos x="546" y="453"/>
                  </a:cxn>
                  <a:cxn ang="0">
                    <a:pos x="552" y="509"/>
                  </a:cxn>
                  <a:cxn ang="0">
                    <a:pos x="544" y="554"/>
                  </a:cxn>
                  <a:cxn ang="0">
                    <a:pos x="522" y="603"/>
                  </a:cxn>
                  <a:cxn ang="0">
                    <a:pos x="485" y="648"/>
                  </a:cxn>
                  <a:cxn ang="0">
                    <a:pos x="441" y="681"/>
                  </a:cxn>
                  <a:cxn ang="0">
                    <a:pos x="391" y="701"/>
                  </a:cxn>
                  <a:cxn ang="0">
                    <a:pos x="325" y="713"/>
                  </a:cxn>
                  <a:cxn ang="0">
                    <a:pos x="267" y="802"/>
                  </a:cxn>
                  <a:cxn ang="0">
                    <a:pos x="230" y="717"/>
                  </a:cxn>
                  <a:cxn ang="0">
                    <a:pos x="175" y="710"/>
                  </a:cxn>
                  <a:cxn ang="0">
                    <a:pos x="126" y="696"/>
                  </a:cxn>
                  <a:cxn ang="0">
                    <a:pos x="79" y="667"/>
                  </a:cxn>
                  <a:cxn ang="0">
                    <a:pos x="43" y="632"/>
                  </a:cxn>
                  <a:cxn ang="0">
                    <a:pos x="18" y="591"/>
                  </a:cxn>
                  <a:cxn ang="0">
                    <a:pos x="0" y="538"/>
                  </a:cxn>
                  <a:cxn ang="0">
                    <a:pos x="186" y="530"/>
                  </a:cxn>
                  <a:cxn ang="0">
                    <a:pos x="204" y="567"/>
                  </a:cxn>
                  <a:cxn ang="0">
                    <a:pos x="233" y="588"/>
                  </a:cxn>
                  <a:cxn ang="0">
                    <a:pos x="240" y="441"/>
                  </a:cxn>
                  <a:cxn ang="0">
                    <a:pos x="162" y="423"/>
                  </a:cxn>
                  <a:cxn ang="0">
                    <a:pos x="110" y="406"/>
                  </a:cxn>
                  <a:cxn ang="0">
                    <a:pos x="62" y="375"/>
                  </a:cxn>
                  <a:cxn ang="0">
                    <a:pos x="27" y="332"/>
                  </a:cxn>
                  <a:cxn ang="0">
                    <a:pos x="9" y="284"/>
                  </a:cxn>
                  <a:cxn ang="0">
                    <a:pos x="5" y="225"/>
                  </a:cxn>
                  <a:cxn ang="0">
                    <a:pos x="19" y="169"/>
                  </a:cxn>
                  <a:cxn ang="0">
                    <a:pos x="51" y="120"/>
                  </a:cxn>
                  <a:cxn ang="0">
                    <a:pos x="92" y="86"/>
                  </a:cxn>
                  <a:cxn ang="0">
                    <a:pos x="145" y="62"/>
                  </a:cxn>
                  <a:cxn ang="0">
                    <a:pos x="211" y="48"/>
                  </a:cxn>
                  <a:cxn ang="0">
                    <a:pos x="273" y="0"/>
                  </a:cxn>
                </a:cxnLst>
                <a:rect l="0" t="0" r="r" b="b"/>
                <a:pathLst>
                  <a:path w="552" h="802">
                    <a:moveTo>
                      <a:pt x="307" y="454"/>
                    </a:moveTo>
                    <a:lnTo>
                      <a:pt x="317" y="597"/>
                    </a:lnTo>
                    <a:lnTo>
                      <a:pt x="340" y="589"/>
                    </a:lnTo>
                    <a:lnTo>
                      <a:pt x="357" y="578"/>
                    </a:lnTo>
                    <a:lnTo>
                      <a:pt x="370" y="566"/>
                    </a:lnTo>
                    <a:lnTo>
                      <a:pt x="379" y="551"/>
                    </a:lnTo>
                    <a:lnTo>
                      <a:pt x="384" y="536"/>
                    </a:lnTo>
                    <a:lnTo>
                      <a:pt x="385" y="521"/>
                    </a:lnTo>
                    <a:lnTo>
                      <a:pt x="382" y="507"/>
                    </a:lnTo>
                    <a:lnTo>
                      <a:pt x="376" y="494"/>
                    </a:lnTo>
                    <a:lnTo>
                      <a:pt x="367" y="483"/>
                    </a:lnTo>
                    <a:lnTo>
                      <a:pt x="354" y="472"/>
                    </a:lnTo>
                    <a:lnTo>
                      <a:pt x="333" y="463"/>
                    </a:lnTo>
                    <a:lnTo>
                      <a:pt x="307" y="454"/>
                    </a:lnTo>
                    <a:close/>
                    <a:moveTo>
                      <a:pt x="220" y="163"/>
                    </a:moveTo>
                    <a:lnTo>
                      <a:pt x="203" y="171"/>
                    </a:lnTo>
                    <a:lnTo>
                      <a:pt x="191" y="180"/>
                    </a:lnTo>
                    <a:lnTo>
                      <a:pt x="182" y="189"/>
                    </a:lnTo>
                    <a:lnTo>
                      <a:pt x="176" y="200"/>
                    </a:lnTo>
                    <a:lnTo>
                      <a:pt x="173" y="211"/>
                    </a:lnTo>
                    <a:lnTo>
                      <a:pt x="173" y="223"/>
                    </a:lnTo>
                    <a:lnTo>
                      <a:pt x="175" y="235"/>
                    </a:lnTo>
                    <a:lnTo>
                      <a:pt x="180" y="247"/>
                    </a:lnTo>
                    <a:lnTo>
                      <a:pt x="187" y="257"/>
                    </a:lnTo>
                    <a:lnTo>
                      <a:pt x="197" y="265"/>
                    </a:lnTo>
                    <a:lnTo>
                      <a:pt x="211" y="271"/>
                    </a:lnTo>
                    <a:lnTo>
                      <a:pt x="229" y="277"/>
                    </a:lnTo>
                    <a:lnTo>
                      <a:pt x="220" y="163"/>
                    </a:lnTo>
                    <a:close/>
                    <a:moveTo>
                      <a:pt x="273" y="0"/>
                    </a:moveTo>
                    <a:lnTo>
                      <a:pt x="276" y="44"/>
                    </a:lnTo>
                    <a:lnTo>
                      <a:pt x="314" y="45"/>
                    </a:lnTo>
                    <a:lnTo>
                      <a:pt x="349" y="49"/>
                    </a:lnTo>
                    <a:lnTo>
                      <a:pt x="380" y="55"/>
                    </a:lnTo>
                    <a:lnTo>
                      <a:pt x="407" y="66"/>
                    </a:lnTo>
                    <a:lnTo>
                      <a:pt x="432" y="80"/>
                    </a:lnTo>
                    <a:lnTo>
                      <a:pt x="453" y="95"/>
                    </a:lnTo>
                    <a:lnTo>
                      <a:pt x="472" y="114"/>
                    </a:lnTo>
                    <a:lnTo>
                      <a:pt x="486" y="136"/>
                    </a:lnTo>
                    <a:lnTo>
                      <a:pt x="499" y="160"/>
                    </a:lnTo>
                    <a:lnTo>
                      <a:pt x="509" y="186"/>
                    </a:lnTo>
                    <a:lnTo>
                      <a:pt x="346" y="225"/>
                    </a:lnTo>
                    <a:lnTo>
                      <a:pt x="336" y="207"/>
                    </a:lnTo>
                    <a:lnTo>
                      <a:pt x="327" y="192"/>
                    </a:lnTo>
                    <a:lnTo>
                      <a:pt x="319" y="182"/>
                    </a:lnTo>
                    <a:lnTo>
                      <a:pt x="311" y="176"/>
                    </a:lnTo>
                    <a:lnTo>
                      <a:pt x="300" y="168"/>
                    </a:lnTo>
                    <a:lnTo>
                      <a:pt x="285" y="161"/>
                    </a:lnTo>
                    <a:lnTo>
                      <a:pt x="294" y="290"/>
                    </a:lnTo>
                    <a:lnTo>
                      <a:pt x="338" y="299"/>
                    </a:lnTo>
                    <a:lnTo>
                      <a:pt x="376" y="309"/>
                    </a:lnTo>
                    <a:lnTo>
                      <a:pt x="410" y="318"/>
                    </a:lnTo>
                    <a:lnTo>
                      <a:pt x="438" y="329"/>
                    </a:lnTo>
                    <a:lnTo>
                      <a:pt x="462" y="341"/>
                    </a:lnTo>
                    <a:lnTo>
                      <a:pt x="480" y="353"/>
                    </a:lnTo>
                    <a:lnTo>
                      <a:pt x="504" y="374"/>
                    </a:lnTo>
                    <a:lnTo>
                      <a:pt x="522" y="398"/>
                    </a:lnTo>
                    <a:lnTo>
                      <a:pt x="537" y="424"/>
                    </a:lnTo>
                    <a:lnTo>
                      <a:pt x="546" y="453"/>
                    </a:lnTo>
                    <a:lnTo>
                      <a:pt x="551" y="484"/>
                    </a:lnTo>
                    <a:lnTo>
                      <a:pt x="552" y="509"/>
                    </a:lnTo>
                    <a:lnTo>
                      <a:pt x="549" y="532"/>
                    </a:lnTo>
                    <a:lnTo>
                      <a:pt x="544" y="554"/>
                    </a:lnTo>
                    <a:lnTo>
                      <a:pt x="536" y="575"/>
                    </a:lnTo>
                    <a:lnTo>
                      <a:pt x="522" y="603"/>
                    </a:lnTo>
                    <a:lnTo>
                      <a:pt x="505" y="626"/>
                    </a:lnTo>
                    <a:lnTo>
                      <a:pt x="485" y="648"/>
                    </a:lnTo>
                    <a:lnTo>
                      <a:pt x="464" y="665"/>
                    </a:lnTo>
                    <a:lnTo>
                      <a:pt x="441" y="681"/>
                    </a:lnTo>
                    <a:lnTo>
                      <a:pt x="417" y="693"/>
                    </a:lnTo>
                    <a:lnTo>
                      <a:pt x="391" y="701"/>
                    </a:lnTo>
                    <a:lnTo>
                      <a:pt x="360" y="708"/>
                    </a:lnTo>
                    <a:lnTo>
                      <a:pt x="325" y="713"/>
                    </a:lnTo>
                    <a:lnTo>
                      <a:pt x="332" y="798"/>
                    </a:lnTo>
                    <a:lnTo>
                      <a:pt x="267" y="802"/>
                    </a:lnTo>
                    <a:lnTo>
                      <a:pt x="261" y="718"/>
                    </a:lnTo>
                    <a:lnTo>
                      <a:pt x="230" y="717"/>
                    </a:lnTo>
                    <a:lnTo>
                      <a:pt x="201" y="715"/>
                    </a:lnTo>
                    <a:lnTo>
                      <a:pt x="175" y="710"/>
                    </a:lnTo>
                    <a:lnTo>
                      <a:pt x="152" y="705"/>
                    </a:lnTo>
                    <a:lnTo>
                      <a:pt x="126" y="696"/>
                    </a:lnTo>
                    <a:lnTo>
                      <a:pt x="102" y="683"/>
                    </a:lnTo>
                    <a:lnTo>
                      <a:pt x="79" y="667"/>
                    </a:lnTo>
                    <a:lnTo>
                      <a:pt x="60" y="651"/>
                    </a:lnTo>
                    <a:lnTo>
                      <a:pt x="43" y="632"/>
                    </a:lnTo>
                    <a:lnTo>
                      <a:pt x="30" y="613"/>
                    </a:lnTo>
                    <a:lnTo>
                      <a:pt x="18" y="591"/>
                    </a:lnTo>
                    <a:lnTo>
                      <a:pt x="8" y="566"/>
                    </a:lnTo>
                    <a:lnTo>
                      <a:pt x="0" y="538"/>
                    </a:lnTo>
                    <a:lnTo>
                      <a:pt x="178" y="504"/>
                    </a:lnTo>
                    <a:lnTo>
                      <a:pt x="186" y="530"/>
                    </a:lnTo>
                    <a:lnTo>
                      <a:pt x="194" y="551"/>
                    </a:lnTo>
                    <a:lnTo>
                      <a:pt x="204" y="567"/>
                    </a:lnTo>
                    <a:lnTo>
                      <a:pt x="217" y="578"/>
                    </a:lnTo>
                    <a:lnTo>
                      <a:pt x="233" y="588"/>
                    </a:lnTo>
                    <a:lnTo>
                      <a:pt x="252" y="598"/>
                    </a:lnTo>
                    <a:lnTo>
                      <a:pt x="240" y="441"/>
                    </a:lnTo>
                    <a:lnTo>
                      <a:pt x="197" y="432"/>
                    </a:lnTo>
                    <a:lnTo>
                      <a:pt x="162" y="423"/>
                    </a:lnTo>
                    <a:lnTo>
                      <a:pt x="132" y="414"/>
                    </a:lnTo>
                    <a:lnTo>
                      <a:pt x="110" y="406"/>
                    </a:lnTo>
                    <a:lnTo>
                      <a:pt x="84" y="394"/>
                    </a:lnTo>
                    <a:lnTo>
                      <a:pt x="62" y="375"/>
                    </a:lnTo>
                    <a:lnTo>
                      <a:pt x="40" y="353"/>
                    </a:lnTo>
                    <a:lnTo>
                      <a:pt x="27" y="332"/>
                    </a:lnTo>
                    <a:lnTo>
                      <a:pt x="16" y="310"/>
                    </a:lnTo>
                    <a:lnTo>
                      <a:pt x="9" y="284"/>
                    </a:lnTo>
                    <a:lnTo>
                      <a:pt x="5" y="256"/>
                    </a:lnTo>
                    <a:lnTo>
                      <a:pt x="5" y="225"/>
                    </a:lnTo>
                    <a:lnTo>
                      <a:pt x="10" y="196"/>
                    </a:lnTo>
                    <a:lnTo>
                      <a:pt x="19" y="169"/>
                    </a:lnTo>
                    <a:lnTo>
                      <a:pt x="32" y="143"/>
                    </a:lnTo>
                    <a:lnTo>
                      <a:pt x="51" y="120"/>
                    </a:lnTo>
                    <a:lnTo>
                      <a:pt x="70" y="101"/>
                    </a:lnTo>
                    <a:lnTo>
                      <a:pt x="92" y="86"/>
                    </a:lnTo>
                    <a:lnTo>
                      <a:pt x="116" y="73"/>
                    </a:lnTo>
                    <a:lnTo>
                      <a:pt x="145" y="62"/>
                    </a:lnTo>
                    <a:lnTo>
                      <a:pt x="177" y="53"/>
                    </a:lnTo>
                    <a:lnTo>
                      <a:pt x="211" y="48"/>
                    </a:lnTo>
                    <a:lnTo>
                      <a:pt x="208" y="5"/>
                    </a:lnTo>
                    <a:lnTo>
                      <a:pt x="273"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235" name="Group 234"/>
            <p:cNvGrpSpPr/>
            <p:nvPr/>
          </p:nvGrpSpPr>
          <p:grpSpPr>
            <a:xfrm>
              <a:off x="9001152" y="4387075"/>
              <a:ext cx="652614" cy="963003"/>
              <a:chOff x="8321954" y="3592512"/>
              <a:chExt cx="2212975" cy="3265488"/>
            </a:xfrm>
          </p:grpSpPr>
          <p:sp>
            <p:nvSpPr>
              <p:cNvPr id="236" name="Freeform 79"/>
              <p:cNvSpPr>
                <a:spLocks/>
              </p:cNvSpPr>
              <p:nvPr/>
            </p:nvSpPr>
            <p:spPr bwMode="auto">
              <a:xfrm>
                <a:off x="8526742" y="3592512"/>
                <a:ext cx="1511300" cy="622300"/>
              </a:xfrm>
              <a:custGeom>
                <a:avLst/>
                <a:gdLst/>
                <a:ahLst/>
                <a:cxnLst>
                  <a:cxn ang="0">
                    <a:pos x="579" y="9"/>
                  </a:cxn>
                  <a:cxn ang="0">
                    <a:pos x="660" y="80"/>
                  </a:cxn>
                  <a:cxn ang="0">
                    <a:pos x="719" y="137"/>
                  </a:cxn>
                  <a:cxn ang="0">
                    <a:pos x="787" y="168"/>
                  </a:cxn>
                  <a:cxn ang="0">
                    <a:pos x="838" y="190"/>
                  </a:cxn>
                  <a:cxn ang="0">
                    <a:pos x="893" y="217"/>
                  </a:cxn>
                  <a:cxn ang="0">
                    <a:pos x="936" y="243"/>
                  </a:cxn>
                  <a:cxn ang="0">
                    <a:pos x="952" y="264"/>
                  </a:cxn>
                  <a:cxn ang="0">
                    <a:pos x="919" y="274"/>
                  </a:cxn>
                  <a:cxn ang="0">
                    <a:pos x="859" y="257"/>
                  </a:cxn>
                  <a:cxn ang="0">
                    <a:pos x="804" y="240"/>
                  </a:cxn>
                  <a:cxn ang="0">
                    <a:pos x="758" y="255"/>
                  </a:cxn>
                  <a:cxn ang="0">
                    <a:pos x="726" y="289"/>
                  </a:cxn>
                  <a:cxn ang="0">
                    <a:pos x="681" y="341"/>
                  </a:cxn>
                  <a:cxn ang="0">
                    <a:pos x="640" y="365"/>
                  </a:cxn>
                  <a:cxn ang="0">
                    <a:pos x="589" y="355"/>
                  </a:cxn>
                  <a:cxn ang="0">
                    <a:pos x="510" y="337"/>
                  </a:cxn>
                  <a:cxn ang="0">
                    <a:pos x="432" y="355"/>
                  </a:cxn>
                  <a:cxn ang="0">
                    <a:pos x="356" y="383"/>
                  </a:cxn>
                  <a:cxn ang="0">
                    <a:pos x="305" y="392"/>
                  </a:cxn>
                  <a:cxn ang="0">
                    <a:pos x="277" y="375"/>
                  </a:cxn>
                  <a:cxn ang="0">
                    <a:pos x="257" y="336"/>
                  </a:cxn>
                  <a:cxn ang="0">
                    <a:pos x="237" y="308"/>
                  </a:cxn>
                  <a:cxn ang="0">
                    <a:pos x="204" y="305"/>
                  </a:cxn>
                  <a:cxn ang="0">
                    <a:pos x="169" y="290"/>
                  </a:cxn>
                  <a:cxn ang="0">
                    <a:pos x="146" y="275"/>
                  </a:cxn>
                  <a:cxn ang="0">
                    <a:pos x="115" y="284"/>
                  </a:cxn>
                  <a:cxn ang="0">
                    <a:pos x="47" y="317"/>
                  </a:cxn>
                  <a:cxn ang="0">
                    <a:pos x="25" y="327"/>
                  </a:cxn>
                  <a:cxn ang="0">
                    <a:pos x="12" y="330"/>
                  </a:cxn>
                  <a:cxn ang="0">
                    <a:pos x="6" y="332"/>
                  </a:cxn>
                  <a:cxn ang="0">
                    <a:pos x="0" y="325"/>
                  </a:cxn>
                  <a:cxn ang="0">
                    <a:pos x="5" y="299"/>
                  </a:cxn>
                  <a:cxn ang="0">
                    <a:pos x="27" y="252"/>
                  </a:cxn>
                  <a:cxn ang="0">
                    <a:pos x="64" y="211"/>
                  </a:cxn>
                  <a:cxn ang="0">
                    <a:pos x="121" y="185"/>
                  </a:cxn>
                  <a:cxn ang="0">
                    <a:pos x="206" y="176"/>
                  </a:cxn>
                  <a:cxn ang="0">
                    <a:pos x="306" y="161"/>
                  </a:cxn>
                  <a:cxn ang="0">
                    <a:pos x="383" y="123"/>
                  </a:cxn>
                  <a:cxn ang="0">
                    <a:pos x="440" y="77"/>
                  </a:cxn>
                  <a:cxn ang="0">
                    <a:pos x="483" y="37"/>
                  </a:cxn>
                  <a:cxn ang="0">
                    <a:pos x="522" y="7"/>
                  </a:cxn>
                </a:cxnLst>
                <a:rect l="0" t="0" r="r" b="b"/>
                <a:pathLst>
                  <a:path w="952" h="392">
                    <a:moveTo>
                      <a:pt x="549" y="0"/>
                    </a:moveTo>
                    <a:lnTo>
                      <a:pt x="563" y="3"/>
                    </a:lnTo>
                    <a:lnTo>
                      <a:pt x="579" y="9"/>
                    </a:lnTo>
                    <a:lnTo>
                      <a:pt x="596" y="21"/>
                    </a:lnTo>
                    <a:lnTo>
                      <a:pt x="619" y="39"/>
                    </a:lnTo>
                    <a:lnTo>
                      <a:pt x="660" y="80"/>
                    </a:lnTo>
                    <a:lnTo>
                      <a:pt x="679" y="101"/>
                    </a:lnTo>
                    <a:lnTo>
                      <a:pt x="699" y="120"/>
                    </a:lnTo>
                    <a:lnTo>
                      <a:pt x="719" y="137"/>
                    </a:lnTo>
                    <a:lnTo>
                      <a:pt x="739" y="151"/>
                    </a:lnTo>
                    <a:lnTo>
                      <a:pt x="760" y="159"/>
                    </a:lnTo>
                    <a:lnTo>
                      <a:pt x="787" y="168"/>
                    </a:lnTo>
                    <a:lnTo>
                      <a:pt x="803" y="175"/>
                    </a:lnTo>
                    <a:lnTo>
                      <a:pt x="821" y="182"/>
                    </a:lnTo>
                    <a:lnTo>
                      <a:pt x="838" y="190"/>
                    </a:lnTo>
                    <a:lnTo>
                      <a:pt x="858" y="198"/>
                    </a:lnTo>
                    <a:lnTo>
                      <a:pt x="875" y="207"/>
                    </a:lnTo>
                    <a:lnTo>
                      <a:pt x="893" y="217"/>
                    </a:lnTo>
                    <a:lnTo>
                      <a:pt x="910" y="226"/>
                    </a:lnTo>
                    <a:lnTo>
                      <a:pt x="923" y="235"/>
                    </a:lnTo>
                    <a:lnTo>
                      <a:pt x="936" y="243"/>
                    </a:lnTo>
                    <a:lnTo>
                      <a:pt x="945" y="251"/>
                    </a:lnTo>
                    <a:lnTo>
                      <a:pt x="950" y="258"/>
                    </a:lnTo>
                    <a:lnTo>
                      <a:pt x="952" y="264"/>
                    </a:lnTo>
                    <a:lnTo>
                      <a:pt x="948" y="269"/>
                    </a:lnTo>
                    <a:lnTo>
                      <a:pt x="940" y="272"/>
                    </a:lnTo>
                    <a:lnTo>
                      <a:pt x="919" y="274"/>
                    </a:lnTo>
                    <a:lnTo>
                      <a:pt x="899" y="270"/>
                    </a:lnTo>
                    <a:lnTo>
                      <a:pt x="878" y="264"/>
                    </a:lnTo>
                    <a:lnTo>
                      <a:pt x="859" y="257"/>
                    </a:lnTo>
                    <a:lnTo>
                      <a:pt x="840" y="249"/>
                    </a:lnTo>
                    <a:lnTo>
                      <a:pt x="822" y="243"/>
                    </a:lnTo>
                    <a:lnTo>
                      <a:pt x="804" y="240"/>
                    </a:lnTo>
                    <a:lnTo>
                      <a:pt x="787" y="241"/>
                    </a:lnTo>
                    <a:lnTo>
                      <a:pt x="769" y="247"/>
                    </a:lnTo>
                    <a:lnTo>
                      <a:pt x="758" y="255"/>
                    </a:lnTo>
                    <a:lnTo>
                      <a:pt x="748" y="265"/>
                    </a:lnTo>
                    <a:lnTo>
                      <a:pt x="737" y="277"/>
                    </a:lnTo>
                    <a:lnTo>
                      <a:pt x="726" y="289"/>
                    </a:lnTo>
                    <a:lnTo>
                      <a:pt x="705" y="317"/>
                    </a:lnTo>
                    <a:lnTo>
                      <a:pt x="693" y="329"/>
                    </a:lnTo>
                    <a:lnTo>
                      <a:pt x="681" y="341"/>
                    </a:lnTo>
                    <a:lnTo>
                      <a:pt x="668" y="352"/>
                    </a:lnTo>
                    <a:lnTo>
                      <a:pt x="655" y="360"/>
                    </a:lnTo>
                    <a:lnTo>
                      <a:pt x="640" y="365"/>
                    </a:lnTo>
                    <a:lnTo>
                      <a:pt x="625" y="366"/>
                    </a:lnTo>
                    <a:lnTo>
                      <a:pt x="608" y="363"/>
                    </a:lnTo>
                    <a:lnTo>
                      <a:pt x="589" y="355"/>
                    </a:lnTo>
                    <a:lnTo>
                      <a:pt x="563" y="343"/>
                    </a:lnTo>
                    <a:lnTo>
                      <a:pt x="537" y="338"/>
                    </a:lnTo>
                    <a:lnTo>
                      <a:pt x="510" y="337"/>
                    </a:lnTo>
                    <a:lnTo>
                      <a:pt x="484" y="340"/>
                    </a:lnTo>
                    <a:lnTo>
                      <a:pt x="459" y="346"/>
                    </a:lnTo>
                    <a:lnTo>
                      <a:pt x="432" y="355"/>
                    </a:lnTo>
                    <a:lnTo>
                      <a:pt x="407" y="365"/>
                    </a:lnTo>
                    <a:lnTo>
                      <a:pt x="382" y="373"/>
                    </a:lnTo>
                    <a:lnTo>
                      <a:pt x="356" y="383"/>
                    </a:lnTo>
                    <a:lnTo>
                      <a:pt x="332" y="390"/>
                    </a:lnTo>
                    <a:lnTo>
                      <a:pt x="317" y="392"/>
                    </a:lnTo>
                    <a:lnTo>
                      <a:pt x="305" y="392"/>
                    </a:lnTo>
                    <a:lnTo>
                      <a:pt x="294" y="388"/>
                    </a:lnTo>
                    <a:lnTo>
                      <a:pt x="285" y="383"/>
                    </a:lnTo>
                    <a:lnTo>
                      <a:pt x="277" y="375"/>
                    </a:lnTo>
                    <a:lnTo>
                      <a:pt x="271" y="368"/>
                    </a:lnTo>
                    <a:lnTo>
                      <a:pt x="262" y="348"/>
                    </a:lnTo>
                    <a:lnTo>
                      <a:pt x="257" y="336"/>
                    </a:lnTo>
                    <a:lnTo>
                      <a:pt x="251" y="325"/>
                    </a:lnTo>
                    <a:lnTo>
                      <a:pt x="245" y="316"/>
                    </a:lnTo>
                    <a:lnTo>
                      <a:pt x="237" y="308"/>
                    </a:lnTo>
                    <a:lnTo>
                      <a:pt x="228" y="304"/>
                    </a:lnTo>
                    <a:lnTo>
                      <a:pt x="218" y="304"/>
                    </a:lnTo>
                    <a:lnTo>
                      <a:pt x="204" y="305"/>
                    </a:lnTo>
                    <a:lnTo>
                      <a:pt x="192" y="303"/>
                    </a:lnTo>
                    <a:lnTo>
                      <a:pt x="183" y="300"/>
                    </a:lnTo>
                    <a:lnTo>
                      <a:pt x="169" y="290"/>
                    </a:lnTo>
                    <a:lnTo>
                      <a:pt x="161" y="283"/>
                    </a:lnTo>
                    <a:lnTo>
                      <a:pt x="154" y="278"/>
                    </a:lnTo>
                    <a:lnTo>
                      <a:pt x="146" y="275"/>
                    </a:lnTo>
                    <a:lnTo>
                      <a:pt x="138" y="276"/>
                    </a:lnTo>
                    <a:lnTo>
                      <a:pt x="128" y="280"/>
                    </a:lnTo>
                    <a:lnTo>
                      <a:pt x="115" y="284"/>
                    </a:lnTo>
                    <a:lnTo>
                      <a:pt x="71" y="305"/>
                    </a:lnTo>
                    <a:lnTo>
                      <a:pt x="58" y="311"/>
                    </a:lnTo>
                    <a:lnTo>
                      <a:pt x="47" y="317"/>
                    </a:lnTo>
                    <a:lnTo>
                      <a:pt x="37" y="322"/>
                    </a:lnTo>
                    <a:lnTo>
                      <a:pt x="32" y="325"/>
                    </a:lnTo>
                    <a:lnTo>
                      <a:pt x="25" y="327"/>
                    </a:lnTo>
                    <a:lnTo>
                      <a:pt x="20" y="329"/>
                    </a:lnTo>
                    <a:lnTo>
                      <a:pt x="15" y="330"/>
                    </a:lnTo>
                    <a:lnTo>
                      <a:pt x="12" y="330"/>
                    </a:lnTo>
                    <a:lnTo>
                      <a:pt x="11" y="331"/>
                    </a:lnTo>
                    <a:lnTo>
                      <a:pt x="8" y="332"/>
                    </a:lnTo>
                    <a:lnTo>
                      <a:pt x="6" y="332"/>
                    </a:lnTo>
                    <a:lnTo>
                      <a:pt x="3" y="331"/>
                    </a:lnTo>
                    <a:lnTo>
                      <a:pt x="1" y="329"/>
                    </a:lnTo>
                    <a:lnTo>
                      <a:pt x="0" y="325"/>
                    </a:lnTo>
                    <a:lnTo>
                      <a:pt x="0" y="320"/>
                    </a:lnTo>
                    <a:lnTo>
                      <a:pt x="1" y="311"/>
                    </a:lnTo>
                    <a:lnTo>
                      <a:pt x="5" y="299"/>
                    </a:lnTo>
                    <a:lnTo>
                      <a:pt x="11" y="284"/>
                    </a:lnTo>
                    <a:lnTo>
                      <a:pt x="19" y="268"/>
                    </a:lnTo>
                    <a:lnTo>
                      <a:pt x="27" y="252"/>
                    </a:lnTo>
                    <a:lnTo>
                      <a:pt x="38" y="238"/>
                    </a:lnTo>
                    <a:lnTo>
                      <a:pt x="50" y="224"/>
                    </a:lnTo>
                    <a:lnTo>
                      <a:pt x="64" y="211"/>
                    </a:lnTo>
                    <a:lnTo>
                      <a:pt x="80" y="200"/>
                    </a:lnTo>
                    <a:lnTo>
                      <a:pt x="100" y="192"/>
                    </a:lnTo>
                    <a:lnTo>
                      <a:pt x="121" y="185"/>
                    </a:lnTo>
                    <a:lnTo>
                      <a:pt x="145" y="179"/>
                    </a:lnTo>
                    <a:lnTo>
                      <a:pt x="174" y="176"/>
                    </a:lnTo>
                    <a:lnTo>
                      <a:pt x="206" y="176"/>
                    </a:lnTo>
                    <a:lnTo>
                      <a:pt x="242" y="175"/>
                    </a:lnTo>
                    <a:lnTo>
                      <a:pt x="275" y="169"/>
                    </a:lnTo>
                    <a:lnTo>
                      <a:pt x="306" y="161"/>
                    </a:lnTo>
                    <a:lnTo>
                      <a:pt x="334" y="151"/>
                    </a:lnTo>
                    <a:lnTo>
                      <a:pt x="359" y="137"/>
                    </a:lnTo>
                    <a:lnTo>
                      <a:pt x="383" y="123"/>
                    </a:lnTo>
                    <a:lnTo>
                      <a:pt x="404" y="109"/>
                    </a:lnTo>
                    <a:lnTo>
                      <a:pt x="423" y="93"/>
                    </a:lnTo>
                    <a:lnTo>
                      <a:pt x="440" y="77"/>
                    </a:lnTo>
                    <a:lnTo>
                      <a:pt x="456" y="64"/>
                    </a:lnTo>
                    <a:lnTo>
                      <a:pt x="470" y="50"/>
                    </a:lnTo>
                    <a:lnTo>
                      <a:pt x="483" y="37"/>
                    </a:lnTo>
                    <a:lnTo>
                      <a:pt x="496" y="25"/>
                    </a:lnTo>
                    <a:lnTo>
                      <a:pt x="508" y="15"/>
                    </a:lnTo>
                    <a:lnTo>
                      <a:pt x="522" y="7"/>
                    </a:lnTo>
                    <a:lnTo>
                      <a:pt x="535" y="2"/>
                    </a:lnTo>
                    <a:lnTo>
                      <a:pt x="549"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7" name="Freeform 80"/>
              <p:cNvSpPr>
                <a:spLocks/>
              </p:cNvSpPr>
              <p:nvPr/>
            </p:nvSpPr>
            <p:spPr bwMode="auto">
              <a:xfrm>
                <a:off x="8321954" y="3900487"/>
                <a:ext cx="2212975" cy="2957513"/>
              </a:xfrm>
              <a:custGeom>
                <a:avLst/>
                <a:gdLst/>
                <a:ahLst/>
                <a:cxnLst>
                  <a:cxn ang="0">
                    <a:pos x="878" y="4"/>
                  </a:cxn>
                  <a:cxn ang="0">
                    <a:pos x="964" y="25"/>
                  </a:cxn>
                  <a:cxn ang="0">
                    <a:pos x="1040" y="53"/>
                  </a:cxn>
                  <a:cxn ang="0">
                    <a:pos x="1076" y="76"/>
                  </a:cxn>
                  <a:cxn ang="0">
                    <a:pos x="1036" y="104"/>
                  </a:cxn>
                  <a:cxn ang="0">
                    <a:pos x="913" y="170"/>
                  </a:cxn>
                  <a:cxn ang="0">
                    <a:pos x="818" y="249"/>
                  </a:cxn>
                  <a:cxn ang="0">
                    <a:pos x="785" y="348"/>
                  </a:cxn>
                  <a:cxn ang="0">
                    <a:pos x="834" y="465"/>
                  </a:cxn>
                  <a:cxn ang="0">
                    <a:pos x="904" y="539"/>
                  </a:cxn>
                  <a:cxn ang="0">
                    <a:pos x="1002" y="618"/>
                  </a:cxn>
                  <a:cxn ang="0">
                    <a:pos x="1142" y="739"/>
                  </a:cxn>
                  <a:cxn ang="0">
                    <a:pos x="1249" y="864"/>
                  </a:cxn>
                  <a:cxn ang="0">
                    <a:pos x="1335" y="1024"/>
                  </a:cxn>
                  <a:cxn ang="0">
                    <a:pos x="1386" y="1228"/>
                  </a:cxn>
                  <a:cxn ang="0">
                    <a:pos x="1388" y="1455"/>
                  </a:cxn>
                  <a:cxn ang="0">
                    <a:pos x="1339" y="1621"/>
                  </a:cxn>
                  <a:cxn ang="0">
                    <a:pos x="1250" y="1735"/>
                  </a:cxn>
                  <a:cxn ang="0">
                    <a:pos x="1133" y="1808"/>
                  </a:cxn>
                  <a:cxn ang="0">
                    <a:pos x="998" y="1847"/>
                  </a:cxn>
                  <a:cxn ang="0">
                    <a:pos x="855" y="1862"/>
                  </a:cxn>
                  <a:cxn ang="0">
                    <a:pos x="656" y="1862"/>
                  </a:cxn>
                  <a:cxn ang="0">
                    <a:pos x="443" y="1846"/>
                  </a:cxn>
                  <a:cxn ang="0">
                    <a:pos x="286" y="1802"/>
                  </a:cxn>
                  <a:cxn ang="0">
                    <a:pos x="152" y="1714"/>
                  </a:cxn>
                  <a:cxn ang="0">
                    <a:pos x="52" y="1565"/>
                  </a:cxn>
                  <a:cxn ang="0">
                    <a:pos x="0" y="1319"/>
                  </a:cxn>
                  <a:cxn ang="0">
                    <a:pos x="37" y="1077"/>
                  </a:cxn>
                  <a:cxn ang="0">
                    <a:pos x="140" y="850"/>
                  </a:cxn>
                  <a:cxn ang="0">
                    <a:pos x="283" y="651"/>
                  </a:cxn>
                  <a:cxn ang="0">
                    <a:pos x="420" y="498"/>
                  </a:cxn>
                  <a:cxn ang="0">
                    <a:pos x="465" y="372"/>
                  </a:cxn>
                  <a:cxn ang="0">
                    <a:pos x="424" y="271"/>
                  </a:cxn>
                  <a:cxn ang="0">
                    <a:pos x="327" y="204"/>
                  </a:cxn>
                  <a:cxn ang="0">
                    <a:pos x="193" y="153"/>
                  </a:cxn>
                  <a:cxn ang="0">
                    <a:pos x="130" y="138"/>
                  </a:cxn>
                  <a:cxn ang="0">
                    <a:pos x="129" y="131"/>
                  </a:cxn>
                  <a:cxn ang="0">
                    <a:pos x="164" y="92"/>
                  </a:cxn>
                  <a:cxn ang="0">
                    <a:pos x="234" y="42"/>
                  </a:cxn>
                  <a:cxn ang="0">
                    <a:pos x="303" y="18"/>
                  </a:cxn>
                  <a:cxn ang="0">
                    <a:pos x="331" y="34"/>
                  </a:cxn>
                  <a:cxn ang="0">
                    <a:pos x="352" y="77"/>
                  </a:cxn>
                  <a:cxn ang="0">
                    <a:pos x="389" y="79"/>
                  </a:cxn>
                  <a:cxn ang="0">
                    <a:pos x="485" y="39"/>
                  </a:cxn>
                  <a:cxn ang="0">
                    <a:pos x="548" y="28"/>
                  </a:cxn>
                  <a:cxn ang="0">
                    <a:pos x="581" y="49"/>
                  </a:cxn>
                  <a:cxn ang="0">
                    <a:pos x="604" y="85"/>
                  </a:cxn>
                  <a:cxn ang="0">
                    <a:pos x="654" y="109"/>
                  </a:cxn>
                  <a:cxn ang="0">
                    <a:pos x="733" y="101"/>
                  </a:cxn>
                  <a:cxn ang="0">
                    <a:pos x="784" y="64"/>
                  </a:cxn>
                  <a:cxn ang="0">
                    <a:pos x="781" y="17"/>
                  </a:cxn>
                  <a:cxn ang="0">
                    <a:pos x="822" y="0"/>
                  </a:cxn>
                </a:cxnLst>
                <a:rect l="0" t="0" r="r" b="b"/>
                <a:pathLst>
                  <a:path w="1394" h="1863">
                    <a:moveTo>
                      <a:pt x="822" y="0"/>
                    </a:moveTo>
                    <a:lnTo>
                      <a:pt x="839" y="0"/>
                    </a:lnTo>
                    <a:lnTo>
                      <a:pt x="857" y="1"/>
                    </a:lnTo>
                    <a:lnTo>
                      <a:pt x="878" y="4"/>
                    </a:lnTo>
                    <a:lnTo>
                      <a:pt x="899" y="8"/>
                    </a:lnTo>
                    <a:lnTo>
                      <a:pt x="920" y="13"/>
                    </a:lnTo>
                    <a:lnTo>
                      <a:pt x="943" y="19"/>
                    </a:lnTo>
                    <a:lnTo>
                      <a:pt x="964" y="25"/>
                    </a:lnTo>
                    <a:lnTo>
                      <a:pt x="986" y="32"/>
                    </a:lnTo>
                    <a:lnTo>
                      <a:pt x="1005" y="39"/>
                    </a:lnTo>
                    <a:lnTo>
                      <a:pt x="1024" y="46"/>
                    </a:lnTo>
                    <a:lnTo>
                      <a:pt x="1040" y="53"/>
                    </a:lnTo>
                    <a:lnTo>
                      <a:pt x="1053" y="59"/>
                    </a:lnTo>
                    <a:lnTo>
                      <a:pt x="1064" y="66"/>
                    </a:lnTo>
                    <a:lnTo>
                      <a:pt x="1072" y="71"/>
                    </a:lnTo>
                    <a:lnTo>
                      <a:pt x="1076" y="76"/>
                    </a:lnTo>
                    <a:lnTo>
                      <a:pt x="1075" y="80"/>
                    </a:lnTo>
                    <a:lnTo>
                      <a:pt x="1067" y="87"/>
                    </a:lnTo>
                    <a:lnTo>
                      <a:pt x="1053" y="94"/>
                    </a:lnTo>
                    <a:lnTo>
                      <a:pt x="1036" y="104"/>
                    </a:lnTo>
                    <a:lnTo>
                      <a:pt x="1015" y="115"/>
                    </a:lnTo>
                    <a:lnTo>
                      <a:pt x="966" y="139"/>
                    </a:lnTo>
                    <a:lnTo>
                      <a:pt x="940" y="154"/>
                    </a:lnTo>
                    <a:lnTo>
                      <a:pt x="913" y="170"/>
                    </a:lnTo>
                    <a:lnTo>
                      <a:pt x="887" y="187"/>
                    </a:lnTo>
                    <a:lnTo>
                      <a:pt x="863" y="205"/>
                    </a:lnTo>
                    <a:lnTo>
                      <a:pt x="840" y="224"/>
                    </a:lnTo>
                    <a:lnTo>
                      <a:pt x="818" y="249"/>
                    </a:lnTo>
                    <a:lnTo>
                      <a:pt x="801" y="273"/>
                    </a:lnTo>
                    <a:lnTo>
                      <a:pt x="791" y="297"/>
                    </a:lnTo>
                    <a:lnTo>
                      <a:pt x="785" y="322"/>
                    </a:lnTo>
                    <a:lnTo>
                      <a:pt x="785" y="348"/>
                    </a:lnTo>
                    <a:lnTo>
                      <a:pt x="789" y="375"/>
                    </a:lnTo>
                    <a:lnTo>
                      <a:pt x="799" y="402"/>
                    </a:lnTo>
                    <a:lnTo>
                      <a:pt x="814" y="433"/>
                    </a:lnTo>
                    <a:lnTo>
                      <a:pt x="834" y="465"/>
                    </a:lnTo>
                    <a:lnTo>
                      <a:pt x="847" y="483"/>
                    </a:lnTo>
                    <a:lnTo>
                      <a:pt x="864" y="502"/>
                    </a:lnTo>
                    <a:lnTo>
                      <a:pt x="883" y="521"/>
                    </a:lnTo>
                    <a:lnTo>
                      <a:pt x="904" y="539"/>
                    </a:lnTo>
                    <a:lnTo>
                      <a:pt x="926" y="558"/>
                    </a:lnTo>
                    <a:lnTo>
                      <a:pt x="951" y="577"/>
                    </a:lnTo>
                    <a:lnTo>
                      <a:pt x="976" y="598"/>
                    </a:lnTo>
                    <a:lnTo>
                      <a:pt x="1002" y="618"/>
                    </a:lnTo>
                    <a:lnTo>
                      <a:pt x="1057" y="663"/>
                    </a:lnTo>
                    <a:lnTo>
                      <a:pt x="1085" y="687"/>
                    </a:lnTo>
                    <a:lnTo>
                      <a:pt x="1114" y="712"/>
                    </a:lnTo>
                    <a:lnTo>
                      <a:pt x="1142" y="739"/>
                    </a:lnTo>
                    <a:lnTo>
                      <a:pt x="1170" y="768"/>
                    </a:lnTo>
                    <a:lnTo>
                      <a:pt x="1198" y="798"/>
                    </a:lnTo>
                    <a:lnTo>
                      <a:pt x="1224" y="829"/>
                    </a:lnTo>
                    <a:lnTo>
                      <a:pt x="1249" y="864"/>
                    </a:lnTo>
                    <a:lnTo>
                      <a:pt x="1274" y="900"/>
                    </a:lnTo>
                    <a:lnTo>
                      <a:pt x="1296" y="939"/>
                    </a:lnTo>
                    <a:lnTo>
                      <a:pt x="1317" y="980"/>
                    </a:lnTo>
                    <a:lnTo>
                      <a:pt x="1335" y="1024"/>
                    </a:lnTo>
                    <a:lnTo>
                      <a:pt x="1352" y="1070"/>
                    </a:lnTo>
                    <a:lnTo>
                      <a:pt x="1366" y="1120"/>
                    </a:lnTo>
                    <a:lnTo>
                      <a:pt x="1378" y="1172"/>
                    </a:lnTo>
                    <a:lnTo>
                      <a:pt x="1386" y="1228"/>
                    </a:lnTo>
                    <a:lnTo>
                      <a:pt x="1392" y="1287"/>
                    </a:lnTo>
                    <a:lnTo>
                      <a:pt x="1394" y="1349"/>
                    </a:lnTo>
                    <a:lnTo>
                      <a:pt x="1393" y="1404"/>
                    </a:lnTo>
                    <a:lnTo>
                      <a:pt x="1388" y="1455"/>
                    </a:lnTo>
                    <a:lnTo>
                      <a:pt x="1380" y="1502"/>
                    </a:lnTo>
                    <a:lnTo>
                      <a:pt x="1368" y="1545"/>
                    </a:lnTo>
                    <a:lnTo>
                      <a:pt x="1355" y="1585"/>
                    </a:lnTo>
                    <a:lnTo>
                      <a:pt x="1339" y="1621"/>
                    </a:lnTo>
                    <a:lnTo>
                      <a:pt x="1320" y="1654"/>
                    </a:lnTo>
                    <a:lnTo>
                      <a:pt x="1299" y="1685"/>
                    </a:lnTo>
                    <a:lnTo>
                      <a:pt x="1276" y="1712"/>
                    </a:lnTo>
                    <a:lnTo>
                      <a:pt x="1250" y="1735"/>
                    </a:lnTo>
                    <a:lnTo>
                      <a:pt x="1224" y="1758"/>
                    </a:lnTo>
                    <a:lnTo>
                      <a:pt x="1195" y="1776"/>
                    </a:lnTo>
                    <a:lnTo>
                      <a:pt x="1164" y="1793"/>
                    </a:lnTo>
                    <a:lnTo>
                      <a:pt x="1133" y="1808"/>
                    </a:lnTo>
                    <a:lnTo>
                      <a:pt x="1101" y="1820"/>
                    </a:lnTo>
                    <a:lnTo>
                      <a:pt x="1067" y="1831"/>
                    </a:lnTo>
                    <a:lnTo>
                      <a:pt x="1033" y="1840"/>
                    </a:lnTo>
                    <a:lnTo>
                      <a:pt x="998" y="1847"/>
                    </a:lnTo>
                    <a:lnTo>
                      <a:pt x="962" y="1853"/>
                    </a:lnTo>
                    <a:lnTo>
                      <a:pt x="926" y="1857"/>
                    </a:lnTo>
                    <a:lnTo>
                      <a:pt x="891" y="1860"/>
                    </a:lnTo>
                    <a:lnTo>
                      <a:pt x="855" y="1862"/>
                    </a:lnTo>
                    <a:lnTo>
                      <a:pt x="819" y="1863"/>
                    </a:lnTo>
                    <a:lnTo>
                      <a:pt x="742" y="1863"/>
                    </a:lnTo>
                    <a:lnTo>
                      <a:pt x="699" y="1862"/>
                    </a:lnTo>
                    <a:lnTo>
                      <a:pt x="656" y="1862"/>
                    </a:lnTo>
                    <a:lnTo>
                      <a:pt x="613" y="1861"/>
                    </a:lnTo>
                    <a:lnTo>
                      <a:pt x="570" y="1859"/>
                    </a:lnTo>
                    <a:lnTo>
                      <a:pt x="527" y="1856"/>
                    </a:lnTo>
                    <a:lnTo>
                      <a:pt x="443" y="1846"/>
                    </a:lnTo>
                    <a:lnTo>
                      <a:pt x="402" y="1838"/>
                    </a:lnTo>
                    <a:lnTo>
                      <a:pt x="362" y="1828"/>
                    </a:lnTo>
                    <a:lnTo>
                      <a:pt x="324" y="1817"/>
                    </a:lnTo>
                    <a:lnTo>
                      <a:pt x="286" y="1802"/>
                    </a:lnTo>
                    <a:lnTo>
                      <a:pt x="250" y="1784"/>
                    </a:lnTo>
                    <a:lnTo>
                      <a:pt x="215" y="1765"/>
                    </a:lnTo>
                    <a:lnTo>
                      <a:pt x="183" y="1741"/>
                    </a:lnTo>
                    <a:lnTo>
                      <a:pt x="152" y="1714"/>
                    </a:lnTo>
                    <a:lnTo>
                      <a:pt x="123" y="1683"/>
                    </a:lnTo>
                    <a:lnTo>
                      <a:pt x="97" y="1648"/>
                    </a:lnTo>
                    <a:lnTo>
                      <a:pt x="73" y="1609"/>
                    </a:lnTo>
                    <a:lnTo>
                      <a:pt x="52" y="1565"/>
                    </a:lnTo>
                    <a:lnTo>
                      <a:pt x="30" y="1504"/>
                    </a:lnTo>
                    <a:lnTo>
                      <a:pt x="13" y="1442"/>
                    </a:lnTo>
                    <a:lnTo>
                      <a:pt x="4" y="1381"/>
                    </a:lnTo>
                    <a:lnTo>
                      <a:pt x="0" y="1319"/>
                    </a:lnTo>
                    <a:lnTo>
                      <a:pt x="2" y="1257"/>
                    </a:lnTo>
                    <a:lnTo>
                      <a:pt x="9" y="1196"/>
                    </a:lnTo>
                    <a:lnTo>
                      <a:pt x="22" y="1136"/>
                    </a:lnTo>
                    <a:lnTo>
                      <a:pt x="37" y="1077"/>
                    </a:lnTo>
                    <a:lnTo>
                      <a:pt x="58" y="1018"/>
                    </a:lnTo>
                    <a:lnTo>
                      <a:pt x="82" y="960"/>
                    </a:lnTo>
                    <a:lnTo>
                      <a:pt x="110" y="905"/>
                    </a:lnTo>
                    <a:lnTo>
                      <a:pt x="140" y="850"/>
                    </a:lnTo>
                    <a:lnTo>
                      <a:pt x="173" y="797"/>
                    </a:lnTo>
                    <a:lnTo>
                      <a:pt x="208" y="746"/>
                    </a:lnTo>
                    <a:lnTo>
                      <a:pt x="245" y="697"/>
                    </a:lnTo>
                    <a:lnTo>
                      <a:pt x="283" y="651"/>
                    </a:lnTo>
                    <a:lnTo>
                      <a:pt x="322" y="607"/>
                    </a:lnTo>
                    <a:lnTo>
                      <a:pt x="362" y="565"/>
                    </a:lnTo>
                    <a:lnTo>
                      <a:pt x="394" y="531"/>
                    </a:lnTo>
                    <a:lnTo>
                      <a:pt x="420" y="498"/>
                    </a:lnTo>
                    <a:lnTo>
                      <a:pt x="439" y="465"/>
                    </a:lnTo>
                    <a:lnTo>
                      <a:pt x="453" y="433"/>
                    </a:lnTo>
                    <a:lnTo>
                      <a:pt x="462" y="401"/>
                    </a:lnTo>
                    <a:lnTo>
                      <a:pt x="465" y="372"/>
                    </a:lnTo>
                    <a:lnTo>
                      <a:pt x="462" y="343"/>
                    </a:lnTo>
                    <a:lnTo>
                      <a:pt x="453" y="315"/>
                    </a:lnTo>
                    <a:lnTo>
                      <a:pt x="440" y="293"/>
                    </a:lnTo>
                    <a:lnTo>
                      <a:pt x="424" y="271"/>
                    </a:lnTo>
                    <a:lnTo>
                      <a:pt x="403" y="253"/>
                    </a:lnTo>
                    <a:lnTo>
                      <a:pt x="380" y="235"/>
                    </a:lnTo>
                    <a:lnTo>
                      <a:pt x="355" y="218"/>
                    </a:lnTo>
                    <a:lnTo>
                      <a:pt x="327" y="204"/>
                    </a:lnTo>
                    <a:lnTo>
                      <a:pt x="299" y="191"/>
                    </a:lnTo>
                    <a:lnTo>
                      <a:pt x="271" y="179"/>
                    </a:lnTo>
                    <a:lnTo>
                      <a:pt x="242" y="170"/>
                    </a:lnTo>
                    <a:lnTo>
                      <a:pt x="193" y="153"/>
                    </a:lnTo>
                    <a:lnTo>
                      <a:pt x="171" y="147"/>
                    </a:lnTo>
                    <a:lnTo>
                      <a:pt x="153" y="143"/>
                    </a:lnTo>
                    <a:lnTo>
                      <a:pt x="139" y="140"/>
                    </a:lnTo>
                    <a:lnTo>
                      <a:pt x="130" y="138"/>
                    </a:lnTo>
                    <a:lnTo>
                      <a:pt x="127" y="137"/>
                    </a:lnTo>
                    <a:lnTo>
                      <a:pt x="128" y="135"/>
                    </a:lnTo>
                    <a:lnTo>
                      <a:pt x="128" y="133"/>
                    </a:lnTo>
                    <a:lnTo>
                      <a:pt x="129" y="131"/>
                    </a:lnTo>
                    <a:lnTo>
                      <a:pt x="133" y="125"/>
                    </a:lnTo>
                    <a:lnTo>
                      <a:pt x="141" y="115"/>
                    </a:lnTo>
                    <a:lnTo>
                      <a:pt x="151" y="104"/>
                    </a:lnTo>
                    <a:lnTo>
                      <a:pt x="164" y="92"/>
                    </a:lnTo>
                    <a:lnTo>
                      <a:pt x="180" y="80"/>
                    </a:lnTo>
                    <a:lnTo>
                      <a:pt x="196" y="66"/>
                    </a:lnTo>
                    <a:lnTo>
                      <a:pt x="215" y="53"/>
                    </a:lnTo>
                    <a:lnTo>
                      <a:pt x="234" y="42"/>
                    </a:lnTo>
                    <a:lnTo>
                      <a:pt x="253" y="32"/>
                    </a:lnTo>
                    <a:lnTo>
                      <a:pt x="272" y="24"/>
                    </a:lnTo>
                    <a:lnTo>
                      <a:pt x="289" y="19"/>
                    </a:lnTo>
                    <a:lnTo>
                      <a:pt x="303" y="18"/>
                    </a:lnTo>
                    <a:lnTo>
                      <a:pt x="313" y="19"/>
                    </a:lnTo>
                    <a:lnTo>
                      <a:pt x="321" y="22"/>
                    </a:lnTo>
                    <a:lnTo>
                      <a:pt x="327" y="28"/>
                    </a:lnTo>
                    <a:lnTo>
                      <a:pt x="331" y="34"/>
                    </a:lnTo>
                    <a:lnTo>
                      <a:pt x="335" y="42"/>
                    </a:lnTo>
                    <a:lnTo>
                      <a:pt x="341" y="57"/>
                    </a:lnTo>
                    <a:lnTo>
                      <a:pt x="347" y="71"/>
                    </a:lnTo>
                    <a:lnTo>
                      <a:pt x="352" y="77"/>
                    </a:lnTo>
                    <a:lnTo>
                      <a:pt x="357" y="81"/>
                    </a:lnTo>
                    <a:lnTo>
                      <a:pt x="365" y="82"/>
                    </a:lnTo>
                    <a:lnTo>
                      <a:pt x="376" y="82"/>
                    </a:lnTo>
                    <a:lnTo>
                      <a:pt x="389" y="79"/>
                    </a:lnTo>
                    <a:lnTo>
                      <a:pt x="405" y="72"/>
                    </a:lnTo>
                    <a:lnTo>
                      <a:pt x="436" y="58"/>
                    </a:lnTo>
                    <a:lnTo>
                      <a:pt x="463" y="47"/>
                    </a:lnTo>
                    <a:lnTo>
                      <a:pt x="485" y="39"/>
                    </a:lnTo>
                    <a:lnTo>
                      <a:pt x="505" y="33"/>
                    </a:lnTo>
                    <a:lnTo>
                      <a:pt x="521" y="30"/>
                    </a:lnTo>
                    <a:lnTo>
                      <a:pt x="536" y="28"/>
                    </a:lnTo>
                    <a:lnTo>
                      <a:pt x="548" y="28"/>
                    </a:lnTo>
                    <a:lnTo>
                      <a:pt x="557" y="30"/>
                    </a:lnTo>
                    <a:lnTo>
                      <a:pt x="565" y="33"/>
                    </a:lnTo>
                    <a:lnTo>
                      <a:pt x="577" y="43"/>
                    </a:lnTo>
                    <a:lnTo>
                      <a:pt x="581" y="49"/>
                    </a:lnTo>
                    <a:lnTo>
                      <a:pt x="586" y="56"/>
                    </a:lnTo>
                    <a:lnTo>
                      <a:pt x="594" y="70"/>
                    </a:lnTo>
                    <a:lnTo>
                      <a:pt x="598" y="78"/>
                    </a:lnTo>
                    <a:lnTo>
                      <a:pt x="604" y="85"/>
                    </a:lnTo>
                    <a:lnTo>
                      <a:pt x="611" y="91"/>
                    </a:lnTo>
                    <a:lnTo>
                      <a:pt x="620" y="97"/>
                    </a:lnTo>
                    <a:lnTo>
                      <a:pt x="636" y="104"/>
                    </a:lnTo>
                    <a:lnTo>
                      <a:pt x="654" y="109"/>
                    </a:lnTo>
                    <a:lnTo>
                      <a:pt x="674" y="111"/>
                    </a:lnTo>
                    <a:lnTo>
                      <a:pt x="694" y="110"/>
                    </a:lnTo>
                    <a:lnTo>
                      <a:pt x="714" y="107"/>
                    </a:lnTo>
                    <a:lnTo>
                      <a:pt x="733" y="101"/>
                    </a:lnTo>
                    <a:lnTo>
                      <a:pt x="751" y="94"/>
                    </a:lnTo>
                    <a:lnTo>
                      <a:pt x="765" y="86"/>
                    </a:lnTo>
                    <a:lnTo>
                      <a:pt x="777" y="76"/>
                    </a:lnTo>
                    <a:lnTo>
                      <a:pt x="784" y="64"/>
                    </a:lnTo>
                    <a:lnTo>
                      <a:pt x="787" y="52"/>
                    </a:lnTo>
                    <a:lnTo>
                      <a:pt x="784" y="39"/>
                    </a:lnTo>
                    <a:lnTo>
                      <a:pt x="780" y="27"/>
                    </a:lnTo>
                    <a:lnTo>
                      <a:pt x="781" y="17"/>
                    </a:lnTo>
                    <a:lnTo>
                      <a:pt x="787" y="9"/>
                    </a:lnTo>
                    <a:lnTo>
                      <a:pt x="796" y="4"/>
                    </a:lnTo>
                    <a:lnTo>
                      <a:pt x="807" y="1"/>
                    </a:lnTo>
                    <a:lnTo>
                      <a:pt x="822"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8" name="Freeform 81"/>
              <p:cNvSpPr>
                <a:spLocks/>
              </p:cNvSpPr>
              <p:nvPr/>
            </p:nvSpPr>
            <p:spPr bwMode="auto">
              <a:xfrm>
                <a:off x="9180792" y="3929062"/>
                <a:ext cx="114300" cy="117475"/>
              </a:xfrm>
              <a:custGeom>
                <a:avLst/>
                <a:gdLst/>
                <a:ahLst/>
                <a:cxnLst>
                  <a:cxn ang="0">
                    <a:pos x="5" y="0"/>
                  </a:cxn>
                  <a:cxn ang="0">
                    <a:pos x="12" y="2"/>
                  </a:cxn>
                  <a:cxn ang="0">
                    <a:pos x="20" y="8"/>
                  </a:cxn>
                  <a:cxn ang="0">
                    <a:pos x="30" y="17"/>
                  </a:cxn>
                  <a:cxn ang="0">
                    <a:pos x="41" y="27"/>
                  </a:cxn>
                  <a:cxn ang="0">
                    <a:pos x="51" y="38"/>
                  </a:cxn>
                  <a:cxn ang="0">
                    <a:pos x="59" y="49"/>
                  </a:cxn>
                  <a:cxn ang="0">
                    <a:pos x="66" y="60"/>
                  </a:cxn>
                  <a:cxn ang="0">
                    <a:pos x="70" y="69"/>
                  </a:cxn>
                  <a:cxn ang="0">
                    <a:pos x="72" y="74"/>
                  </a:cxn>
                  <a:cxn ang="0">
                    <a:pos x="63" y="66"/>
                  </a:cxn>
                  <a:cxn ang="0">
                    <a:pos x="56" y="57"/>
                  </a:cxn>
                  <a:cxn ang="0">
                    <a:pos x="45" y="37"/>
                  </a:cxn>
                  <a:cxn ang="0">
                    <a:pos x="39" y="28"/>
                  </a:cxn>
                  <a:cxn ang="0">
                    <a:pos x="33" y="22"/>
                  </a:cxn>
                  <a:cxn ang="0">
                    <a:pos x="24" y="15"/>
                  </a:cxn>
                  <a:cxn ang="0">
                    <a:pos x="14" y="11"/>
                  </a:cxn>
                  <a:cxn ang="0">
                    <a:pos x="0" y="10"/>
                  </a:cxn>
                  <a:cxn ang="0">
                    <a:pos x="0" y="4"/>
                  </a:cxn>
                  <a:cxn ang="0">
                    <a:pos x="1" y="2"/>
                  </a:cxn>
                  <a:cxn ang="0">
                    <a:pos x="5" y="0"/>
                  </a:cxn>
                </a:cxnLst>
                <a:rect l="0" t="0" r="r" b="b"/>
                <a:pathLst>
                  <a:path w="72" h="74">
                    <a:moveTo>
                      <a:pt x="5" y="0"/>
                    </a:moveTo>
                    <a:lnTo>
                      <a:pt x="12" y="2"/>
                    </a:lnTo>
                    <a:lnTo>
                      <a:pt x="20" y="8"/>
                    </a:lnTo>
                    <a:lnTo>
                      <a:pt x="30" y="17"/>
                    </a:lnTo>
                    <a:lnTo>
                      <a:pt x="41" y="27"/>
                    </a:lnTo>
                    <a:lnTo>
                      <a:pt x="51" y="38"/>
                    </a:lnTo>
                    <a:lnTo>
                      <a:pt x="59" y="49"/>
                    </a:lnTo>
                    <a:lnTo>
                      <a:pt x="66" y="60"/>
                    </a:lnTo>
                    <a:lnTo>
                      <a:pt x="70" y="69"/>
                    </a:lnTo>
                    <a:lnTo>
                      <a:pt x="72" y="74"/>
                    </a:lnTo>
                    <a:lnTo>
                      <a:pt x="63" y="66"/>
                    </a:lnTo>
                    <a:lnTo>
                      <a:pt x="56" y="57"/>
                    </a:lnTo>
                    <a:lnTo>
                      <a:pt x="45" y="37"/>
                    </a:lnTo>
                    <a:lnTo>
                      <a:pt x="39" y="28"/>
                    </a:lnTo>
                    <a:lnTo>
                      <a:pt x="33" y="22"/>
                    </a:lnTo>
                    <a:lnTo>
                      <a:pt x="24" y="15"/>
                    </a:lnTo>
                    <a:lnTo>
                      <a:pt x="14" y="11"/>
                    </a:lnTo>
                    <a:lnTo>
                      <a:pt x="0" y="10"/>
                    </a:lnTo>
                    <a:lnTo>
                      <a:pt x="0" y="4"/>
                    </a:lnTo>
                    <a:lnTo>
                      <a:pt x="1" y="2"/>
                    </a:lnTo>
                    <a:lnTo>
                      <a:pt x="5"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39" name="Freeform 82"/>
              <p:cNvSpPr>
                <a:spLocks/>
              </p:cNvSpPr>
              <p:nvPr/>
            </p:nvSpPr>
            <p:spPr bwMode="auto">
              <a:xfrm>
                <a:off x="9180792" y="3944937"/>
                <a:ext cx="114300" cy="509588"/>
              </a:xfrm>
              <a:custGeom>
                <a:avLst/>
                <a:gdLst/>
                <a:ahLst/>
                <a:cxnLst>
                  <a:cxn ang="0">
                    <a:pos x="0" y="0"/>
                  </a:cxn>
                  <a:cxn ang="0">
                    <a:pos x="14" y="1"/>
                  </a:cxn>
                  <a:cxn ang="0">
                    <a:pos x="24" y="5"/>
                  </a:cxn>
                  <a:cxn ang="0">
                    <a:pos x="33" y="12"/>
                  </a:cxn>
                  <a:cxn ang="0">
                    <a:pos x="39" y="18"/>
                  </a:cxn>
                  <a:cxn ang="0">
                    <a:pos x="45" y="27"/>
                  </a:cxn>
                  <a:cxn ang="0">
                    <a:pos x="56" y="47"/>
                  </a:cxn>
                  <a:cxn ang="0">
                    <a:pos x="63" y="56"/>
                  </a:cxn>
                  <a:cxn ang="0">
                    <a:pos x="72" y="64"/>
                  </a:cxn>
                  <a:cxn ang="0">
                    <a:pos x="72" y="65"/>
                  </a:cxn>
                  <a:cxn ang="0">
                    <a:pos x="71" y="66"/>
                  </a:cxn>
                  <a:cxn ang="0">
                    <a:pos x="69" y="66"/>
                  </a:cxn>
                  <a:cxn ang="0">
                    <a:pos x="65" y="69"/>
                  </a:cxn>
                  <a:cxn ang="0">
                    <a:pos x="62" y="79"/>
                  </a:cxn>
                  <a:cxn ang="0">
                    <a:pos x="60" y="93"/>
                  </a:cxn>
                  <a:cxn ang="0">
                    <a:pos x="58" y="111"/>
                  </a:cxn>
                  <a:cxn ang="0">
                    <a:pos x="57" y="133"/>
                  </a:cxn>
                  <a:cxn ang="0">
                    <a:pos x="57" y="232"/>
                  </a:cxn>
                  <a:cxn ang="0">
                    <a:pos x="58" y="255"/>
                  </a:cxn>
                  <a:cxn ang="0">
                    <a:pos x="58" y="277"/>
                  </a:cxn>
                  <a:cxn ang="0">
                    <a:pos x="59" y="295"/>
                  </a:cxn>
                  <a:cxn ang="0">
                    <a:pos x="59" y="309"/>
                  </a:cxn>
                  <a:cxn ang="0">
                    <a:pos x="60" y="319"/>
                  </a:cxn>
                  <a:cxn ang="0">
                    <a:pos x="60" y="321"/>
                  </a:cxn>
                  <a:cxn ang="0">
                    <a:pos x="44" y="285"/>
                  </a:cxn>
                  <a:cxn ang="0">
                    <a:pos x="31" y="248"/>
                  </a:cxn>
                  <a:cxn ang="0">
                    <a:pos x="20" y="210"/>
                  </a:cxn>
                  <a:cxn ang="0">
                    <a:pos x="13" y="173"/>
                  </a:cxn>
                  <a:cxn ang="0">
                    <a:pos x="7" y="138"/>
                  </a:cxn>
                  <a:cxn ang="0">
                    <a:pos x="3" y="103"/>
                  </a:cxn>
                  <a:cxn ang="0">
                    <a:pos x="1" y="73"/>
                  </a:cxn>
                  <a:cxn ang="0">
                    <a:pos x="0" y="47"/>
                  </a:cxn>
                  <a:cxn ang="0">
                    <a:pos x="0" y="0"/>
                  </a:cxn>
                </a:cxnLst>
                <a:rect l="0" t="0" r="r" b="b"/>
                <a:pathLst>
                  <a:path w="72" h="321">
                    <a:moveTo>
                      <a:pt x="0" y="0"/>
                    </a:moveTo>
                    <a:lnTo>
                      <a:pt x="14" y="1"/>
                    </a:lnTo>
                    <a:lnTo>
                      <a:pt x="24" y="5"/>
                    </a:lnTo>
                    <a:lnTo>
                      <a:pt x="33" y="12"/>
                    </a:lnTo>
                    <a:lnTo>
                      <a:pt x="39" y="18"/>
                    </a:lnTo>
                    <a:lnTo>
                      <a:pt x="45" y="27"/>
                    </a:lnTo>
                    <a:lnTo>
                      <a:pt x="56" y="47"/>
                    </a:lnTo>
                    <a:lnTo>
                      <a:pt x="63" y="56"/>
                    </a:lnTo>
                    <a:lnTo>
                      <a:pt x="72" y="64"/>
                    </a:lnTo>
                    <a:lnTo>
                      <a:pt x="72" y="65"/>
                    </a:lnTo>
                    <a:lnTo>
                      <a:pt x="71" y="66"/>
                    </a:lnTo>
                    <a:lnTo>
                      <a:pt x="69" y="66"/>
                    </a:lnTo>
                    <a:lnTo>
                      <a:pt x="65" y="69"/>
                    </a:lnTo>
                    <a:lnTo>
                      <a:pt x="62" y="79"/>
                    </a:lnTo>
                    <a:lnTo>
                      <a:pt x="60" y="93"/>
                    </a:lnTo>
                    <a:lnTo>
                      <a:pt x="58" y="111"/>
                    </a:lnTo>
                    <a:lnTo>
                      <a:pt x="57" y="133"/>
                    </a:lnTo>
                    <a:lnTo>
                      <a:pt x="57" y="232"/>
                    </a:lnTo>
                    <a:lnTo>
                      <a:pt x="58" y="255"/>
                    </a:lnTo>
                    <a:lnTo>
                      <a:pt x="58" y="277"/>
                    </a:lnTo>
                    <a:lnTo>
                      <a:pt x="59" y="295"/>
                    </a:lnTo>
                    <a:lnTo>
                      <a:pt x="59" y="309"/>
                    </a:lnTo>
                    <a:lnTo>
                      <a:pt x="60" y="319"/>
                    </a:lnTo>
                    <a:lnTo>
                      <a:pt x="60" y="321"/>
                    </a:lnTo>
                    <a:lnTo>
                      <a:pt x="44" y="285"/>
                    </a:lnTo>
                    <a:lnTo>
                      <a:pt x="31" y="248"/>
                    </a:lnTo>
                    <a:lnTo>
                      <a:pt x="20" y="210"/>
                    </a:lnTo>
                    <a:lnTo>
                      <a:pt x="13" y="173"/>
                    </a:lnTo>
                    <a:lnTo>
                      <a:pt x="7" y="138"/>
                    </a:lnTo>
                    <a:lnTo>
                      <a:pt x="3" y="103"/>
                    </a:lnTo>
                    <a:lnTo>
                      <a:pt x="1" y="73"/>
                    </a:lnTo>
                    <a:lnTo>
                      <a:pt x="0" y="47"/>
                    </a:lnTo>
                    <a:lnTo>
                      <a:pt x="0"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0" name="Freeform 83"/>
              <p:cNvSpPr>
                <a:spLocks/>
              </p:cNvSpPr>
              <p:nvPr/>
            </p:nvSpPr>
            <p:spPr bwMode="auto">
              <a:xfrm>
                <a:off x="8850592" y="3960812"/>
                <a:ext cx="25400" cy="55563"/>
              </a:xfrm>
              <a:custGeom>
                <a:avLst/>
                <a:gdLst/>
                <a:ahLst/>
                <a:cxnLst>
                  <a:cxn ang="0">
                    <a:pos x="0" y="0"/>
                  </a:cxn>
                  <a:cxn ang="0">
                    <a:pos x="4" y="4"/>
                  </a:cxn>
                  <a:cxn ang="0">
                    <a:pos x="8" y="11"/>
                  </a:cxn>
                  <a:cxn ang="0">
                    <a:pos x="12" y="21"/>
                  </a:cxn>
                  <a:cxn ang="0">
                    <a:pos x="14" y="29"/>
                  </a:cxn>
                  <a:cxn ang="0">
                    <a:pos x="16" y="35"/>
                  </a:cxn>
                  <a:cxn ang="0">
                    <a:pos x="10" y="24"/>
                  </a:cxn>
                  <a:cxn ang="0">
                    <a:pos x="5" y="11"/>
                  </a:cxn>
                  <a:cxn ang="0">
                    <a:pos x="3" y="6"/>
                  </a:cxn>
                  <a:cxn ang="0">
                    <a:pos x="0" y="0"/>
                  </a:cxn>
                </a:cxnLst>
                <a:rect l="0" t="0" r="r" b="b"/>
                <a:pathLst>
                  <a:path w="16" h="35">
                    <a:moveTo>
                      <a:pt x="0" y="0"/>
                    </a:moveTo>
                    <a:lnTo>
                      <a:pt x="4" y="4"/>
                    </a:lnTo>
                    <a:lnTo>
                      <a:pt x="8" y="11"/>
                    </a:lnTo>
                    <a:lnTo>
                      <a:pt x="12" y="21"/>
                    </a:lnTo>
                    <a:lnTo>
                      <a:pt x="14" y="29"/>
                    </a:lnTo>
                    <a:lnTo>
                      <a:pt x="16" y="35"/>
                    </a:lnTo>
                    <a:lnTo>
                      <a:pt x="10" y="24"/>
                    </a:lnTo>
                    <a:lnTo>
                      <a:pt x="5" y="11"/>
                    </a:lnTo>
                    <a:lnTo>
                      <a:pt x="3" y="6"/>
                    </a:lnTo>
                    <a:lnTo>
                      <a:pt x="0"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1" name="Freeform 84"/>
              <p:cNvSpPr>
                <a:spLocks/>
              </p:cNvSpPr>
              <p:nvPr/>
            </p:nvSpPr>
            <p:spPr bwMode="auto">
              <a:xfrm>
                <a:off x="8845829" y="3960812"/>
                <a:ext cx="96838" cy="255588"/>
              </a:xfrm>
              <a:custGeom>
                <a:avLst/>
                <a:gdLst/>
                <a:ahLst/>
                <a:cxnLst>
                  <a:cxn ang="0">
                    <a:pos x="1" y="0"/>
                  </a:cxn>
                  <a:cxn ang="0">
                    <a:pos x="3" y="0"/>
                  </a:cxn>
                  <a:cxn ang="0">
                    <a:pos x="6" y="6"/>
                  </a:cxn>
                  <a:cxn ang="0">
                    <a:pos x="8" y="11"/>
                  </a:cxn>
                  <a:cxn ang="0">
                    <a:pos x="13" y="24"/>
                  </a:cxn>
                  <a:cxn ang="0">
                    <a:pos x="19" y="35"/>
                  </a:cxn>
                  <a:cxn ang="0">
                    <a:pos x="19" y="37"/>
                  </a:cxn>
                  <a:cxn ang="0">
                    <a:pos x="18" y="45"/>
                  </a:cxn>
                  <a:cxn ang="0">
                    <a:pos x="20" y="55"/>
                  </a:cxn>
                  <a:cxn ang="0">
                    <a:pos x="24" y="69"/>
                  </a:cxn>
                  <a:cxn ang="0">
                    <a:pos x="28" y="84"/>
                  </a:cxn>
                  <a:cxn ang="0">
                    <a:pos x="40" y="115"/>
                  </a:cxn>
                  <a:cxn ang="0">
                    <a:pos x="46" y="129"/>
                  </a:cxn>
                  <a:cxn ang="0">
                    <a:pos x="52" y="141"/>
                  </a:cxn>
                  <a:cxn ang="0">
                    <a:pos x="57" y="152"/>
                  </a:cxn>
                  <a:cxn ang="0">
                    <a:pos x="60" y="159"/>
                  </a:cxn>
                  <a:cxn ang="0">
                    <a:pos x="61" y="161"/>
                  </a:cxn>
                  <a:cxn ang="0">
                    <a:pos x="41" y="129"/>
                  </a:cxn>
                  <a:cxn ang="0">
                    <a:pos x="26" y="98"/>
                  </a:cxn>
                  <a:cxn ang="0">
                    <a:pos x="16" y="71"/>
                  </a:cxn>
                  <a:cxn ang="0">
                    <a:pos x="8" y="48"/>
                  </a:cxn>
                  <a:cxn ang="0">
                    <a:pos x="1" y="13"/>
                  </a:cxn>
                  <a:cxn ang="0">
                    <a:pos x="0" y="4"/>
                  </a:cxn>
                  <a:cxn ang="0">
                    <a:pos x="0" y="1"/>
                  </a:cxn>
                  <a:cxn ang="0">
                    <a:pos x="1" y="1"/>
                  </a:cxn>
                  <a:cxn ang="0">
                    <a:pos x="1" y="0"/>
                  </a:cxn>
                </a:cxnLst>
                <a:rect l="0" t="0" r="r" b="b"/>
                <a:pathLst>
                  <a:path w="61" h="161">
                    <a:moveTo>
                      <a:pt x="1" y="0"/>
                    </a:moveTo>
                    <a:lnTo>
                      <a:pt x="3" y="0"/>
                    </a:lnTo>
                    <a:lnTo>
                      <a:pt x="6" y="6"/>
                    </a:lnTo>
                    <a:lnTo>
                      <a:pt x="8" y="11"/>
                    </a:lnTo>
                    <a:lnTo>
                      <a:pt x="13" y="24"/>
                    </a:lnTo>
                    <a:lnTo>
                      <a:pt x="19" y="35"/>
                    </a:lnTo>
                    <a:lnTo>
                      <a:pt x="19" y="37"/>
                    </a:lnTo>
                    <a:lnTo>
                      <a:pt x="18" y="45"/>
                    </a:lnTo>
                    <a:lnTo>
                      <a:pt x="20" y="55"/>
                    </a:lnTo>
                    <a:lnTo>
                      <a:pt x="24" y="69"/>
                    </a:lnTo>
                    <a:lnTo>
                      <a:pt x="28" y="84"/>
                    </a:lnTo>
                    <a:lnTo>
                      <a:pt x="40" y="115"/>
                    </a:lnTo>
                    <a:lnTo>
                      <a:pt x="46" y="129"/>
                    </a:lnTo>
                    <a:lnTo>
                      <a:pt x="52" y="141"/>
                    </a:lnTo>
                    <a:lnTo>
                      <a:pt x="57" y="152"/>
                    </a:lnTo>
                    <a:lnTo>
                      <a:pt x="60" y="159"/>
                    </a:lnTo>
                    <a:lnTo>
                      <a:pt x="61" y="161"/>
                    </a:lnTo>
                    <a:lnTo>
                      <a:pt x="41" y="129"/>
                    </a:lnTo>
                    <a:lnTo>
                      <a:pt x="26" y="98"/>
                    </a:lnTo>
                    <a:lnTo>
                      <a:pt x="16" y="71"/>
                    </a:lnTo>
                    <a:lnTo>
                      <a:pt x="8" y="48"/>
                    </a:lnTo>
                    <a:lnTo>
                      <a:pt x="1" y="13"/>
                    </a:lnTo>
                    <a:lnTo>
                      <a:pt x="0" y="4"/>
                    </a:lnTo>
                    <a:lnTo>
                      <a:pt x="0" y="1"/>
                    </a:lnTo>
                    <a:lnTo>
                      <a:pt x="1" y="1"/>
                    </a:lnTo>
                    <a:lnTo>
                      <a:pt x="1"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2" name="Freeform 85"/>
              <p:cNvSpPr>
                <a:spLocks noEditPoints="1"/>
              </p:cNvSpPr>
              <p:nvPr/>
            </p:nvSpPr>
            <p:spPr bwMode="auto">
              <a:xfrm>
                <a:off x="9453842" y="4406900"/>
                <a:ext cx="25400" cy="73025"/>
              </a:xfrm>
              <a:custGeom>
                <a:avLst/>
                <a:gdLst/>
                <a:ahLst/>
                <a:cxnLst>
                  <a:cxn ang="0">
                    <a:pos x="2" y="41"/>
                  </a:cxn>
                  <a:cxn ang="0">
                    <a:pos x="1" y="44"/>
                  </a:cxn>
                  <a:cxn ang="0">
                    <a:pos x="0" y="46"/>
                  </a:cxn>
                  <a:cxn ang="0">
                    <a:pos x="2" y="41"/>
                  </a:cxn>
                  <a:cxn ang="0">
                    <a:pos x="16" y="0"/>
                  </a:cxn>
                  <a:cxn ang="0">
                    <a:pos x="8" y="23"/>
                  </a:cxn>
                  <a:cxn ang="0">
                    <a:pos x="2" y="41"/>
                  </a:cxn>
                  <a:cxn ang="0">
                    <a:pos x="3" y="37"/>
                  </a:cxn>
                  <a:cxn ang="0">
                    <a:pos x="6" y="28"/>
                  </a:cxn>
                  <a:cxn ang="0">
                    <a:pos x="10" y="15"/>
                  </a:cxn>
                  <a:cxn ang="0">
                    <a:pos x="16" y="0"/>
                  </a:cxn>
                </a:cxnLst>
                <a:rect l="0" t="0" r="r" b="b"/>
                <a:pathLst>
                  <a:path w="16" h="46">
                    <a:moveTo>
                      <a:pt x="2" y="41"/>
                    </a:moveTo>
                    <a:lnTo>
                      <a:pt x="1" y="44"/>
                    </a:lnTo>
                    <a:lnTo>
                      <a:pt x="0" y="46"/>
                    </a:lnTo>
                    <a:lnTo>
                      <a:pt x="2" y="41"/>
                    </a:lnTo>
                    <a:close/>
                    <a:moveTo>
                      <a:pt x="16" y="0"/>
                    </a:moveTo>
                    <a:lnTo>
                      <a:pt x="8" y="23"/>
                    </a:lnTo>
                    <a:lnTo>
                      <a:pt x="2" y="41"/>
                    </a:lnTo>
                    <a:lnTo>
                      <a:pt x="3" y="37"/>
                    </a:lnTo>
                    <a:lnTo>
                      <a:pt x="6" y="28"/>
                    </a:lnTo>
                    <a:lnTo>
                      <a:pt x="10" y="15"/>
                    </a:lnTo>
                    <a:lnTo>
                      <a:pt x="16" y="0"/>
                    </a:lnTo>
                    <a:close/>
                  </a:path>
                </a:pathLst>
              </a:custGeom>
              <a:solidFill>
                <a:srgbClr val="651C0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3" name="Freeform 86"/>
              <p:cNvSpPr>
                <a:spLocks/>
              </p:cNvSpPr>
              <p:nvPr/>
            </p:nvSpPr>
            <p:spPr bwMode="auto">
              <a:xfrm>
                <a:off x="9560204" y="3919537"/>
                <a:ext cx="7938" cy="25400"/>
              </a:xfrm>
              <a:custGeom>
                <a:avLst/>
                <a:gdLst/>
                <a:ahLst/>
                <a:cxnLst>
                  <a:cxn ang="0">
                    <a:pos x="3" y="0"/>
                  </a:cxn>
                  <a:cxn ang="0">
                    <a:pos x="5" y="0"/>
                  </a:cxn>
                  <a:cxn ang="0">
                    <a:pos x="1" y="7"/>
                  </a:cxn>
                  <a:cxn ang="0">
                    <a:pos x="1" y="16"/>
                  </a:cxn>
                  <a:cxn ang="0">
                    <a:pos x="0" y="8"/>
                  </a:cxn>
                  <a:cxn ang="0">
                    <a:pos x="0" y="3"/>
                  </a:cxn>
                  <a:cxn ang="0">
                    <a:pos x="1" y="1"/>
                  </a:cxn>
                  <a:cxn ang="0">
                    <a:pos x="3" y="0"/>
                  </a:cxn>
                </a:cxnLst>
                <a:rect l="0" t="0" r="r" b="b"/>
                <a:pathLst>
                  <a:path w="5" h="16">
                    <a:moveTo>
                      <a:pt x="3" y="0"/>
                    </a:moveTo>
                    <a:lnTo>
                      <a:pt x="5" y="0"/>
                    </a:lnTo>
                    <a:lnTo>
                      <a:pt x="1" y="7"/>
                    </a:lnTo>
                    <a:lnTo>
                      <a:pt x="1" y="16"/>
                    </a:lnTo>
                    <a:lnTo>
                      <a:pt x="0" y="8"/>
                    </a:lnTo>
                    <a:lnTo>
                      <a:pt x="0" y="3"/>
                    </a:lnTo>
                    <a:lnTo>
                      <a:pt x="1" y="1"/>
                    </a:lnTo>
                    <a:lnTo>
                      <a:pt x="3"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4" name="Freeform 87"/>
              <p:cNvSpPr>
                <a:spLocks/>
              </p:cNvSpPr>
              <p:nvPr/>
            </p:nvSpPr>
            <p:spPr bwMode="auto">
              <a:xfrm>
                <a:off x="9479242" y="3919537"/>
                <a:ext cx="109538" cy="487363"/>
              </a:xfrm>
              <a:custGeom>
                <a:avLst/>
                <a:gdLst/>
                <a:ahLst/>
                <a:cxnLst>
                  <a:cxn ang="0">
                    <a:pos x="56" y="0"/>
                  </a:cxn>
                  <a:cxn ang="0">
                    <a:pos x="60" y="2"/>
                  </a:cxn>
                  <a:cxn ang="0">
                    <a:pos x="61" y="4"/>
                  </a:cxn>
                  <a:cxn ang="0">
                    <a:pos x="63" y="5"/>
                  </a:cxn>
                  <a:cxn ang="0">
                    <a:pos x="63" y="15"/>
                  </a:cxn>
                  <a:cxn ang="0">
                    <a:pos x="64" y="29"/>
                  </a:cxn>
                  <a:cxn ang="0">
                    <a:pos x="66" y="45"/>
                  </a:cxn>
                  <a:cxn ang="0">
                    <a:pos x="68" y="64"/>
                  </a:cxn>
                  <a:cxn ang="0">
                    <a:pos x="69" y="84"/>
                  </a:cxn>
                  <a:cxn ang="0">
                    <a:pos x="68" y="106"/>
                  </a:cxn>
                  <a:cxn ang="0">
                    <a:pos x="65" y="127"/>
                  </a:cxn>
                  <a:cxn ang="0">
                    <a:pos x="58" y="149"/>
                  </a:cxn>
                  <a:cxn ang="0">
                    <a:pos x="51" y="166"/>
                  </a:cxn>
                  <a:cxn ang="0">
                    <a:pos x="43" y="187"/>
                  </a:cxn>
                  <a:cxn ang="0">
                    <a:pos x="34" y="210"/>
                  </a:cxn>
                  <a:cxn ang="0">
                    <a:pos x="26" y="236"/>
                  </a:cxn>
                  <a:cxn ang="0">
                    <a:pos x="8" y="285"/>
                  </a:cxn>
                  <a:cxn ang="0">
                    <a:pos x="0" y="307"/>
                  </a:cxn>
                  <a:cxn ang="0">
                    <a:pos x="12" y="267"/>
                  </a:cxn>
                  <a:cxn ang="0">
                    <a:pos x="23" y="230"/>
                  </a:cxn>
                  <a:cxn ang="0">
                    <a:pos x="30" y="195"/>
                  </a:cxn>
                  <a:cxn ang="0">
                    <a:pos x="37" y="163"/>
                  </a:cxn>
                  <a:cxn ang="0">
                    <a:pos x="42" y="134"/>
                  </a:cxn>
                  <a:cxn ang="0">
                    <a:pos x="46" y="110"/>
                  </a:cxn>
                  <a:cxn ang="0">
                    <a:pos x="48" y="90"/>
                  </a:cxn>
                  <a:cxn ang="0">
                    <a:pos x="50" y="76"/>
                  </a:cxn>
                  <a:cxn ang="0">
                    <a:pos x="51" y="66"/>
                  </a:cxn>
                  <a:cxn ang="0">
                    <a:pos x="51" y="63"/>
                  </a:cxn>
                  <a:cxn ang="0">
                    <a:pos x="54" y="58"/>
                  </a:cxn>
                  <a:cxn ang="0">
                    <a:pos x="57" y="55"/>
                  </a:cxn>
                  <a:cxn ang="0">
                    <a:pos x="60" y="55"/>
                  </a:cxn>
                  <a:cxn ang="0">
                    <a:pos x="62" y="54"/>
                  </a:cxn>
                  <a:cxn ang="0">
                    <a:pos x="63" y="52"/>
                  </a:cxn>
                  <a:cxn ang="0">
                    <a:pos x="63" y="49"/>
                  </a:cxn>
                  <a:cxn ang="0">
                    <a:pos x="61" y="43"/>
                  </a:cxn>
                  <a:cxn ang="0">
                    <a:pos x="58" y="33"/>
                  </a:cxn>
                  <a:cxn ang="0">
                    <a:pos x="55" y="27"/>
                  </a:cxn>
                  <a:cxn ang="0">
                    <a:pos x="54" y="21"/>
                  </a:cxn>
                  <a:cxn ang="0">
                    <a:pos x="52" y="16"/>
                  </a:cxn>
                  <a:cxn ang="0">
                    <a:pos x="52" y="7"/>
                  </a:cxn>
                  <a:cxn ang="0">
                    <a:pos x="56" y="0"/>
                  </a:cxn>
                </a:cxnLst>
                <a:rect l="0" t="0" r="r" b="b"/>
                <a:pathLst>
                  <a:path w="69" h="307">
                    <a:moveTo>
                      <a:pt x="56" y="0"/>
                    </a:moveTo>
                    <a:lnTo>
                      <a:pt x="60" y="2"/>
                    </a:lnTo>
                    <a:lnTo>
                      <a:pt x="61" y="4"/>
                    </a:lnTo>
                    <a:lnTo>
                      <a:pt x="63" y="5"/>
                    </a:lnTo>
                    <a:lnTo>
                      <a:pt x="63" y="15"/>
                    </a:lnTo>
                    <a:lnTo>
                      <a:pt x="64" y="29"/>
                    </a:lnTo>
                    <a:lnTo>
                      <a:pt x="66" y="45"/>
                    </a:lnTo>
                    <a:lnTo>
                      <a:pt x="68" y="64"/>
                    </a:lnTo>
                    <a:lnTo>
                      <a:pt x="69" y="84"/>
                    </a:lnTo>
                    <a:lnTo>
                      <a:pt x="68" y="106"/>
                    </a:lnTo>
                    <a:lnTo>
                      <a:pt x="65" y="127"/>
                    </a:lnTo>
                    <a:lnTo>
                      <a:pt x="58" y="149"/>
                    </a:lnTo>
                    <a:lnTo>
                      <a:pt x="51" y="166"/>
                    </a:lnTo>
                    <a:lnTo>
                      <a:pt x="43" y="187"/>
                    </a:lnTo>
                    <a:lnTo>
                      <a:pt x="34" y="210"/>
                    </a:lnTo>
                    <a:lnTo>
                      <a:pt x="26" y="236"/>
                    </a:lnTo>
                    <a:lnTo>
                      <a:pt x="8" y="285"/>
                    </a:lnTo>
                    <a:lnTo>
                      <a:pt x="0" y="307"/>
                    </a:lnTo>
                    <a:lnTo>
                      <a:pt x="12" y="267"/>
                    </a:lnTo>
                    <a:lnTo>
                      <a:pt x="23" y="230"/>
                    </a:lnTo>
                    <a:lnTo>
                      <a:pt x="30" y="195"/>
                    </a:lnTo>
                    <a:lnTo>
                      <a:pt x="37" y="163"/>
                    </a:lnTo>
                    <a:lnTo>
                      <a:pt x="42" y="134"/>
                    </a:lnTo>
                    <a:lnTo>
                      <a:pt x="46" y="110"/>
                    </a:lnTo>
                    <a:lnTo>
                      <a:pt x="48" y="90"/>
                    </a:lnTo>
                    <a:lnTo>
                      <a:pt x="50" y="76"/>
                    </a:lnTo>
                    <a:lnTo>
                      <a:pt x="51" y="66"/>
                    </a:lnTo>
                    <a:lnTo>
                      <a:pt x="51" y="63"/>
                    </a:lnTo>
                    <a:lnTo>
                      <a:pt x="54" y="58"/>
                    </a:lnTo>
                    <a:lnTo>
                      <a:pt x="57" y="55"/>
                    </a:lnTo>
                    <a:lnTo>
                      <a:pt x="60" y="55"/>
                    </a:lnTo>
                    <a:lnTo>
                      <a:pt x="62" y="54"/>
                    </a:lnTo>
                    <a:lnTo>
                      <a:pt x="63" y="52"/>
                    </a:lnTo>
                    <a:lnTo>
                      <a:pt x="63" y="49"/>
                    </a:lnTo>
                    <a:lnTo>
                      <a:pt x="61" y="43"/>
                    </a:lnTo>
                    <a:lnTo>
                      <a:pt x="58" y="33"/>
                    </a:lnTo>
                    <a:lnTo>
                      <a:pt x="55" y="27"/>
                    </a:lnTo>
                    <a:lnTo>
                      <a:pt x="54" y="21"/>
                    </a:lnTo>
                    <a:lnTo>
                      <a:pt x="52" y="16"/>
                    </a:lnTo>
                    <a:lnTo>
                      <a:pt x="52" y="7"/>
                    </a:lnTo>
                    <a:lnTo>
                      <a:pt x="56"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5" name="Freeform 88"/>
              <p:cNvSpPr>
                <a:spLocks/>
              </p:cNvSpPr>
              <p:nvPr/>
            </p:nvSpPr>
            <p:spPr bwMode="auto">
              <a:xfrm>
                <a:off x="9630054" y="4776787"/>
                <a:ext cx="804863" cy="1951038"/>
              </a:xfrm>
              <a:custGeom>
                <a:avLst/>
                <a:gdLst/>
                <a:ahLst/>
                <a:cxnLst>
                  <a:cxn ang="0">
                    <a:pos x="2" y="1"/>
                  </a:cxn>
                  <a:cxn ang="0">
                    <a:pos x="19" y="12"/>
                  </a:cxn>
                  <a:cxn ang="0">
                    <a:pos x="72" y="46"/>
                  </a:cxn>
                  <a:cxn ang="0">
                    <a:pos x="120" y="82"/>
                  </a:cxn>
                  <a:cxn ang="0">
                    <a:pos x="175" y="127"/>
                  </a:cxn>
                  <a:cxn ang="0">
                    <a:pos x="232" y="182"/>
                  </a:cxn>
                  <a:cxn ang="0">
                    <a:pos x="292" y="246"/>
                  </a:cxn>
                  <a:cxn ang="0">
                    <a:pos x="348" y="319"/>
                  </a:cxn>
                  <a:cxn ang="0">
                    <a:pos x="400" y="402"/>
                  </a:cxn>
                  <a:cxn ang="0">
                    <a:pos x="443" y="493"/>
                  </a:cxn>
                  <a:cxn ang="0">
                    <a:pos x="474" y="594"/>
                  </a:cxn>
                  <a:cxn ang="0">
                    <a:pos x="492" y="671"/>
                  </a:cxn>
                  <a:cxn ang="0">
                    <a:pos x="503" y="748"/>
                  </a:cxn>
                  <a:cxn ang="0">
                    <a:pos x="507" y="825"/>
                  </a:cxn>
                  <a:cxn ang="0">
                    <a:pos x="500" y="901"/>
                  </a:cxn>
                  <a:cxn ang="0">
                    <a:pos x="478" y="975"/>
                  </a:cxn>
                  <a:cxn ang="0">
                    <a:pos x="438" y="1050"/>
                  </a:cxn>
                  <a:cxn ang="0">
                    <a:pos x="377" y="1122"/>
                  </a:cxn>
                  <a:cxn ang="0">
                    <a:pos x="291" y="1194"/>
                  </a:cxn>
                  <a:cxn ang="0">
                    <a:pos x="238" y="1226"/>
                  </a:cxn>
                  <a:cxn ang="0">
                    <a:pos x="247" y="1207"/>
                  </a:cxn>
                  <a:cxn ang="0">
                    <a:pos x="261" y="1170"/>
                  </a:cxn>
                  <a:cxn ang="0">
                    <a:pos x="280" y="1118"/>
                  </a:cxn>
                  <a:cxn ang="0">
                    <a:pos x="300" y="1052"/>
                  </a:cxn>
                  <a:cxn ang="0">
                    <a:pos x="319" y="977"/>
                  </a:cxn>
                  <a:cxn ang="0">
                    <a:pos x="335" y="893"/>
                  </a:cxn>
                  <a:cxn ang="0">
                    <a:pos x="345" y="803"/>
                  </a:cxn>
                  <a:cxn ang="0">
                    <a:pos x="346" y="710"/>
                  </a:cxn>
                  <a:cxn ang="0">
                    <a:pos x="338" y="616"/>
                  </a:cxn>
                  <a:cxn ang="0">
                    <a:pos x="311" y="503"/>
                  </a:cxn>
                  <a:cxn ang="0">
                    <a:pos x="271" y="385"/>
                  </a:cxn>
                  <a:cxn ang="0">
                    <a:pos x="225" y="284"/>
                  </a:cxn>
                  <a:cxn ang="0">
                    <a:pos x="176" y="200"/>
                  </a:cxn>
                  <a:cxn ang="0">
                    <a:pos x="129" y="132"/>
                  </a:cxn>
                  <a:cxn ang="0">
                    <a:pos x="84" y="78"/>
                  </a:cxn>
                  <a:cxn ang="0">
                    <a:pos x="46" y="39"/>
                  </a:cxn>
                  <a:cxn ang="0">
                    <a:pos x="17" y="13"/>
                  </a:cxn>
                  <a:cxn ang="0">
                    <a:pos x="2" y="2"/>
                  </a:cxn>
                </a:cxnLst>
                <a:rect l="0" t="0" r="r" b="b"/>
                <a:pathLst>
                  <a:path w="507" h="1229">
                    <a:moveTo>
                      <a:pt x="0" y="0"/>
                    </a:moveTo>
                    <a:lnTo>
                      <a:pt x="2" y="1"/>
                    </a:lnTo>
                    <a:lnTo>
                      <a:pt x="9" y="5"/>
                    </a:lnTo>
                    <a:lnTo>
                      <a:pt x="19" y="12"/>
                    </a:lnTo>
                    <a:lnTo>
                      <a:pt x="34" y="20"/>
                    </a:lnTo>
                    <a:lnTo>
                      <a:pt x="72" y="46"/>
                    </a:lnTo>
                    <a:lnTo>
                      <a:pt x="95" y="62"/>
                    </a:lnTo>
                    <a:lnTo>
                      <a:pt x="120" y="82"/>
                    </a:lnTo>
                    <a:lnTo>
                      <a:pt x="146" y="102"/>
                    </a:lnTo>
                    <a:lnTo>
                      <a:pt x="175" y="127"/>
                    </a:lnTo>
                    <a:lnTo>
                      <a:pt x="203" y="153"/>
                    </a:lnTo>
                    <a:lnTo>
                      <a:pt x="232" y="182"/>
                    </a:lnTo>
                    <a:lnTo>
                      <a:pt x="262" y="213"/>
                    </a:lnTo>
                    <a:lnTo>
                      <a:pt x="292" y="246"/>
                    </a:lnTo>
                    <a:lnTo>
                      <a:pt x="320" y="281"/>
                    </a:lnTo>
                    <a:lnTo>
                      <a:pt x="348" y="319"/>
                    </a:lnTo>
                    <a:lnTo>
                      <a:pt x="375" y="359"/>
                    </a:lnTo>
                    <a:lnTo>
                      <a:pt x="400" y="402"/>
                    </a:lnTo>
                    <a:lnTo>
                      <a:pt x="422" y="446"/>
                    </a:lnTo>
                    <a:lnTo>
                      <a:pt x="443" y="493"/>
                    </a:lnTo>
                    <a:lnTo>
                      <a:pt x="460" y="543"/>
                    </a:lnTo>
                    <a:lnTo>
                      <a:pt x="474" y="594"/>
                    </a:lnTo>
                    <a:lnTo>
                      <a:pt x="483" y="633"/>
                    </a:lnTo>
                    <a:lnTo>
                      <a:pt x="492" y="671"/>
                    </a:lnTo>
                    <a:lnTo>
                      <a:pt x="499" y="710"/>
                    </a:lnTo>
                    <a:lnTo>
                      <a:pt x="503" y="748"/>
                    </a:lnTo>
                    <a:lnTo>
                      <a:pt x="506" y="787"/>
                    </a:lnTo>
                    <a:lnTo>
                      <a:pt x="507" y="825"/>
                    </a:lnTo>
                    <a:lnTo>
                      <a:pt x="505" y="863"/>
                    </a:lnTo>
                    <a:lnTo>
                      <a:pt x="500" y="901"/>
                    </a:lnTo>
                    <a:lnTo>
                      <a:pt x="491" y="938"/>
                    </a:lnTo>
                    <a:lnTo>
                      <a:pt x="478" y="975"/>
                    </a:lnTo>
                    <a:lnTo>
                      <a:pt x="460" y="1012"/>
                    </a:lnTo>
                    <a:lnTo>
                      <a:pt x="438" y="1050"/>
                    </a:lnTo>
                    <a:lnTo>
                      <a:pt x="410" y="1086"/>
                    </a:lnTo>
                    <a:lnTo>
                      <a:pt x="377" y="1122"/>
                    </a:lnTo>
                    <a:lnTo>
                      <a:pt x="337" y="1158"/>
                    </a:lnTo>
                    <a:lnTo>
                      <a:pt x="291" y="1194"/>
                    </a:lnTo>
                    <a:lnTo>
                      <a:pt x="237" y="1229"/>
                    </a:lnTo>
                    <a:lnTo>
                      <a:pt x="238" y="1226"/>
                    </a:lnTo>
                    <a:lnTo>
                      <a:pt x="242" y="1220"/>
                    </a:lnTo>
                    <a:lnTo>
                      <a:pt x="247" y="1207"/>
                    </a:lnTo>
                    <a:lnTo>
                      <a:pt x="254" y="1190"/>
                    </a:lnTo>
                    <a:lnTo>
                      <a:pt x="261" y="1170"/>
                    </a:lnTo>
                    <a:lnTo>
                      <a:pt x="270" y="1145"/>
                    </a:lnTo>
                    <a:lnTo>
                      <a:pt x="280" y="1118"/>
                    </a:lnTo>
                    <a:lnTo>
                      <a:pt x="290" y="1087"/>
                    </a:lnTo>
                    <a:lnTo>
                      <a:pt x="300" y="1052"/>
                    </a:lnTo>
                    <a:lnTo>
                      <a:pt x="310" y="1016"/>
                    </a:lnTo>
                    <a:lnTo>
                      <a:pt x="319" y="977"/>
                    </a:lnTo>
                    <a:lnTo>
                      <a:pt x="328" y="936"/>
                    </a:lnTo>
                    <a:lnTo>
                      <a:pt x="335" y="893"/>
                    </a:lnTo>
                    <a:lnTo>
                      <a:pt x="340" y="849"/>
                    </a:lnTo>
                    <a:lnTo>
                      <a:pt x="345" y="803"/>
                    </a:lnTo>
                    <a:lnTo>
                      <a:pt x="347" y="757"/>
                    </a:lnTo>
                    <a:lnTo>
                      <a:pt x="346" y="710"/>
                    </a:lnTo>
                    <a:lnTo>
                      <a:pt x="343" y="662"/>
                    </a:lnTo>
                    <a:lnTo>
                      <a:pt x="338" y="616"/>
                    </a:lnTo>
                    <a:lnTo>
                      <a:pt x="329" y="569"/>
                    </a:lnTo>
                    <a:lnTo>
                      <a:pt x="311" y="503"/>
                    </a:lnTo>
                    <a:lnTo>
                      <a:pt x="293" y="442"/>
                    </a:lnTo>
                    <a:lnTo>
                      <a:pt x="271" y="385"/>
                    </a:lnTo>
                    <a:lnTo>
                      <a:pt x="249" y="332"/>
                    </a:lnTo>
                    <a:lnTo>
                      <a:pt x="225" y="284"/>
                    </a:lnTo>
                    <a:lnTo>
                      <a:pt x="201" y="240"/>
                    </a:lnTo>
                    <a:lnTo>
                      <a:pt x="176" y="200"/>
                    </a:lnTo>
                    <a:lnTo>
                      <a:pt x="152" y="164"/>
                    </a:lnTo>
                    <a:lnTo>
                      <a:pt x="129" y="132"/>
                    </a:lnTo>
                    <a:lnTo>
                      <a:pt x="105" y="102"/>
                    </a:lnTo>
                    <a:lnTo>
                      <a:pt x="84" y="78"/>
                    </a:lnTo>
                    <a:lnTo>
                      <a:pt x="64" y="56"/>
                    </a:lnTo>
                    <a:lnTo>
                      <a:pt x="46" y="39"/>
                    </a:lnTo>
                    <a:lnTo>
                      <a:pt x="30" y="24"/>
                    </a:lnTo>
                    <a:lnTo>
                      <a:pt x="17" y="13"/>
                    </a:lnTo>
                    <a:lnTo>
                      <a:pt x="8" y="6"/>
                    </a:lnTo>
                    <a:lnTo>
                      <a:pt x="2" y="2"/>
                    </a:lnTo>
                    <a:lnTo>
                      <a:pt x="0" y="0"/>
                    </a:lnTo>
                    <a:close/>
                  </a:path>
                </a:pathLst>
              </a:custGeom>
              <a:solidFill>
                <a:schemeClr val="bg2">
                  <a:lumMod val="25000"/>
                  <a:alpha val="13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nvGrpSpPr>
              <p:cNvPr id="246" name="Group 245"/>
              <p:cNvGrpSpPr/>
              <p:nvPr/>
            </p:nvGrpSpPr>
            <p:grpSpPr>
              <a:xfrm>
                <a:off x="8934729" y="4494212"/>
                <a:ext cx="750888" cy="236538"/>
                <a:chOff x="8934729" y="4494212"/>
                <a:chExt cx="750888" cy="236538"/>
              </a:xfrm>
            </p:grpSpPr>
            <p:sp>
              <p:nvSpPr>
                <p:cNvPr id="248" name="Freeform 90"/>
                <p:cNvSpPr>
                  <a:spLocks/>
                </p:cNvSpPr>
                <p:nvPr/>
              </p:nvSpPr>
              <p:spPr bwMode="auto">
                <a:xfrm>
                  <a:off x="8936317" y="4589462"/>
                  <a:ext cx="749300" cy="128588"/>
                </a:xfrm>
                <a:custGeom>
                  <a:avLst/>
                  <a:gdLst/>
                  <a:ahLst/>
                  <a:cxnLst>
                    <a:cxn ang="0">
                      <a:pos x="423" y="0"/>
                    </a:cxn>
                    <a:cxn ang="0">
                      <a:pos x="430" y="0"/>
                    </a:cxn>
                    <a:cxn ang="0">
                      <a:pos x="424" y="2"/>
                    </a:cxn>
                    <a:cxn ang="0">
                      <a:pos x="423" y="5"/>
                    </a:cxn>
                    <a:cxn ang="0">
                      <a:pos x="426" y="9"/>
                    </a:cxn>
                    <a:cxn ang="0">
                      <a:pos x="431" y="14"/>
                    </a:cxn>
                    <a:cxn ang="0">
                      <a:pos x="439" y="19"/>
                    </a:cxn>
                    <a:cxn ang="0">
                      <a:pos x="447" y="25"/>
                    </a:cxn>
                    <a:cxn ang="0">
                      <a:pos x="455" y="31"/>
                    </a:cxn>
                    <a:cxn ang="0">
                      <a:pos x="463" y="36"/>
                    </a:cxn>
                    <a:cxn ang="0">
                      <a:pos x="469" y="41"/>
                    </a:cxn>
                    <a:cxn ang="0">
                      <a:pos x="472" y="44"/>
                    </a:cxn>
                    <a:cxn ang="0">
                      <a:pos x="471" y="46"/>
                    </a:cxn>
                    <a:cxn ang="0">
                      <a:pos x="463" y="49"/>
                    </a:cxn>
                    <a:cxn ang="0">
                      <a:pos x="452" y="53"/>
                    </a:cxn>
                    <a:cxn ang="0">
                      <a:pos x="435" y="57"/>
                    </a:cxn>
                    <a:cxn ang="0">
                      <a:pos x="414" y="61"/>
                    </a:cxn>
                    <a:cxn ang="0">
                      <a:pos x="389" y="65"/>
                    </a:cxn>
                    <a:cxn ang="0">
                      <a:pos x="359" y="69"/>
                    </a:cxn>
                    <a:cxn ang="0">
                      <a:pos x="325" y="73"/>
                    </a:cxn>
                    <a:cxn ang="0">
                      <a:pos x="285" y="76"/>
                    </a:cxn>
                    <a:cxn ang="0">
                      <a:pos x="240" y="78"/>
                    </a:cxn>
                    <a:cxn ang="0">
                      <a:pos x="190" y="80"/>
                    </a:cxn>
                    <a:cxn ang="0">
                      <a:pos x="134" y="81"/>
                    </a:cxn>
                    <a:cxn ang="0">
                      <a:pos x="74" y="81"/>
                    </a:cxn>
                    <a:cxn ang="0">
                      <a:pos x="8" y="80"/>
                    </a:cxn>
                    <a:cxn ang="0">
                      <a:pos x="2" y="80"/>
                    </a:cxn>
                    <a:cxn ang="0">
                      <a:pos x="2" y="78"/>
                    </a:cxn>
                    <a:cxn ang="0">
                      <a:pos x="1" y="74"/>
                    </a:cxn>
                    <a:cxn ang="0">
                      <a:pos x="0" y="67"/>
                    </a:cxn>
                    <a:cxn ang="0">
                      <a:pos x="0" y="59"/>
                    </a:cxn>
                    <a:cxn ang="0">
                      <a:pos x="1" y="50"/>
                    </a:cxn>
                    <a:cxn ang="0">
                      <a:pos x="3" y="43"/>
                    </a:cxn>
                    <a:cxn ang="0">
                      <a:pos x="7" y="36"/>
                    </a:cxn>
                    <a:cxn ang="0">
                      <a:pos x="12" y="32"/>
                    </a:cxn>
                    <a:cxn ang="0">
                      <a:pos x="20" y="30"/>
                    </a:cxn>
                    <a:cxn ang="0">
                      <a:pos x="28" y="30"/>
                    </a:cxn>
                    <a:cxn ang="0">
                      <a:pos x="41" y="29"/>
                    </a:cxn>
                    <a:cxn ang="0">
                      <a:pos x="59" y="28"/>
                    </a:cxn>
                    <a:cxn ang="0">
                      <a:pos x="81" y="26"/>
                    </a:cxn>
                    <a:cxn ang="0">
                      <a:pos x="106" y="25"/>
                    </a:cxn>
                    <a:cxn ang="0">
                      <a:pos x="134" y="23"/>
                    </a:cxn>
                    <a:cxn ang="0">
                      <a:pos x="165" y="20"/>
                    </a:cxn>
                    <a:cxn ang="0">
                      <a:pos x="196" y="18"/>
                    </a:cxn>
                    <a:cxn ang="0">
                      <a:pos x="228" y="15"/>
                    </a:cxn>
                    <a:cxn ang="0">
                      <a:pos x="291" y="11"/>
                    </a:cxn>
                    <a:cxn ang="0">
                      <a:pos x="321" y="8"/>
                    </a:cxn>
                    <a:cxn ang="0">
                      <a:pos x="348" y="6"/>
                    </a:cxn>
                    <a:cxn ang="0">
                      <a:pos x="373" y="4"/>
                    </a:cxn>
                    <a:cxn ang="0">
                      <a:pos x="394" y="3"/>
                    </a:cxn>
                    <a:cxn ang="0">
                      <a:pos x="412" y="1"/>
                    </a:cxn>
                    <a:cxn ang="0">
                      <a:pos x="423" y="0"/>
                    </a:cxn>
                  </a:cxnLst>
                  <a:rect l="0" t="0" r="r" b="b"/>
                  <a:pathLst>
                    <a:path w="472" h="81">
                      <a:moveTo>
                        <a:pt x="423" y="0"/>
                      </a:moveTo>
                      <a:lnTo>
                        <a:pt x="430" y="0"/>
                      </a:lnTo>
                      <a:lnTo>
                        <a:pt x="424" y="2"/>
                      </a:lnTo>
                      <a:lnTo>
                        <a:pt x="423" y="5"/>
                      </a:lnTo>
                      <a:lnTo>
                        <a:pt x="426" y="9"/>
                      </a:lnTo>
                      <a:lnTo>
                        <a:pt x="431" y="14"/>
                      </a:lnTo>
                      <a:lnTo>
                        <a:pt x="439" y="19"/>
                      </a:lnTo>
                      <a:lnTo>
                        <a:pt x="447" y="25"/>
                      </a:lnTo>
                      <a:lnTo>
                        <a:pt x="455" y="31"/>
                      </a:lnTo>
                      <a:lnTo>
                        <a:pt x="463" y="36"/>
                      </a:lnTo>
                      <a:lnTo>
                        <a:pt x="469" y="41"/>
                      </a:lnTo>
                      <a:lnTo>
                        <a:pt x="472" y="44"/>
                      </a:lnTo>
                      <a:lnTo>
                        <a:pt x="471" y="46"/>
                      </a:lnTo>
                      <a:lnTo>
                        <a:pt x="463" y="49"/>
                      </a:lnTo>
                      <a:lnTo>
                        <a:pt x="452" y="53"/>
                      </a:lnTo>
                      <a:lnTo>
                        <a:pt x="435" y="57"/>
                      </a:lnTo>
                      <a:lnTo>
                        <a:pt x="414" y="61"/>
                      </a:lnTo>
                      <a:lnTo>
                        <a:pt x="389" y="65"/>
                      </a:lnTo>
                      <a:lnTo>
                        <a:pt x="359" y="69"/>
                      </a:lnTo>
                      <a:lnTo>
                        <a:pt x="325" y="73"/>
                      </a:lnTo>
                      <a:lnTo>
                        <a:pt x="285" y="76"/>
                      </a:lnTo>
                      <a:lnTo>
                        <a:pt x="240" y="78"/>
                      </a:lnTo>
                      <a:lnTo>
                        <a:pt x="190" y="80"/>
                      </a:lnTo>
                      <a:lnTo>
                        <a:pt x="134" y="81"/>
                      </a:lnTo>
                      <a:lnTo>
                        <a:pt x="74" y="81"/>
                      </a:lnTo>
                      <a:lnTo>
                        <a:pt x="8" y="80"/>
                      </a:lnTo>
                      <a:lnTo>
                        <a:pt x="2" y="80"/>
                      </a:lnTo>
                      <a:lnTo>
                        <a:pt x="2" y="78"/>
                      </a:lnTo>
                      <a:lnTo>
                        <a:pt x="1" y="74"/>
                      </a:lnTo>
                      <a:lnTo>
                        <a:pt x="0" y="67"/>
                      </a:lnTo>
                      <a:lnTo>
                        <a:pt x="0" y="59"/>
                      </a:lnTo>
                      <a:lnTo>
                        <a:pt x="1" y="50"/>
                      </a:lnTo>
                      <a:lnTo>
                        <a:pt x="3" y="43"/>
                      </a:lnTo>
                      <a:lnTo>
                        <a:pt x="7" y="36"/>
                      </a:lnTo>
                      <a:lnTo>
                        <a:pt x="12" y="32"/>
                      </a:lnTo>
                      <a:lnTo>
                        <a:pt x="20" y="30"/>
                      </a:lnTo>
                      <a:lnTo>
                        <a:pt x="28" y="30"/>
                      </a:lnTo>
                      <a:lnTo>
                        <a:pt x="41" y="29"/>
                      </a:lnTo>
                      <a:lnTo>
                        <a:pt x="59" y="28"/>
                      </a:lnTo>
                      <a:lnTo>
                        <a:pt x="81" y="26"/>
                      </a:lnTo>
                      <a:lnTo>
                        <a:pt x="106" y="25"/>
                      </a:lnTo>
                      <a:lnTo>
                        <a:pt x="134" y="23"/>
                      </a:lnTo>
                      <a:lnTo>
                        <a:pt x="165" y="20"/>
                      </a:lnTo>
                      <a:lnTo>
                        <a:pt x="196" y="18"/>
                      </a:lnTo>
                      <a:lnTo>
                        <a:pt x="228" y="15"/>
                      </a:lnTo>
                      <a:lnTo>
                        <a:pt x="291" y="11"/>
                      </a:lnTo>
                      <a:lnTo>
                        <a:pt x="321" y="8"/>
                      </a:lnTo>
                      <a:lnTo>
                        <a:pt x="348" y="6"/>
                      </a:lnTo>
                      <a:lnTo>
                        <a:pt x="373" y="4"/>
                      </a:lnTo>
                      <a:lnTo>
                        <a:pt x="394" y="3"/>
                      </a:lnTo>
                      <a:lnTo>
                        <a:pt x="412" y="1"/>
                      </a:lnTo>
                      <a:lnTo>
                        <a:pt x="423"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9" name="Freeform 91"/>
                <p:cNvSpPr>
                  <a:spLocks/>
                </p:cNvSpPr>
                <p:nvPr/>
              </p:nvSpPr>
              <p:spPr bwMode="auto">
                <a:xfrm>
                  <a:off x="9034742" y="4643437"/>
                  <a:ext cx="153988" cy="84138"/>
                </a:xfrm>
                <a:custGeom>
                  <a:avLst/>
                  <a:gdLst/>
                  <a:ahLst/>
                  <a:cxnLst>
                    <a:cxn ang="0">
                      <a:pos x="27" y="0"/>
                    </a:cxn>
                    <a:cxn ang="0">
                      <a:pos x="39" y="2"/>
                    </a:cxn>
                    <a:cxn ang="0">
                      <a:pos x="50" y="7"/>
                    </a:cxn>
                    <a:cxn ang="0">
                      <a:pos x="56" y="12"/>
                    </a:cxn>
                    <a:cxn ang="0">
                      <a:pos x="63" y="17"/>
                    </a:cxn>
                    <a:cxn ang="0">
                      <a:pos x="78" y="31"/>
                    </a:cxn>
                    <a:cxn ang="0">
                      <a:pos x="86" y="37"/>
                    </a:cxn>
                    <a:cxn ang="0">
                      <a:pos x="92" y="42"/>
                    </a:cxn>
                    <a:cxn ang="0">
                      <a:pos x="96" y="44"/>
                    </a:cxn>
                    <a:cxn ang="0">
                      <a:pos x="97" y="46"/>
                    </a:cxn>
                    <a:cxn ang="0">
                      <a:pos x="93" y="48"/>
                    </a:cxn>
                    <a:cxn ang="0">
                      <a:pos x="86" y="50"/>
                    </a:cxn>
                    <a:cxn ang="0">
                      <a:pos x="76" y="52"/>
                    </a:cxn>
                    <a:cxn ang="0">
                      <a:pos x="65" y="53"/>
                    </a:cxn>
                    <a:cxn ang="0">
                      <a:pos x="52" y="52"/>
                    </a:cxn>
                    <a:cxn ang="0">
                      <a:pos x="50" y="51"/>
                    </a:cxn>
                    <a:cxn ang="0">
                      <a:pos x="40" y="41"/>
                    </a:cxn>
                    <a:cxn ang="0">
                      <a:pos x="32" y="34"/>
                    </a:cxn>
                    <a:cxn ang="0">
                      <a:pos x="15" y="18"/>
                    </a:cxn>
                    <a:cxn ang="0">
                      <a:pos x="7" y="11"/>
                    </a:cxn>
                    <a:cxn ang="0">
                      <a:pos x="0" y="6"/>
                    </a:cxn>
                    <a:cxn ang="0">
                      <a:pos x="2" y="5"/>
                    </a:cxn>
                    <a:cxn ang="0">
                      <a:pos x="9" y="3"/>
                    </a:cxn>
                    <a:cxn ang="0">
                      <a:pos x="18" y="1"/>
                    </a:cxn>
                    <a:cxn ang="0">
                      <a:pos x="27" y="0"/>
                    </a:cxn>
                  </a:cxnLst>
                  <a:rect l="0" t="0" r="r" b="b"/>
                  <a:pathLst>
                    <a:path w="97" h="53">
                      <a:moveTo>
                        <a:pt x="27" y="0"/>
                      </a:moveTo>
                      <a:lnTo>
                        <a:pt x="39" y="2"/>
                      </a:lnTo>
                      <a:lnTo>
                        <a:pt x="50" y="7"/>
                      </a:lnTo>
                      <a:lnTo>
                        <a:pt x="56" y="12"/>
                      </a:lnTo>
                      <a:lnTo>
                        <a:pt x="63" y="17"/>
                      </a:lnTo>
                      <a:lnTo>
                        <a:pt x="78" y="31"/>
                      </a:lnTo>
                      <a:lnTo>
                        <a:pt x="86" y="37"/>
                      </a:lnTo>
                      <a:lnTo>
                        <a:pt x="92" y="42"/>
                      </a:lnTo>
                      <a:lnTo>
                        <a:pt x="96" y="44"/>
                      </a:lnTo>
                      <a:lnTo>
                        <a:pt x="97" y="46"/>
                      </a:lnTo>
                      <a:lnTo>
                        <a:pt x="93" y="48"/>
                      </a:lnTo>
                      <a:lnTo>
                        <a:pt x="86" y="50"/>
                      </a:lnTo>
                      <a:lnTo>
                        <a:pt x="76" y="52"/>
                      </a:lnTo>
                      <a:lnTo>
                        <a:pt x="65" y="53"/>
                      </a:lnTo>
                      <a:lnTo>
                        <a:pt x="52" y="52"/>
                      </a:lnTo>
                      <a:lnTo>
                        <a:pt x="50" y="51"/>
                      </a:lnTo>
                      <a:lnTo>
                        <a:pt x="40" y="41"/>
                      </a:lnTo>
                      <a:lnTo>
                        <a:pt x="32" y="34"/>
                      </a:lnTo>
                      <a:lnTo>
                        <a:pt x="15" y="18"/>
                      </a:lnTo>
                      <a:lnTo>
                        <a:pt x="7" y="11"/>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0" name="Freeform 92"/>
                <p:cNvSpPr>
                  <a:spLocks/>
                </p:cNvSpPr>
                <p:nvPr/>
              </p:nvSpPr>
              <p:spPr bwMode="auto">
                <a:xfrm>
                  <a:off x="8945842" y="4648200"/>
                  <a:ext cx="147638" cy="82550"/>
                </a:xfrm>
                <a:custGeom>
                  <a:avLst/>
                  <a:gdLst/>
                  <a:ahLst/>
                  <a:cxnLst>
                    <a:cxn ang="0">
                      <a:pos x="23" y="0"/>
                    </a:cxn>
                    <a:cxn ang="0">
                      <a:pos x="36" y="1"/>
                    </a:cxn>
                    <a:cxn ang="0">
                      <a:pos x="47" y="7"/>
                    </a:cxn>
                    <a:cxn ang="0">
                      <a:pos x="53" y="12"/>
                    </a:cxn>
                    <a:cxn ang="0">
                      <a:pos x="60" y="17"/>
                    </a:cxn>
                    <a:cxn ang="0">
                      <a:pos x="76" y="31"/>
                    </a:cxn>
                    <a:cxn ang="0">
                      <a:pos x="83" y="37"/>
                    </a:cxn>
                    <a:cxn ang="0">
                      <a:pos x="89" y="42"/>
                    </a:cxn>
                    <a:cxn ang="0">
                      <a:pos x="93" y="44"/>
                    </a:cxn>
                    <a:cxn ang="0">
                      <a:pos x="93" y="46"/>
                    </a:cxn>
                    <a:cxn ang="0">
                      <a:pos x="89" y="48"/>
                    </a:cxn>
                    <a:cxn ang="0">
                      <a:pos x="83" y="50"/>
                    </a:cxn>
                    <a:cxn ang="0">
                      <a:pos x="73" y="51"/>
                    </a:cxn>
                    <a:cxn ang="0">
                      <a:pos x="62" y="52"/>
                    </a:cxn>
                    <a:cxn ang="0">
                      <a:pos x="49" y="51"/>
                    </a:cxn>
                    <a:cxn ang="0">
                      <a:pos x="47" y="50"/>
                    </a:cxn>
                    <a:cxn ang="0">
                      <a:pos x="43" y="46"/>
                    </a:cxn>
                    <a:cxn ang="0">
                      <a:pos x="35" y="39"/>
                    </a:cxn>
                    <a:cxn ang="0">
                      <a:pos x="26" y="31"/>
                    </a:cxn>
                    <a:cxn ang="0">
                      <a:pos x="17" y="22"/>
                    </a:cxn>
                    <a:cxn ang="0">
                      <a:pos x="7" y="14"/>
                    </a:cxn>
                    <a:cxn ang="0">
                      <a:pos x="0" y="7"/>
                    </a:cxn>
                    <a:cxn ang="0">
                      <a:pos x="3" y="4"/>
                    </a:cxn>
                    <a:cxn ang="0">
                      <a:pos x="12" y="1"/>
                    </a:cxn>
                    <a:cxn ang="0">
                      <a:pos x="23" y="0"/>
                    </a:cxn>
                  </a:cxnLst>
                  <a:rect l="0" t="0" r="r" b="b"/>
                  <a:pathLst>
                    <a:path w="93" h="52">
                      <a:moveTo>
                        <a:pt x="23" y="0"/>
                      </a:moveTo>
                      <a:lnTo>
                        <a:pt x="36" y="1"/>
                      </a:lnTo>
                      <a:lnTo>
                        <a:pt x="47" y="7"/>
                      </a:lnTo>
                      <a:lnTo>
                        <a:pt x="53" y="12"/>
                      </a:lnTo>
                      <a:lnTo>
                        <a:pt x="60" y="17"/>
                      </a:lnTo>
                      <a:lnTo>
                        <a:pt x="76" y="31"/>
                      </a:lnTo>
                      <a:lnTo>
                        <a:pt x="83" y="37"/>
                      </a:lnTo>
                      <a:lnTo>
                        <a:pt x="89" y="42"/>
                      </a:lnTo>
                      <a:lnTo>
                        <a:pt x="93" y="44"/>
                      </a:lnTo>
                      <a:lnTo>
                        <a:pt x="93" y="46"/>
                      </a:lnTo>
                      <a:lnTo>
                        <a:pt x="89" y="48"/>
                      </a:lnTo>
                      <a:lnTo>
                        <a:pt x="83" y="50"/>
                      </a:lnTo>
                      <a:lnTo>
                        <a:pt x="73" y="51"/>
                      </a:lnTo>
                      <a:lnTo>
                        <a:pt x="62" y="52"/>
                      </a:lnTo>
                      <a:lnTo>
                        <a:pt x="49" y="51"/>
                      </a:lnTo>
                      <a:lnTo>
                        <a:pt x="47" y="50"/>
                      </a:lnTo>
                      <a:lnTo>
                        <a:pt x="43" y="46"/>
                      </a:lnTo>
                      <a:lnTo>
                        <a:pt x="35" y="39"/>
                      </a:lnTo>
                      <a:lnTo>
                        <a:pt x="26" y="31"/>
                      </a:lnTo>
                      <a:lnTo>
                        <a:pt x="17" y="22"/>
                      </a:lnTo>
                      <a:lnTo>
                        <a:pt x="7" y="14"/>
                      </a:lnTo>
                      <a:lnTo>
                        <a:pt x="0" y="7"/>
                      </a:lnTo>
                      <a:lnTo>
                        <a:pt x="3" y="4"/>
                      </a:lnTo>
                      <a:lnTo>
                        <a:pt x="12"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1" name="Freeform 93"/>
                <p:cNvSpPr>
                  <a:spLocks/>
                </p:cNvSpPr>
                <p:nvPr/>
              </p:nvSpPr>
              <p:spPr bwMode="auto">
                <a:xfrm>
                  <a:off x="8934729" y="4670425"/>
                  <a:ext cx="63500" cy="60325"/>
                </a:xfrm>
                <a:custGeom>
                  <a:avLst/>
                  <a:gdLst/>
                  <a:ahLst/>
                  <a:cxnLst>
                    <a:cxn ang="0">
                      <a:pos x="3" y="0"/>
                    </a:cxn>
                    <a:cxn ang="0">
                      <a:pos x="10" y="7"/>
                    </a:cxn>
                    <a:cxn ang="0">
                      <a:pos x="28" y="21"/>
                    </a:cxn>
                    <a:cxn ang="0">
                      <a:pos x="35" y="27"/>
                    </a:cxn>
                    <a:cxn ang="0">
                      <a:pos x="39" y="30"/>
                    </a:cxn>
                    <a:cxn ang="0">
                      <a:pos x="40" y="32"/>
                    </a:cxn>
                    <a:cxn ang="0">
                      <a:pos x="35" y="35"/>
                    </a:cxn>
                    <a:cxn ang="0">
                      <a:pos x="27" y="36"/>
                    </a:cxn>
                    <a:cxn ang="0">
                      <a:pos x="15" y="38"/>
                    </a:cxn>
                    <a:cxn ang="0">
                      <a:pos x="3" y="38"/>
                    </a:cxn>
                    <a:cxn ang="0">
                      <a:pos x="3" y="36"/>
                    </a:cxn>
                    <a:cxn ang="0">
                      <a:pos x="0" y="22"/>
                    </a:cxn>
                    <a:cxn ang="0">
                      <a:pos x="0" y="9"/>
                    </a:cxn>
                    <a:cxn ang="0">
                      <a:pos x="3" y="0"/>
                    </a:cxn>
                  </a:cxnLst>
                  <a:rect l="0" t="0" r="r" b="b"/>
                  <a:pathLst>
                    <a:path w="40" h="38">
                      <a:moveTo>
                        <a:pt x="3" y="0"/>
                      </a:moveTo>
                      <a:lnTo>
                        <a:pt x="10" y="7"/>
                      </a:lnTo>
                      <a:lnTo>
                        <a:pt x="28" y="21"/>
                      </a:lnTo>
                      <a:lnTo>
                        <a:pt x="35" y="27"/>
                      </a:lnTo>
                      <a:lnTo>
                        <a:pt x="39" y="30"/>
                      </a:lnTo>
                      <a:lnTo>
                        <a:pt x="40" y="32"/>
                      </a:lnTo>
                      <a:lnTo>
                        <a:pt x="35" y="35"/>
                      </a:lnTo>
                      <a:lnTo>
                        <a:pt x="27" y="36"/>
                      </a:lnTo>
                      <a:lnTo>
                        <a:pt x="15" y="38"/>
                      </a:lnTo>
                      <a:lnTo>
                        <a:pt x="3" y="38"/>
                      </a:lnTo>
                      <a:lnTo>
                        <a:pt x="3" y="36"/>
                      </a:lnTo>
                      <a:lnTo>
                        <a:pt x="0" y="22"/>
                      </a:lnTo>
                      <a:lnTo>
                        <a:pt x="0" y="9"/>
                      </a:lnTo>
                      <a:lnTo>
                        <a:pt x="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2" name="Freeform 94"/>
                <p:cNvSpPr>
                  <a:spLocks/>
                </p:cNvSpPr>
                <p:nvPr/>
              </p:nvSpPr>
              <p:spPr bwMode="auto">
                <a:xfrm>
                  <a:off x="9126817" y="4643437"/>
                  <a:ext cx="152400" cy="84138"/>
                </a:xfrm>
                <a:custGeom>
                  <a:avLst/>
                  <a:gdLst/>
                  <a:ahLst/>
                  <a:cxnLst>
                    <a:cxn ang="0">
                      <a:pos x="28" y="0"/>
                    </a:cxn>
                    <a:cxn ang="0">
                      <a:pos x="40" y="2"/>
                    </a:cxn>
                    <a:cxn ang="0">
                      <a:pos x="50" y="7"/>
                    </a:cxn>
                    <a:cxn ang="0">
                      <a:pos x="56" y="12"/>
                    </a:cxn>
                    <a:cxn ang="0">
                      <a:pos x="63" y="17"/>
                    </a:cxn>
                    <a:cxn ang="0">
                      <a:pos x="79" y="31"/>
                    </a:cxn>
                    <a:cxn ang="0">
                      <a:pos x="86" y="37"/>
                    </a:cxn>
                    <a:cxn ang="0">
                      <a:pos x="91" y="42"/>
                    </a:cxn>
                    <a:cxn ang="0">
                      <a:pos x="95" y="44"/>
                    </a:cxn>
                    <a:cxn ang="0">
                      <a:pos x="96" y="46"/>
                    </a:cxn>
                    <a:cxn ang="0">
                      <a:pos x="92" y="48"/>
                    </a:cxn>
                    <a:cxn ang="0">
                      <a:pos x="86" y="50"/>
                    </a:cxn>
                    <a:cxn ang="0">
                      <a:pos x="76" y="52"/>
                    </a:cxn>
                    <a:cxn ang="0">
                      <a:pos x="64" y="53"/>
                    </a:cxn>
                    <a:cxn ang="0">
                      <a:pos x="52" y="52"/>
                    </a:cxn>
                    <a:cxn ang="0">
                      <a:pos x="50" y="51"/>
                    </a:cxn>
                    <a:cxn ang="0">
                      <a:pos x="47" y="47"/>
                    </a:cxn>
                    <a:cxn ang="0">
                      <a:pos x="40" y="41"/>
                    </a:cxn>
                    <a:cxn ang="0">
                      <a:pos x="32" y="34"/>
                    </a:cxn>
                    <a:cxn ang="0">
                      <a:pos x="24" y="26"/>
                    </a:cxn>
                    <a:cxn ang="0">
                      <a:pos x="15" y="18"/>
                    </a:cxn>
                    <a:cxn ang="0">
                      <a:pos x="7" y="11"/>
                    </a:cxn>
                    <a:cxn ang="0">
                      <a:pos x="0" y="6"/>
                    </a:cxn>
                    <a:cxn ang="0">
                      <a:pos x="2" y="5"/>
                    </a:cxn>
                    <a:cxn ang="0">
                      <a:pos x="9" y="3"/>
                    </a:cxn>
                    <a:cxn ang="0">
                      <a:pos x="17" y="1"/>
                    </a:cxn>
                    <a:cxn ang="0">
                      <a:pos x="28" y="0"/>
                    </a:cxn>
                  </a:cxnLst>
                  <a:rect l="0" t="0" r="r" b="b"/>
                  <a:pathLst>
                    <a:path w="96" h="53">
                      <a:moveTo>
                        <a:pt x="28" y="0"/>
                      </a:moveTo>
                      <a:lnTo>
                        <a:pt x="40" y="2"/>
                      </a:lnTo>
                      <a:lnTo>
                        <a:pt x="50" y="7"/>
                      </a:lnTo>
                      <a:lnTo>
                        <a:pt x="56" y="12"/>
                      </a:lnTo>
                      <a:lnTo>
                        <a:pt x="63" y="17"/>
                      </a:lnTo>
                      <a:lnTo>
                        <a:pt x="79" y="31"/>
                      </a:lnTo>
                      <a:lnTo>
                        <a:pt x="86" y="37"/>
                      </a:lnTo>
                      <a:lnTo>
                        <a:pt x="91" y="42"/>
                      </a:lnTo>
                      <a:lnTo>
                        <a:pt x="95" y="44"/>
                      </a:lnTo>
                      <a:lnTo>
                        <a:pt x="96" y="46"/>
                      </a:lnTo>
                      <a:lnTo>
                        <a:pt x="92" y="48"/>
                      </a:lnTo>
                      <a:lnTo>
                        <a:pt x="86" y="50"/>
                      </a:lnTo>
                      <a:lnTo>
                        <a:pt x="76" y="52"/>
                      </a:lnTo>
                      <a:lnTo>
                        <a:pt x="64" y="53"/>
                      </a:lnTo>
                      <a:lnTo>
                        <a:pt x="52" y="52"/>
                      </a:lnTo>
                      <a:lnTo>
                        <a:pt x="50" y="51"/>
                      </a:lnTo>
                      <a:lnTo>
                        <a:pt x="47" y="47"/>
                      </a:lnTo>
                      <a:lnTo>
                        <a:pt x="40" y="41"/>
                      </a:lnTo>
                      <a:lnTo>
                        <a:pt x="32" y="34"/>
                      </a:lnTo>
                      <a:lnTo>
                        <a:pt x="24" y="26"/>
                      </a:lnTo>
                      <a:lnTo>
                        <a:pt x="15" y="18"/>
                      </a:lnTo>
                      <a:lnTo>
                        <a:pt x="7" y="11"/>
                      </a:lnTo>
                      <a:lnTo>
                        <a:pt x="0" y="6"/>
                      </a:lnTo>
                      <a:lnTo>
                        <a:pt x="2" y="5"/>
                      </a:lnTo>
                      <a:lnTo>
                        <a:pt x="9"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3" name="Freeform 95"/>
                <p:cNvSpPr>
                  <a:spLocks/>
                </p:cNvSpPr>
                <p:nvPr/>
              </p:nvSpPr>
              <p:spPr bwMode="auto">
                <a:xfrm>
                  <a:off x="9214129" y="4641850"/>
                  <a:ext cx="152400" cy="84138"/>
                </a:xfrm>
                <a:custGeom>
                  <a:avLst/>
                  <a:gdLst/>
                  <a:ahLst/>
                  <a:cxnLst>
                    <a:cxn ang="0">
                      <a:pos x="28" y="0"/>
                    </a:cxn>
                    <a:cxn ang="0">
                      <a:pos x="39" y="2"/>
                    </a:cxn>
                    <a:cxn ang="0">
                      <a:pos x="50" y="7"/>
                    </a:cxn>
                    <a:cxn ang="0">
                      <a:pos x="56" y="12"/>
                    </a:cxn>
                    <a:cxn ang="0">
                      <a:pos x="63" y="18"/>
                    </a:cxn>
                    <a:cxn ang="0">
                      <a:pos x="71" y="24"/>
                    </a:cxn>
                    <a:cxn ang="0">
                      <a:pos x="78" y="31"/>
                    </a:cxn>
                    <a:cxn ang="0">
                      <a:pos x="85" y="38"/>
                    </a:cxn>
                    <a:cxn ang="0">
                      <a:pos x="91" y="42"/>
                    </a:cxn>
                    <a:cxn ang="0">
                      <a:pos x="95" y="45"/>
                    </a:cxn>
                    <a:cxn ang="0">
                      <a:pos x="96" y="46"/>
                    </a:cxn>
                    <a:cxn ang="0">
                      <a:pos x="92" y="48"/>
                    </a:cxn>
                    <a:cxn ang="0">
                      <a:pos x="85" y="50"/>
                    </a:cxn>
                    <a:cxn ang="0">
                      <a:pos x="75" y="52"/>
                    </a:cxn>
                    <a:cxn ang="0">
                      <a:pos x="65" y="53"/>
                    </a:cxn>
                    <a:cxn ang="0">
                      <a:pos x="52" y="52"/>
                    </a:cxn>
                    <a:cxn ang="0">
                      <a:pos x="50" y="51"/>
                    </a:cxn>
                    <a:cxn ang="0">
                      <a:pos x="46" y="47"/>
                    </a:cxn>
                    <a:cxn ang="0">
                      <a:pos x="39" y="41"/>
                    </a:cxn>
                    <a:cxn ang="0">
                      <a:pos x="33" y="34"/>
                    </a:cxn>
                    <a:cxn ang="0">
                      <a:pos x="15" y="18"/>
                    </a:cxn>
                    <a:cxn ang="0">
                      <a:pos x="7" y="11"/>
                    </a:cxn>
                    <a:cxn ang="0">
                      <a:pos x="0" y="6"/>
                    </a:cxn>
                    <a:cxn ang="0">
                      <a:pos x="2" y="5"/>
                    </a:cxn>
                    <a:cxn ang="0">
                      <a:pos x="8" y="3"/>
                    </a:cxn>
                    <a:cxn ang="0">
                      <a:pos x="17" y="1"/>
                    </a:cxn>
                    <a:cxn ang="0">
                      <a:pos x="28" y="0"/>
                    </a:cxn>
                  </a:cxnLst>
                  <a:rect l="0" t="0" r="r" b="b"/>
                  <a:pathLst>
                    <a:path w="96" h="53">
                      <a:moveTo>
                        <a:pt x="28" y="0"/>
                      </a:moveTo>
                      <a:lnTo>
                        <a:pt x="39" y="2"/>
                      </a:lnTo>
                      <a:lnTo>
                        <a:pt x="50" y="7"/>
                      </a:lnTo>
                      <a:lnTo>
                        <a:pt x="56" y="12"/>
                      </a:lnTo>
                      <a:lnTo>
                        <a:pt x="63" y="18"/>
                      </a:lnTo>
                      <a:lnTo>
                        <a:pt x="71" y="24"/>
                      </a:lnTo>
                      <a:lnTo>
                        <a:pt x="78" y="31"/>
                      </a:lnTo>
                      <a:lnTo>
                        <a:pt x="85" y="38"/>
                      </a:lnTo>
                      <a:lnTo>
                        <a:pt x="91" y="42"/>
                      </a:lnTo>
                      <a:lnTo>
                        <a:pt x="95" y="45"/>
                      </a:lnTo>
                      <a:lnTo>
                        <a:pt x="96" y="46"/>
                      </a:lnTo>
                      <a:lnTo>
                        <a:pt x="92" y="48"/>
                      </a:lnTo>
                      <a:lnTo>
                        <a:pt x="85" y="50"/>
                      </a:lnTo>
                      <a:lnTo>
                        <a:pt x="75" y="52"/>
                      </a:lnTo>
                      <a:lnTo>
                        <a:pt x="65" y="53"/>
                      </a:lnTo>
                      <a:lnTo>
                        <a:pt x="52" y="52"/>
                      </a:lnTo>
                      <a:lnTo>
                        <a:pt x="50" y="51"/>
                      </a:lnTo>
                      <a:lnTo>
                        <a:pt x="46" y="47"/>
                      </a:lnTo>
                      <a:lnTo>
                        <a:pt x="39" y="41"/>
                      </a:lnTo>
                      <a:lnTo>
                        <a:pt x="33" y="34"/>
                      </a:lnTo>
                      <a:lnTo>
                        <a:pt x="15" y="18"/>
                      </a:lnTo>
                      <a:lnTo>
                        <a:pt x="7" y="11"/>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4" name="Freeform 96"/>
                <p:cNvSpPr>
                  <a:spLocks/>
                </p:cNvSpPr>
                <p:nvPr/>
              </p:nvSpPr>
              <p:spPr bwMode="auto">
                <a:xfrm>
                  <a:off x="9301442" y="4630737"/>
                  <a:ext cx="153988" cy="84138"/>
                </a:xfrm>
                <a:custGeom>
                  <a:avLst/>
                  <a:gdLst/>
                  <a:ahLst/>
                  <a:cxnLst>
                    <a:cxn ang="0">
                      <a:pos x="27" y="0"/>
                    </a:cxn>
                    <a:cxn ang="0">
                      <a:pos x="39" y="2"/>
                    </a:cxn>
                    <a:cxn ang="0">
                      <a:pos x="50" y="7"/>
                    </a:cxn>
                    <a:cxn ang="0">
                      <a:pos x="52" y="9"/>
                    </a:cxn>
                    <a:cxn ang="0">
                      <a:pos x="57" y="13"/>
                    </a:cxn>
                    <a:cxn ang="0">
                      <a:pos x="62" y="18"/>
                    </a:cxn>
                    <a:cxn ang="0">
                      <a:pos x="70" y="24"/>
                    </a:cxn>
                    <a:cxn ang="0">
                      <a:pos x="86" y="38"/>
                    </a:cxn>
                    <a:cxn ang="0">
                      <a:pos x="92" y="42"/>
                    </a:cxn>
                    <a:cxn ang="0">
                      <a:pos x="96" y="45"/>
                    </a:cxn>
                    <a:cxn ang="0">
                      <a:pos x="97" y="47"/>
                    </a:cxn>
                    <a:cxn ang="0">
                      <a:pos x="93" y="49"/>
                    </a:cxn>
                    <a:cxn ang="0">
                      <a:pos x="86" y="51"/>
                    </a:cxn>
                    <a:cxn ang="0">
                      <a:pos x="76" y="52"/>
                    </a:cxn>
                    <a:cxn ang="0">
                      <a:pos x="64" y="53"/>
                    </a:cxn>
                    <a:cxn ang="0">
                      <a:pos x="52" y="52"/>
                    </a:cxn>
                    <a:cxn ang="0">
                      <a:pos x="50" y="51"/>
                    </a:cxn>
                    <a:cxn ang="0">
                      <a:pos x="40" y="41"/>
                    </a:cxn>
                    <a:cxn ang="0">
                      <a:pos x="32" y="34"/>
                    </a:cxn>
                    <a:cxn ang="0">
                      <a:pos x="15" y="18"/>
                    </a:cxn>
                    <a:cxn ang="0">
                      <a:pos x="7" y="12"/>
                    </a:cxn>
                    <a:cxn ang="0">
                      <a:pos x="0" y="6"/>
                    </a:cxn>
                    <a:cxn ang="0">
                      <a:pos x="2" y="5"/>
                    </a:cxn>
                    <a:cxn ang="0">
                      <a:pos x="9" y="3"/>
                    </a:cxn>
                    <a:cxn ang="0">
                      <a:pos x="18" y="1"/>
                    </a:cxn>
                    <a:cxn ang="0">
                      <a:pos x="27" y="0"/>
                    </a:cxn>
                  </a:cxnLst>
                  <a:rect l="0" t="0" r="r" b="b"/>
                  <a:pathLst>
                    <a:path w="97" h="53">
                      <a:moveTo>
                        <a:pt x="27" y="0"/>
                      </a:moveTo>
                      <a:lnTo>
                        <a:pt x="39" y="2"/>
                      </a:lnTo>
                      <a:lnTo>
                        <a:pt x="50" y="7"/>
                      </a:lnTo>
                      <a:lnTo>
                        <a:pt x="52" y="9"/>
                      </a:lnTo>
                      <a:lnTo>
                        <a:pt x="57" y="13"/>
                      </a:lnTo>
                      <a:lnTo>
                        <a:pt x="62" y="18"/>
                      </a:lnTo>
                      <a:lnTo>
                        <a:pt x="70" y="24"/>
                      </a:lnTo>
                      <a:lnTo>
                        <a:pt x="86" y="38"/>
                      </a:lnTo>
                      <a:lnTo>
                        <a:pt x="92" y="42"/>
                      </a:lnTo>
                      <a:lnTo>
                        <a:pt x="96" y="45"/>
                      </a:lnTo>
                      <a:lnTo>
                        <a:pt x="97" y="47"/>
                      </a:lnTo>
                      <a:lnTo>
                        <a:pt x="93" y="49"/>
                      </a:lnTo>
                      <a:lnTo>
                        <a:pt x="86" y="51"/>
                      </a:lnTo>
                      <a:lnTo>
                        <a:pt x="76" y="52"/>
                      </a:lnTo>
                      <a:lnTo>
                        <a:pt x="64" y="53"/>
                      </a:lnTo>
                      <a:lnTo>
                        <a:pt x="52" y="52"/>
                      </a:lnTo>
                      <a:lnTo>
                        <a:pt x="50" y="51"/>
                      </a:lnTo>
                      <a:lnTo>
                        <a:pt x="40" y="41"/>
                      </a:lnTo>
                      <a:lnTo>
                        <a:pt x="32" y="34"/>
                      </a:lnTo>
                      <a:lnTo>
                        <a:pt x="15" y="18"/>
                      </a:lnTo>
                      <a:lnTo>
                        <a:pt x="7" y="12"/>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5" name="Freeform 97"/>
                <p:cNvSpPr>
                  <a:spLocks/>
                </p:cNvSpPr>
                <p:nvPr/>
              </p:nvSpPr>
              <p:spPr bwMode="auto">
                <a:xfrm>
                  <a:off x="9387167" y="4616450"/>
                  <a:ext cx="152400" cy="85725"/>
                </a:xfrm>
                <a:custGeom>
                  <a:avLst/>
                  <a:gdLst/>
                  <a:ahLst/>
                  <a:cxnLst>
                    <a:cxn ang="0">
                      <a:pos x="28" y="0"/>
                    </a:cxn>
                    <a:cxn ang="0">
                      <a:pos x="40" y="2"/>
                    </a:cxn>
                    <a:cxn ang="0">
                      <a:pos x="50" y="7"/>
                    </a:cxn>
                    <a:cxn ang="0">
                      <a:pos x="56" y="13"/>
                    </a:cxn>
                    <a:cxn ang="0">
                      <a:pos x="63" y="19"/>
                    </a:cxn>
                    <a:cxn ang="0">
                      <a:pos x="71" y="25"/>
                    </a:cxn>
                    <a:cxn ang="0">
                      <a:pos x="79" y="31"/>
                    </a:cxn>
                    <a:cxn ang="0">
                      <a:pos x="86" y="38"/>
                    </a:cxn>
                    <a:cxn ang="0">
                      <a:pos x="91" y="42"/>
                    </a:cxn>
                    <a:cxn ang="0">
                      <a:pos x="95" y="45"/>
                    </a:cxn>
                    <a:cxn ang="0">
                      <a:pos x="96" y="47"/>
                    </a:cxn>
                    <a:cxn ang="0">
                      <a:pos x="92" y="49"/>
                    </a:cxn>
                    <a:cxn ang="0">
                      <a:pos x="86" y="51"/>
                    </a:cxn>
                    <a:cxn ang="0">
                      <a:pos x="76" y="53"/>
                    </a:cxn>
                    <a:cxn ang="0">
                      <a:pos x="64" y="54"/>
                    </a:cxn>
                    <a:cxn ang="0">
                      <a:pos x="52" y="53"/>
                    </a:cxn>
                    <a:cxn ang="0">
                      <a:pos x="50" y="52"/>
                    </a:cxn>
                    <a:cxn ang="0">
                      <a:pos x="47" y="47"/>
                    </a:cxn>
                    <a:cxn ang="0">
                      <a:pos x="40" y="42"/>
                    </a:cxn>
                    <a:cxn ang="0">
                      <a:pos x="24" y="27"/>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40" y="2"/>
                      </a:lnTo>
                      <a:lnTo>
                        <a:pt x="50" y="7"/>
                      </a:lnTo>
                      <a:lnTo>
                        <a:pt x="56" y="13"/>
                      </a:lnTo>
                      <a:lnTo>
                        <a:pt x="63" y="19"/>
                      </a:lnTo>
                      <a:lnTo>
                        <a:pt x="71" y="25"/>
                      </a:lnTo>
                      <a:lnTo>
                        <a:pt x="79" y="31"/>
                      </a:lnTo>
                      <a:lnTo>
                        <a:pt x="86" y="38"/>
                      </a:lnTo>
                      <a:lnTo>
                        <a:pt x="91" y="42"/>
                      </a:lnTo>
                      <a:lnTo>
                        <a:pt x="95" y="45"/>
                      </a:lnTo>
                      <a:lnTo>
                        <a:pt x="96" y="47"/>
                      </a:lnTo>
                      <a:lnTo>
                        <a:pt x="92" y="49"/>
                      </a:lnTo>
                      <a:lnTo>
                        <a:pt x="86" y="51"/>
                      </a:lnTo>
                      <a:lnTo>
                        <a:pt x="76" y="53"/>
                      </a:lnTo>
                      <a:lnTo>
                        <a:pt x="64" y="54"/>
                      </a:lnTo>
                      <a:lnTo>
                        <a:pt x="52" y="53"/>
                      </a:lnTo>
                      <a:lnTo>
                        <a:pt x="50" y="52"/>
                      </a:lnTo>
                      <a:lnTo>
                        <a:pt x="47" y="47"/>
                      </a:lnTo>
                      <a:lnTo>
                        <a:pt x="40" y="42"/>
                      </a:lnTo>
                      <a:lnTo>
                        <a:pt x="24" y="27"/>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6" name="Freeform 98"/>
                <p:cNvSpPr>
                  <a:spLocks/>
                </p:cNvSpPr>
                <p:nvPr/>
              </p:nvSpPr>
              <p:spPr bwMode="auto">
                <a:xfrm>
                  <a:off x="9469717" y="4602162"/>
                  <a:ext cx="152400" cy="85725"/>
                </a:xfrm>
                <a:custGeom>
                  <a:avLst/>
                  <a:gdLst/>
                  <a:ahLst/>
                  <a:cxnLst>
                    <a:cxn ang="0">
                      <a:pos x="28" y="0"/>
                    </a:cxn>
                    <a:cxn ang="0">
                      <a:pos x="39" y="2"/>
                    </a:cxn>
                    <a:cxn ang="0">
                      <a:pos x="50" y="7"/>
                    </a:cxn>
                    <a:cxn ang="0">
                      <a:pos x="56" y="13"/>
                    </a:cxn>
                    <a:cxn ang="0">
                      <a:pos x="63" y="19"/>
                    </a:cxn>
                    <a:cxn ang="0">
                      <a:pos x="71" y="25"/>
                    </a:cxn>
                    <a:cxn ang="0">
                      <a:pos x="78" y="32"/>
                    </a:cxn>
                    <a:cxn ang="0">
                      <a:pos x="85" y="38"/>
                    </a:cxn>
                    <a:cxn ang="0">
                      <a:pos x="91" y="42"/>
                    </a:cxn>
                    <a:cxn ang="0">
                      <a:pos x="95" y="45"/>
                    </a:cxn>
                    <a:cxn ang="0">
                      <a:pos x="96" y="47"/>
                    </a:cxn>
                    <a:cxn ang="0">
                      <a:pos x="92" y="49"/>
                    </a:cxn>
                    <a:cxn ang="0">
                      <a:pos x="85" y="51"/>
                    </a:cxn>
                    <a:cxn ang="0">
                      <a:pos x="76" y="53"/>
                    </a:cxn>
                    <a:cxn ang="0">
                      <a:pos x="65" y="54"/>
                    </a:cxn>
                    <a:cxn ang="0">
                      <a:pos x="52" y="53"/>
                    </a:cxn>
                    <a:cxn ang="0">
                      <a:pos x="50" y="52"/>
                    </a:cxn>
                    <a:cxn ang="0">
                      <a:pos x="46" y="47"/>
                    </a:cxn>
                    <a:cxn ang="0">
                      <a:pos x="39" y="42"/>
                    </a:cxn>
                    <a:cxn ang="0">
                      <a:pos x="33" y="35"/>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39" y="2"/>
                      </a:lnTo>
                      <a:lnTo>
                        <a:pt x="50" y="7"/>
                      </a:lnTo>
                      <a:lnTo>
                        <a:pt x="56" y="13"/>
                      </a:lnTo>
                      <a:lnTo>
                        <a:pt x="63" y="19"/>
                      </a:lnTo>
                      <a:lnTo>
                        <a:pt x="71" y="25"/>
                      </a:lnTo>
                      <a:lnTo>
                        <a:pt x="78" y="32"/>
                      </a:lnTo>
                      <a:lnTo>
                        <a:pt x="85" y="38"/>
                      </a:lnTo>
                      <a:lnTo>
                        <a:pt x="91" y="42"/>
                      </a:lnTo>
                      <a:lnTo>
                        <a:pt x="95" y="45"/>
                      </a:lnTo>
                      <a:lnTo>
                        <a:pt x="96" y="47"/>
                      </a:lnTo>
                      <a:lnTo>
                        <a:pt x="92" y="49"/>
                      </a:lnTo>
                      <a:lnTo>
                        <a:pt x="85" y="51"/>
                      </a:lnTo>
                      <a:lnTo>
                        <a:pt x="76" y="53"/>
                      </a:lnTo>
                      <a:lnTo>
                        <a:pt x="65" y="54"/>
                      </a:lnTo>
                      <a:lnTo>
                        <a:pt x="52" y="53"/>
                      </a:lnTo>
                      <a:lnTo>
                        <a:pt x="50" y="52"/>
                      </a:lnTo>
                      <a:lnTo>
                        <a:pt x="46" y="47"/>
                      </a:lnTo>
                      <a:lnTo>
                        <a:pt x="39" y="42"/>
                      </a:lnTo>
                      <a:lnTo>
                        <a:pt x="33" y="35"/>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7" name="Freeform 99"/>
                <p:cNvSpPr>
                  <a:spLocks/>
                </p:cNvSpPr>
                <p:nvPr/>
              </p:nvSpPr>
              <p:spPr bwMode="auto">
                <a:xfrm>
                  <a:off x="9553854" y="4591050"/>
                  <a:ext cx="123825" cy="84138"/>
                </a:xfrm>
                <a:custGeom>
                  <a:avLst/>
                  <a:gdLst/>
                  <a:ahLst/>
                  <a:cxnLst>
                    <a:cxn ang="0">
                      <a:pos x="18" y="0"/>
                    </a:cxn>
                    <a:cxn ang="0">
                      <a:pos x="27" y="0"/>
                    </a:cxn>
                    <a:cxn ang="0">
                      <a:pos x="39" y="1"/>
                    </a:cxn>
                    <a:cxn ang="0">
                      <a:pos x="50" y="6"/>
                    </a:cxn>
                    <a:cxn ang="0">
                      <a:pos x="55" y="11"/>
                    </a:cxn>
                    <a:cxn ang="0">
                      <a:pos x="61" y="15"/>
                    </a:cxn>
                    <a:cxn ang="0">
                      <a:pos x="74" y="27"/>
                    </a:cxn>
                    <a:cxn ang="0">
                      <a:pos x="78" y="39"/>
                    </a:cxn>
                    <a:cxn ang="0">
                      <a:pos x="78" y="51"/>
                    </a:cxn>
                    <a:cxn ang="0">
                      <a:pos x="65" y="53"/>
                    </a:cxn>
                    <a:cxn ang="0">
                      <a:pos x="52" y="52"/>
                    </a:cxn>
                    <a:cxn ang="0">
                      <a:pos x="50" y="51"/>
                    </a:cxn>
                    <a:cxn ang="0">
                      <a:pos x="46" y="46"/>
                    </a:cxn>
                    <a:cxn ang="0">
                      <a:pos x="40" y="42"/>
                    </a:cxn>
                    <a:cxn ang="0">
                      <a:pos x="32" y="34"/>
                    </a:cxn>
                    <a:cxn ang="0">
                      <a:pos x="15" y="18"/>
                    </a:cxn>
                    <a:cxn ang="0">
                      <a:pos x="7" y="11"/>
                    </a:cxn>
                    <a:cxn ang="0">
                      <a:pos x="0" y="5"/>
                    </a:cxn>
                    <a:cxn ang="0">
                      <a:pos x="2" y="4"/>
                    </a:cxn>
                    <a:cxn ang="0">
                      <a:pos x="9" y="2"/>
                    </a:cxn>
                    <a:cxn ang="0">
                      <a:pos x="18" y="0"/>
                    </a:cxn>
                  </a:cxnLst>
                  <a:rect l="0" t="0" r="r" b="b"/>
                  <a:pathLst>
                    <a:path w="78" h="53">
                      <a:moveTo>
                        <a:pt x="18" y="0"/>
                      </a:moveTo>
                      <a:lnTo>
                        <a:pt x="27" y="0"/>
                      </a:lnTo>
                      <a:lnTo>
                        <a:pt x="39" y="1"/>
                      </a:lnTo>
                      <a:lnTo>
                        <a:pt x="50" y="6"/>
                      </a:lnTo>
                      <a:lnTo>
                        <a:pt x="55" y="11"/>
                      </a:lnTo>
                      <a:lnTo>
                        <a:pt x="61" y="15"/>
                      </a:lnTo>
                      <a:lnTo>
                        <a:pt x="74" y="27"/>
                      </a:lnTo>
                      <a:lnTo>
                        <a:pt x="78" y="39"/>
                      </a:lnTo>
                      <a:lnTo>
                        <a:pt x="78" y="51"/>
                      </a:lnTo>
                      <a:lnTo>
                        <a:pt x="65" y="53"/>
                      </a:lnTo>
                      <a:lnTo>
                        <a:pt x="52" y="52"/>
                      </a:lnTo>
                      <a:lnTo>
                        <a:pt x="50" y="51"/>
                      </a:lnTo>
                      <a:lnTo>
                        <a:pt x="46" y="46"/>
                      </a:lnTo>
                      <a:lnTo>
                        <a:pt x="40" y="42"/>
                      </a:lnTo>
                      <a:lnTo>
                        <a:pt x="32" y="34"/>
                      </a:lnTo>
                      <a:lnTo>
                        <a:pt x="15" y="18"/>
                      </a:lnTo>
                      <a:lnTo>
                        <a:pt x="7" y="11"/>
                      </a:lnTo>
                      <a:lnTo>
                        <a:pt x="0" y="5"/>
                      </a:lnTo>
                      <a:lnTo>
                        <a:pt x="2" y="4"/>
                      </a:lnTo>
                      <a:lnTo>
                        <a:pt x="9" y="2"/>
                      </a:lnTo>
                      <a:lnTo>
                        <a:pt x="1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8" name="Freeform 100"/>
                <p:cNvSpPr>
                  <a:spLocks/>
                </p:cNvSpPr>
                <p:nvPr/>
              </p:nvSpPr>
              <p:spPr bwMode="auto">
                <a:xfrm>
                  <a:off x="9002992" y="4494212"/>
                  <a:ext cx="587375" cy="130175"/>
                </a:xfrm>
                <a:custGeom>
                  <a:avLst/>
                  <a:gdLst/>
                  <a:ahLst/>
                  <a:cxnLst>
                    <a:cxn ang="0">
                      <a:pos x="338" y="0"/>
                    </a:cxn>
                    <a:cxn ang="0">
                      <a:pos x="349" y="2"/>
                    </a:cxn>
                    <a:cxn ang="0">
                      <a:pos x="358" y="8"/>
                    </a:cxn>
                    <a:cxn ang="0">
                      <a:pos x="367" y="17"/>
                    </a:cxn>
                    <a:cxn ang="0">
                      <a:pos x="370" y="26"/>
                    </a:cxn>
                    <a:cxn ang="0">
                      <a:pos x="370" y="33"/>
                    </a:cxn>
                    <a:cxn ang="0">
                      <a:pos x="367" y="39"/>
                    </a:cxn>
                    <a:cxn ang="0">
                      <a:pos x="358" y="44"/>
                    </a:cxn>
                    <a:cxn ang="0">
                      <a:pos x="345" y="48"/>
                    </a:cxn>
                    <a:cxn ang="0">
                      <a:pos x="329" y="51"/>
                    </a:cxn>
                    <a:cxn ang="0">
                      <a:pos x="307" y="54"/>
                    </a:cxn>
                    <a:cxn ang="0">
                      <a:pos x="288" y="56"/>
                    </a:cxn>
                    <a:cxn ang="0">
                      <a:pos x="264" y="57"/>
                    </a:cxn>
                    <a:cxn ang="0">
                      <a:pos x="238" y="59"/>
                    </a:cxn>
                    <a:cxn ang="0">
                      <a:pos x="209" y="60"/>
                    </a:cxn>
                    <a:cxn ang="0">
                      <a:pos x="151" y="61"/>
                    </a:cxn>
                    <a:cxn ang="0">
                      <a:pos x="124" y="63"/>
                    </a:cxn>
                    <a:cxn ang="0">
                      <a:pos x="100" y="64"/>
                    </a:cxn>
                    <a:cxn ang="0">
                      <a:pos x="80" y="66"/>
                    </a:cxn>
                    <a:cxn ang="0">
                      <a:pos x="65" y="68"/>
                    </a:cxn>
                    <a:cxn ang="0">
                      <a:pos x="44" y="72"/>
                    </a:cxn>
                    <a:cxn ang="0">
                      <a:pos x="28" y="76"/>
                    </a:cxn>
                    <a:cxn ang="0">
                      <a:pos x="18" y="79"/>
                    </a:cxn>
                    <a:cxn ang="0">
                      <a:pos x="12" y="81"/>
                    </a:cxn>
                    <a:cxn ang="0">
                      <a:pos x="10" y="82"/>
                    </a:cxn>
                    <a:cxn ang="0">
                      <a:pos x="9" y="81"/>
                    </a:cxn>
                    <a:cxn ang="0">
                      <a:pos x="7" y="78"/>
                    </a:cxn>
                    <a:cxn ang="0">
                      <a:pos x="5" y="73"/>
                    </a:cxn>
                    <a:cxn ang="0">
                      <a:pos x="2" y="67"/>
                    </a:cxn>
                    <a:cxn ang="0">
                      <a:pos x="0" y="61"/>
                    </a:cxn>
                    <a:cxn ang="0">
                      <a:pos x="0" y="56"/>
                    </a:cxn>
                    <a:cxn ang="0">
                      <a:pos x="2" y="49"/>
                    </a:cxn>
                    <a:cxn ang="0">
                      <a:pos x="7" y="44"/>
                    </a:cxn>
                    <a:cxn ang="0">
                      <a:pos x="15" y="40"/>
                    </a:cxn>
                    <a:cxn ang="0">
                      <a:pos x="38" y="34"/>
                    </a:cxn>
                    <a:cxn ang="0">
                      <a:pos x="62" y="30"/>
                    </a:cxn>
                    <a:cxn ang="0">
                      <a:pos x="88" y="27"/>
                    </a:cxn>
                    <a:cxn ang="0">
                      <a:pos x="117" y="25"/>
                    </a:cxn>
                    <a:cxn ang="0">
                      <a:pos x="144" y="24"/>
                    </a:cxn>
                    <a:cxn ang="0">
                      <a:pos x="166" y="23"/>
                    </a:cxn>
                    <a:cxn ang="0">
                      <a:pos x="190" y="21"/>
                    </a:cxn>
                    <a:cxn ang="0">
                      <a:pos x="217" y="19"/>
                    </a:cxn>
                    <a:cxn ang="0">
                      <a:pos x="244" y="17"/>
                    </a:cxn>
                    <a:cxn ang="0">
                      <a:pos x="269" y="13"/>
                    </a:cxn>
                    <a:cxn ang="0">
                      <a:pos x="290" y="10"/>
                    </a:cxn>
                    <a:cxn ang="0">
                      <a:pos x="307" y="6"/>
                    </a:cxn>
                    <a:cxn ang="0">
                      <a:pos x="325" y="2"/>
                    </a:cxn>
                    <a:cxn ang="0">
                      <a:pos x="338" y="0"/>
                    </a:cxn>
                  </a:cxnLst>
                  <a:rect l="0" t="0" r="r" b="b"/>
                  <a:pathLst>
                    <a:path w="370" h="82">
                      <a:moveTo>
                        <a:pt x="338" y="0"/>
                      </a:moveTo>
                      <a:lnTo>
                        <a:pt x="349" y="2"/>
                      </a:lnTo>
                      <a:lnTo>
                        <a:pt x="358" y="8"/>
                      </a:lnTo>
                      <a:lnTo>
                        <a:pt x="367" y="17"/>
                      </a:lnTo>
                      <a:lnTo>
                        <a:pt x="370" y="26"/>
                      </a:lnTo>
                      <a:lnTo>
                        <a:pt x="370" y="33"/>
                      </a:lnTo>
                      <a:lnTo>
                        <a:pt x="367" y="39"/>
                      </a:lnTo>
                      <a:lnTo>
                        <a:pt x="358" y="44"/>
                      </a:lnTo>
                      <a:lnTo>
                        <a:pt x="345" y="48"/>
                      </a:lnTo>
                      <a:lnTo>
                        <a:pt x="329" y="51"/>
                      </a:lnTo>
                      <a:lnTo>
                        <a:pt x="307" y="54"/>
                      </a:lnTo>
                      <a:lnTo>
                        <a:pt x="288" y="56"/>
                      </a:lnTo>
                      <a:lnTo>
                        <a:pt x="264" y="57"/>
                      </a:lnTo>
                      <a:lnTo>
                        <a:pt x="238" y="59"/>
                      </a:lnTo>
                      <a:lnTo>
                        <a:pt x="209" y="60"/>
                      </a:lnTo>
                      <a:lnTo>
                        <a:pt x="151" y="61"/>
                      </a:lnTo>
                      <a:lnTo>
                        <a:pt x="124" y="63"/>
                      </a:lnTo>
                      <a:lnTo>
                        <a:pt x="100" y="64"/>
                      </a:lnTo>
                      <a:lnTo>
                        <a:pt x="80" y="66"/>
                      </a:lnTo>
                      <a:lnTo>
                        <a:pt x="65" y="68"/>
                      </a:lnTo>
                      <a:lnTo>
                        <a:pt x="44" y="72"/>
                      </a:lnTo>
                      <a:lnTo>
                        <a:pt x="28" y="76"/>
                      </a:lnTo>
                      <a:lnTo>
                        <a:pt x="18" y="79"/>
                      </a:lnTo>
                      <a:lnTo>
                        <a:pt x="12" y="81"/>
                      </a:lnTo>
                      <a:lnTo>
                        <a:pt x="10" y="82"/>
                      </a:lnTo>
                      <a:lnTo>
                        <a:pt x="9" y="81"/>
                      </a:lnTo>
                      <a:lnTo>
                        <a:pt x="7" y="78"/>
                      </a:lnTo>
                      <a:lnTo>
                        <a:pt x="5" y="73"/>
                      </a:lnTo>
                      <a:lnTo>
                        <a:pt x="2" y="67"/>
                      </a:lnTo>
                      <a:lnTo>
                        <a:pt x="0" y="61"/>
                      </a:lnTo>
                      <a:lnTo>
                        <a:pt x="0" y="56"/>
                      </a:lnTo>
                      <a:lnTo>
                        <a:pt x="2" y="49"/>
                      </a:lnTo>
                      <a:lnTo>
                        <a:pt x="7" y="44"/>
                      </a:lnTo>
                      <a:lnTo>
                        <a:pt x="15" y="40"/>
                      </a:lnTo>
                      <a:lnTo>
                        <a:pt x="38" y="34"/>
                      </a:lnTo>
                      <a:lnTo>
                        <a:pt x="62" y="30"/>
                      </a:lnTo>
                      <a:lnTo>
                        <a:pt x="88" y="27"/>
                      </a:lnTo>
                      <a:lnTo>
                        <a:pt x="117" y="25"/>
                      </a:lnTo>
                      <a:lnTo>
                        <a:pt x="144" y="24"/>
                      </a:lnTo>
                      <a:lnTo>
                        <a:pt x="166" y="23"/>
                      </a:lnTo>
                      <a:lnTo>
                        <a:pt x="190" y="21"/>
                      </a:lnTo>
                      <a:lnTo>
                        <a:pt x="217" y="19"/>
                      </a:lnTo>
                      <a:lnTo>
                        <a:pt x="244" y="17"/>
                      </a:lnTo>
                      <a:lnTo>
                        <a:pt x="269" y="13"/>
                      </a:lnTo>
                      <a:lnTo>
                        <a:pt x="290" y="10"/>
                      </a:lnTo>
                      <a:lnTo>
                        <a:pt x="307" y="6"/>
                      </a:lnTo>
                      <a:lnTo>
                        <a:pt x="325" y="2"/>
                      </a:lnTo>
                      <a:lnTo>
                        <a:pt x="338"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59" name="Freeform 101"/>
                <p:cNvSpPr>
                  <a:spLocks/>
                </p:cNvSpPr>
                <p:nvPr/>
              </p:nvSpPr>
              <p:spPr bwMode="auto">
                <a:xfrm>
                  <a:off x="9080779" y="4548187"/>
                  <a:ext cx="127000" cy="71438"/>
                </a:xfrm>
                <a:custGeom>
                  <a:avLst/>
                  <a:gdLst/>
                  <a:ahLst/>
                  <a:cxnLst>
                    <a:cxn ang="0">
                      <a:pos x="23" y="0"/>
                    </a:cxn>
                    <a:cxn ang="0">
                      <a:pos x="33" y="2"/>
                    </a:cxn>
                    <a:cxn ang="0">
                      <a:pos x="42" y="6"/>
                    </a:cxn>
                    <a:cxn ang="0">
                      <a:pos x="44" y="8"/>
                    </a:cxn>
                    <a:cxn ang="0">
                      <a:pos x="49" y="12"/>
                    </a:cxn>
                    <a:cxn ang="0">
                      <a:pos x="55" y="18"/>
                    </a:cxn>
                    <a:cxn ang="0">
                      <a:pos x="64" y="25"/>
                    </a:cxn>
                    <a:cxn ang="0">
                      <a:pos x="71" y="30"/>
                    </a:cxn>
                    <a:cxn ang="0">
                      <a:pos x="77" y="35"/>
                    </a:cxn>
                    <a:cxn ang="0">
                      <a:pos x="80" y="37"/>
                    </a:cxn>
                    <a:cxn ang="0">
                      <a:pos x="80" y="39"/>
                    </a:cxn>
                    <a:cxn ang="0">
                      <a:pos x="76" y="42"/>
                    </a:cxn>
                    <a:cxn ang="0">
                      <a:pos x="67" y="44"/>
                    </a:cxn>
                    <a:cxn ang="0">
                      <a:pos x="55" y="45"/>
                    </a:cxn>
                    <a:cxn ang="0">
                      <a:pos x="43" y="44"/>
                    </a:cxn>
                    <a:cxn ang="0">
                      <a:pos x="38" y="38"/>
                    </a:cxn>
                    <a:cxn ang="0">
                      <a:pos x="31" y="32"/>
                    </a:cxn>
                    <a:cxn ang="0">
                      <a:pos x="23" y="26"/>
                    </a:cxn>
                    <a:cxn ang="0">
                      <a:pos x="15" y="18"/>
                    </a:cxn>
                    <a:cxn ang="0">
                      <a:pos x="7" y="11"/>
                    </a:cxn>
                    <a:cxn ang="0">
                      <a:pos x="0" y="5"/>
                    </a:cxn>
                    <a:cxn ang="0">
                      <a:pos x="2" y="4"/>
                    </a:cxn>
                    <a:cxn ang="0">
                      <a:pos x="7" y="3"/>
                    </a:cxn>
                    <a:cxn ang="0">
                      <a:pos x="14" y="1"/>
                    </a:cxn>
                    <a:cxn ang="0">
                      <a:pos x="23" y="0"/>
                    </a:cxn>
                  </a:cxnLst>
                  <a:rect l="0" t="0" r="r" b="b"/>
                  <a:pathLst>
                    <a:path w="80" h="45">
                      <a:moveTo>
                        <a:pt x="23" y="0"/>
                      </a:moveTo>
                      <a:lnTo>
                        <a:pt x="33" y="2"/>
                      </a:lnTo>
                      <a:lnTo>
                        <a:pt x="42" y="6"/>
                      </a:lnTo>
                      <a:lnTo>
                        <a:pt x="44" y="8"/>
                      </a:lnTo>
                      <a:lnTo>
                        <a:pt x="49" y="12"/>
                      </a:lnTo>
                      <a:lnTo>
                        <a:pt x="55" y="18"/>
                      </a:lnTo>
                      <a:lnTo>
                        <a:pt x="64" y="25"/>
                      </a:lnTo>
                      <a:lnTo>
                        <a:pt x="71" y="30"/>
                      </a:lnTo>
                      <a:lnTo>
                        <a:pt x="77" y="35"/>
                      </a:lnTo>
                      <a:lnTo>
                        <a:pt x="80" y="37"/>
                      </a:lnTo>
                      <a:lnTo>
                        <a:pt x="80" y="39"/>
                      </a:lnTo>
                      <a:lnTo>
                        <a:pt x="76" y="42"/>
                      </a:lnTo>
                      <a:lnTo>
                        <a:pt x="67" y="44"/>
                      </a:lnTo>
                      <a:lnTo>
                        <a:pt x="55" y="45"/>
                      </a:lnTo>
                      <a:lnTo>
                        <a:pt x="43" y="44"/>
                      </a:lnTo>
                      <a:lnTo>
                        <a:pt x="38" y="38"/>
                      </a:lnTo>
                      <a:lnTo>
                        <a:pt x="31"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0" name="Freeform 102"/>
                <p:cNvSpPr>
                  <a:spLocks/>
                </p:cNvSpPr>
                <p:nvPr/>
              </p:nvSpPr>
              <p:spPr bwMode="auto">
                <a:xfrm>
                  <a:off x="9006167" y="4552950"/>
                  <a:ext cx="123825" cy="69850"/>
                </a:xfrm>
                <a:custGeom>
                  <a:avLst/>
                  <a:gdLst/>
                  <a:ahLst/>
                  <a:cxnLst>
                    <a:cxn ang="0">
                      <a:pos x="19" y="0"/>
                    </a:cxn>
                    <a:cxn ang="0">
                      <a:pos x="30" y="1"/>
                    </a:cxn>
                    <a:cxn ang="0">
                      <a:pos x="40" y="6"/>
                    </a:cxn>
                    <a:cxn ang="0">
                      <a:pos x="42" y="8"/>
                    </a:cxn>
                    <a:cxn ang="0">
                      <a:pos x="46" y="12"/>
                    </a:cxn>
                    <a:cxn ang="0">
                      <a:pos x="53" y="18"/>
                    </a:cxn>
                    <a:cxn ang="0">
                      <a:pos x="61" y="23"/>
                    </a:cxn>
                    <a:cxn ang="0">
                      <a:pos x="68" y="29"/>
                    </a:cxn>
                    <a:cxn ang="0">
                      <a:pos x="74" y="34"/>
                    </a:cxn>
                    <a:cxn ang="0">
                      <a:pos x="78" y="37"/>
                    </a:cxn>
                    <a:cxn ang="0">
                      <a:pos x="78" y="39"/>
                    </a:cxn>
                    <a:cxn ang="0">
                      <a:pos x="73" y="41"/>
                    </a:cxn>
                    <a:cxn ang="0">
                      <a:pos x="65" y="43"/>
                    </a:cxn>
                    <a:cxn ang="0">
                      <a:pos x="53" y="44"/>
                    </a:cxn>
                    <a:cxn ang="0">
                      <a:pos x="42" y="44"/>
                    </a:cxn>
                    <a:cxn ang="0">
                      <a:pos x="36" y="38"/>
                    </a:cxn>
                    <a:cxn ang="0">
                      <a:pos x="29" y="32"/>
                    </a:cxn>
                    <a:cxn ang="0">
                      <a:pos x="22" y="25"/>
                    </a:cxn>
                    <a:cxn ang="0">
                      <a:pos x="6" y="12"/>
                    </a:cxn>
                    <a:cxn ang="0">
                      <a:pos x="0" y="6"/>
                    </a:cxn>
                    <a:cxn ang="0">
                      <a:pos x="3" y="3"/>
                    </a:cxn>
                    <a:cxn ang="0">
                      <a:pos x="10" y="1"/>
                    </a:cxn>
                    <a:cxn ang="0">
                      <a:pos x="19" y="0"/>
                    </a:cxn>
                  </a:cxnLst>
                  <a:rect l="0" t="0" r="r" b="b"/>
                  <a:pathLst>
                    <a:path w="78" h="44">
                      <a:moveTo>
                        <a:pt x="19" y="0"/>
                      </a:moveTo>
                      <a:lnTo>
                        <a:pt x="30" y="1"/>
                      </a:lnTo>
                      <a:lnTo>
                        <a:pt x="40" y="6"/>
                      </a:lnTo>
                      <a:lnTo>
                        <a:pt x="42" y="8"/>
                      </a:lnTo>
                      <a:lnTo>
                        <a:pt x="46" y="12"/>
                      </a:lnTo>
                      <a:lnTo>
                        <a:pt x="53" y="18"/>
                      </a:lnTo>
                      <a:lnTo>
                        <a:pt x="61" y="23"/>
                      </a:lnTo>
                      <a:lnTo>
                        <a:pt x="68" y="29"/>
                      </a:lnTo>
                      <a:lnTo>
                        <a:pt x="74" y="34"/>
                      </a:lnTo>
                      <a:lnTo>
                        <a:pt x="78" y="37"/>
                      </a:lnTo>
                      <a:lnTo>
                        <a:pt x="78" y="39"/>
                      </a:lnTo>
                      <a:lnTo>
                        <a:pt x="73" y="41"/>
                      </a:lnTo>
                      <a:lnTo>
                        <a:pt x="65" y="43"/>
                      </a:lnTo>
                      <a:lnTo>
                        <a:pt x="53" y="44"/>
                      </a:lnTo>
                      <a:lnTo>
                        <a:pt x="42" y="44"/>
                      </a:lnTo>
                      <a:lnTo>
                        <a:pt x="36" y="38"/>
                      </a:lnTo>
                      <a:lnTo>
                        <a:pt x="29" y="32"/>
                      </a:lnTo>
                      <a:lnTo>
                        <a:pt x="22" y="25"/>
                      </a:lnTo>
                      <a:lnTo>
                        <a:pt x="6" y="12"/>
                      </a:lnTo>
                      <a:lnTo>
                        <a:pt x="0" y="6"/>
                      </a:lnTo>
                      <a:lnTo>
                        <a:pt x="3" y="3"/>
                      </a:lnTo>
                      <a:lnTo>
                        <a:pt x="10" y="1"/>
                      </a:lnTo>
                      <a:lnTo>
                        <a:pt x="19"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1" name="Freeform 103"/>
                <p:cNvSpPr>
                  <a:spLocks/>
                </p:cNvSpPr>
                <p:nvPr/>
              </p:nvSpPr>
              <p:spPr bwMode="auto">
                <a:xfrm>
                  <a:off x="8996642" y="4572000"/>
                  <a:ext cx="52388" cy="50800"/>
                </a:xfrm>
                <a:custGeom>
                  <a:avLst/>
                  <a:gdLst/>
                  <a:ahLst/>
                  <a:cxnLst>
                    <a:cxn ang="0">
                      <a:pos x="2" y="0"/>
                    </a:cxn>
                    <a:cxn ang="0">
                      <a:pos x="9" y="6"/>
                    </a:cxn>
                    <a:cxn ang="0">
                      <a:pos x="16" y="11"/>
                    </a:cxn>
                    <a:cxn ang="0">
                      <a:pos x="23" y="18"/>
                    </a:cxn>
                    <a:cxn ang="0">
                      <a:pos x="29" y="22"/>
                    </a:cxn>
                    <a:cxn ang="0">
                      <a:pos x="33" y="25"/>
                    </a:cxn>
                    <a:cxn ang="0">
                      <a:pos x="33" y="27"/>
                    </a:cxn>
                    <a:cxn ang="0">
                      <a:pos x="29" y="29"/>
                    </a:cxn>
                    <a:cxn ang="0">
                      <a:pos x="22" y="31"/>
                    </a:cxn>
                    <a:cxn ang="0">
                      <a:pos x="13" y="32"/>
                    </a:cxn>
                    <a:cxn ang="0">
                      <a:pos x="3" y="32"/>
                    </a:cxn>
                    <a:cxn ang="0">
                      <a:pos x="3" y="30"/>
                    </a:cxn>
                    <a:cxn ang="0">
                      <a:pos x="1" y="17"/>
                    </a:cxn>
                    <a:cxn ang="0">
                      <a:pos x="0" y="8"/>
                    </a:cxn>
                    <a:cxn ang="0">
                      <a:pos x="2" y="0"/>
                    </a:cxn>
                  </a:cxnLst>
                  <a:rect l="0" t="0" r="r" b="b"/>
                  <a:pathLst>
                    <a:path w="33" h="32">
                      <a:moveTo>
                        <a:pt x="2" y="0"/>
                      </a:moveTo>
                      <a:lnTo>
                        <a:pt x="9" y="6"/>
                      </a:lnTo>
                      <a:lnTo>
                        <a:pt x="16" y="11"/>
                      </a:lnTo>
                      <a:lnTo>
                        <a:pt x="23" y="18"/>
                      </a:lnTo>
                      <a:lnTo>
                        <a:pt x="29" y="22"/>
                      </a:lnTo>
                      <a:lnTo>
                        <a:pt x="33" y="25"/>
                      </a:lnTo>
                      <a:lnTo>
                        <a:pt x="33" y="27"/>
                      </a:lnTo>
                      <a:lnTo>
                        <a:pt x="29" y="29"/>
                      </a:lnTo>
                      <a:lnTo>
                        <a:pt x="22" y="31"/>
                      </a:lnTo>
                      <a:lnTo>
                        <a:pt x="13" y="32"/>
                      </a:lnTo>
                      <a:lnTo>
                        <a:pt x="3" y="32"/>
                      </a:lnTo>
                      <a:lnTo>
                        <a:pt x="3" y="30"/>
                      </a:lnTo>
                      <a:lnTo>
                        <a:pt x="1" y="17"/>
                      </a:lnTo>
                      <a:lnTo>
                        <a:pt x="0" y="8"/>
                      </a:lnTo>
                      <a:lnTo>
                        <a:pt x="2"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2" name="Freeform 104"/>
                <p:cNvSpPr>
                  <a:spLocks/>
                </p:cNvSpPr>
                <p:nvPr/>
              </p:nvSpPr>
              <p:spPr bwMode="auto">
                <a:xfrm>
                  <a:off x="9156979" y="4548187"/>
                  <a:ext cx="127000" cy="71438"/>
                </a:xfrm>
                <a:custGeom>
                  <a:avLst/>
                  <a:gdLst/>
                  <a:ahLst/>
                  <a:cxnLst>
                    <a:cxn ang="0">
                      <a:pos x="24" y="0"/>
                    </a:cxn>
                    <a:cxn ang="0">
                      <a:pos x="33" y="2"/>
                    </a:cxn>
                    <a:cxn ang="0">
                      <a:pos x="42" y="6"/>
                    </a:cxn>
                    <a:cxn ang="0">
                      <a:pos x="44" y="8"/>
                    </a:cxn>
                    <a:cxn ang="0">
                      <a:pos x="49" y="12"/>
                    </a:cxn>
                    <a:cxn ang="0">
                      <a:pos x="56" y="18"/>
                    </a:cxn>
                    <a:cxn ang="0">
                      <a:pos x="64" y="25"/>
                    </a:cxn>
                    <a:cxn ang="0">
                      <a:pos x="71" y="30"/>
                    </a:cxn>
                    <a:cxn ang="0">
                      <a:pos x="76" y="35"/>
                    </a:cxn>
                    <a:cxn ang="0">
                      <a:pos x="80" y="37"/>
                    </a:cxn>
                    <a:cxn ang="0">
                      <a:pos x="80" y="39"/>
                    </a:cxn>
                    <a:cxn ang="0">
                      <a:pos x="75" y="42"/>
                    </a:cxn>
                    <a:cxn ang="0">
                      <a:pos x="68" y="44"/>
                    </a:cxn>
                    <a:cxn ang="0">
                      <a:pos x="57" y="45"/>
                    </a:cxn>
                    <a:cxn ang="0">
                      <a:pos x="44" y="44"/>
                    </a:cxn>
                    <a:cxn ang="0">
                      <a:pos x="38" y="38"/>
                    </a:cxn>
                    <a:cxn ang="0">
                      <a:pos x="31" y="32"/>
                    </a:cxn>
                    <a:cxn ang="0">
                      <a:pos x="24" y="26"/>
                    </a:cxn>
                    <a:cxn ang="0">
                      <a:pos x="15" y="18"/>
                    </a:cxn>
                    <a:cxn ang="0">
                      <a:pos x="7" y="11"/>
                    </a:cxn>
                    <a:cxn ang="0">
                      <a:pos x="0" y="5"/>
                    </a:cxn>
                    <a:cxn ang="0">
                      <a:pos x="2" y="4"/>
                    </a:cxn>
                    <a:cxn ang="0">
                      <a:pos x="7" y="3"/>
                    </a:cxn>
                    <a:cxn ang="0">
                      <a:pos x="15" y="1"/>
                    </a:cxn>
                    <a:cxn ang="0">
                      <a:pos x="24" y="0"/>
                    </a:cxn>
                  </a:cxnLst>
                  <a:rect l="0" t="0" r="r" b="b"/>
                  <a:pathLst>
                    <a:path w="80" h="45">
                      <a:moveTo>
                        <a:pt x="24" y="0"/>
                      </a:moveTo>
                      <a:lnTo>
                        <a:pt x="33" y="2"/>
                      </a:lnTo>
                      <a:lnTo>
                        <a:pt x="42" y="6"/>
                      </a:lnTo>
                      <a:lnTo>
                        <a:pt x="44" y="8"/>
                      </a:lnTo>
                      <a:lnTo>
                        <a:pt x="49" y="12"/>
                      </a:lnTo>
                      <a:lnTo>
                        <a:pt x="56" y="18"/>
                      </a:lnTo>
                      <a:lnTo>
                        <a:pt x="64" y="25"/>
                      </a:lnTo>
                      <a:lnTo>
                        <a:pt x="71" y="30"/>
                      </a:lnTo>
                      <a:lnTo>
                        <a:pt x="76" y="35"/>
                      </a:lnTo>
                      <a:lnTo>
                        <a:pt x="80" y="37"/>
                      </a:lnTo>
                      <a:lnTo>
                        <a:pt x="80" y="39"/>
                      </a:lnTo>
                      <a:lnTo>
                        <a:pt x="75" y="42"/>
                      </a:lnTo>
                      <a:lnTo>
                        <a:pt x="68" y="44"/>
                      </a:lnTo>
                      <a:lnTo>
                        <a:pt x="57" y="45"/>
                      </a:lnTo>
                      <a:lnTo>
                        <a:pt x="44" y="44"/>
                      </a:lnTo>
                      <a:lnTo>
                        <a:pt x="38" y="38"/>
                      </a:lnTo>
                      <a:lnTo>
                        <a:pt x="31" y="32"/>
                      </a:lnTo>
                      <a:lnTo>
                        <a:pt x="24" y="26"/>
                      </a:lnTo>
                      <a:lnTo>
                        <a:pt x="15" y="18"/>
                      </a:lnTo>
                      <a:lnTo>
                        <a:pt x="7" y="11"/>
                      </a:lnTo>
                      <a:lnTo>
                        <a:pt x="0" y="5"/>
                      </a:lnTo>
                      <a:lnTo>
                        <a:pt x="2" y="4"/>
                      </a:lnTo>
                      <a:lnTo>
                        <a:pt x="7" y="3"/>
                      </a:lnTo>
                      <a:lnTo>
                        <a:pt x="15" y="1"/>
                      </a:lnTo>
                      <a:lnTo>
                        <a:pt x="24"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3" name="Freeform 105"/>
                <p:cNvSpPr>
                  <a:spLocks/>
                </p:cNvSpPr>
                <p:nvPr/>
              </p:nvSpPr>
              <p:spPr bwMode="auto">
                <a:xfrm>
                  <a:off x="9231592" y="4546600"/>
                  <a:ext cx="125413" cy="71438"/>
                </a:xfrm>
                <a:custGeom>
                  <a:avLst/>
                  <a:gdLst/>
                  <a:ahLst/>
                  <a:cxnLst>
                    <a:cxn ang="0">
                      <a:pos x="23" y="0"/>
                    </a:cxn>
                    <a:cxn ang="0">
                      <a:pos x="32" y="2"/>
                    </a:cxn>
                    <a:cxn ang="0">
                      <a:pos x="42" y="6"/>
                    </a:cxn>
                    <a:cxn ang="0">
                      <a:pos x="44" y="8"/>
                    </a:cxn>
                    <a:cxn ang="0">
                      <a:pos x="49" y="12"/>
                    </a:cxn>
                    <a:cxn ang="0">
                      <a:pos x="56" y="18"/>
                    </a:cxn>
                    <a:cxn ang="0">
                      <a:pos x="63" y="25"/>
                    </a:cxn>
                    <a:cxn ang="0">
                      <a:pos x="70" y="30"/>
                    </a:cxn>
                    <a:cxn ang="0">
                      <a:pos x="76" y="35"/>
                    </a:cxn>
                    <a:cxn ang="0">
                      <a:pos x="79" y="38"/>
                    </a:cxn>
                    <a:cxn ang="0">
                      <a:pos x="79" y="40"/>
                    </a:cxn>
                    <a:cxn ang="0">
                      <a:pos x="74" y="42"/>
                    </a:cxn>
                    <a:cxn ang="0">
                      <a:pos x="66" y="44"/>
                    </a:cxn>
                    <a:cxn ang="0">
                      <a:pos x="56" y="45"/>
                    </a:cxn>
                    <a:cxn ang="0">
                      <a:pos x="43" y="44"/>
                    </a:cxn>
                    <a:cxn ang="0">
                      <a:pos x="37" y="38"/>
                    </a:cxn>
                    <a:cxn ang="0">
                      <a:pos x="30" y="32"/>
                    </a:cxn>
                    <a:cxn ang="0">
                      <a:pos x="23" y="26"/>
                    </a:cxn>
                    <a:cxn ang="0">
                      <a:pos x="15" y="18"/>
                    </a:cxn>
                    <a:cxn ang="0">
                      <a:pos x="7" y="11"/>
                    </a:cxn>
                    <a:cxn ang="0">
                      <a:pos x="0" y="5"/>
                    </a:cxn>
                    <a:cxn ang="0">
                      <a:pos x="2" y="4"/>
                    </a:cxn>
                    <a:cxn ang="0">
                      <a:pos x="7" y="3"/>
                    </a:cxn>
                    <a:cxn ang="0">
                      <a:pos x="14" y="1"/>
                    </a:cxn>
                    <a:cxn ang="0">
                      <a:pos x="23" y="0"/>
                    </a:cxn>
                  </a:cxnLst>
                  <a:rect l="0" t="0" r="r" b="b"/>
                  <a:pathLst>
                    <a:path w="79" h="45">
                      <a:moveTo>
                        <a:pt x="23" y="0"/>
                      </a:moveTo>
                      <a:lnTo>
                        <a:pt x="32" y="2"/>
                      </a:lnTo>
                      <a:lnTo>
                        <a:pt x="42" y="6"/>
                      </a:lnTo>
                      <a:lnTo>
                        <a:pt x="44" y="8"/>
                      </a:lnTo>
                      <a:lnTo>
                        <a:pt x="49" y="12"/>
                      </a:lnTo>
                      <a:lnTo>
                        <a:pt x="56" y="18"/>
                      </a:lnTo>
                      <a:lnTo>
                        <a:pt x="63" y="25"/>
                      </a:lnTo>
                      <a:lnTo>
                        <a:pt x="70" y="30"/>
                      </a:lnTo>
                      <a:lnTo>
                        <a:pt x="76" y="35"/>
                      </a:lnTo>
                      <a:lnTo>
                        <a:pt x="79" y="38"/>
                      </a:lnTo>
                      <a:lnTo>
                        <a:pt x="79" y="40"/>
                      </a:lnTo>
                      <a:lnTo>
                        <a:pt x="74" y="42"/>
                      </a:lnTo>
                      <a:lnTo>
                        <a:pt x="66" y="44"/>
                      </a:lnTo>
                      <a:lnTo>
                        <a:pt x="56" y="45"/>
                      </a:lnTo>
                      <a:lnTo>
                        <a:pt x="43" y="44"/>
                      </a:lnTo>
                      <a:lnTo>
                        <a:pt x="37" y="38"/>
                      </a:lnTo>
                      <a:lnTo>
                        <a:pt x="30"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4" name="Freeform 106"/>
                <p:cNvSpPr>
                  <a:spLocks/>
                </p:cNvSpPr>
                <p:nvPr/>
              </p:nvSpPr>
              <p:spPr bwMode="auto">
                <a:xfrm>
                  <a:off x="9304617" y="4538662"/>
                  <a:ext cx="127000" cy="69850"/>
                </a:xfrm>
                <a:custGeom>
                  <a:avLst/>
                  <a:gdLst/>
                  <a:ahLst/>
                  <a:cxnLst>
                    <a:cxn ang="0">
                      <a:pos x="15" y="0"/>
                    </a:cxn>
                    <a:cxn ang="0">
                      <a:pos x="23" y="0"/>
                    </a:cxn>
                    <a:cxn ang="0">
                      <a:pos x="33" y="1"/>
                    </a:cxn>
                    <a:cxn ang="0">
                      <a:pos x="42" y="5"/>
                    </a:cxn>
                    <a:cxn ang="0">
                      <a:pos x="44" y="7"/>
                    </a:cxn>
                    <a:cxn ang="0">
                      <a:pos x="49" y="11"/>
                    </a:cxn>
                    <a:cxn ang="0">
                      <a:pos x="56" y="17"/>
                    </a:cxn>
                    <a:cxn ang="0">
                      <a:pos x="63" y="24"/>
                    </a:cxn>
                    <a:cxn ang="0">
                      <a:pos x="70" y="30"/>
                    </a:cxn>
                    <a:cxn ang="0">
                      <a:pos x="76" y="34"/>
                    </a:cxn>
                    <a:cxn ang="0">
                      <a:pos x="80" y="37"/>
                    </a:cxn>
                    <a:cxn ang="0">
                      <a:pos x="80" y="39"/>
                    </a:cxn>
                    <a:cxn ang="0">
                      <a:pos x="75" y="41"/>
                    </a:cxn>
                    <a:cxn ang="0">
                      <a:pos x="66" y="43"/>
                    </a:cxn>
                    <a:cxn ang="0">
                      <a:pos x="56" y="44"/>
                    </a:cxn>
                    <a:cxn ang="0">
                      <a:pos x="43" y="43"/>
                    </a:cxn>
                    <a:cxn ang="0">
                      <a:pos x="37" y="37"/>
                    </a:cxn>
                    <a:cxn ang="0">
                      <a:pos x="30" y="32"/>
                    </a:cxn>
                    <a:cxn ang="0">
                      <a:pos x="7" y="11"/>
                    </a:cxn>
                    <a:cxn ang="0">
                      <a:pos x="0" y="5"/>
                    </a:cxn>
                    <a:cxn ang="0">
                      <a:pos x="2" y="4"/>
                    </a:cxn>
                    <a:cxn ang="0">
                      <a:pos x="7" y="2"/>
                    </a:cxn>
                    <a:cxn ang="0">
                      <a:pos x="15" y="0"/>
                    </a:cxn>
                  </a:cxnLst>
                  <a:rect l="0" t="0" r="r" b="b"/>
                  <a:pathLst>
                    <a:path w="80" h="44">
                      <a:moveTo>
                        <a:pt x="15" y="0"/>
                      </a:moveTo>
                      <a:lnTo>
                        <a:pt x="23" y="0"/>
                      </a:lnTo>
                      <a:lnTo>
                        <a:pt x="33" y="1"/>
                      </a:lnTo>
                      <a:lnTo>
                        <a:pt x="42" y="5"/>
                      </a:lnTo>
                      <a:lnTo>
                        <a:pt x="44" y="7"/>
                      </a:lnTo>
                      <a:lnTo>
                        <a:pt x="49" y="11"/>
                      </a:lnTo>
                      <a:lnTo>
                        <a:pt x="56" y="17"/>
                      </a:lnTo>
                      <a:lnTo>
                        <a:pt x="63" y="24"/>
                      </a:lnTo>
                      <a:lnTo>
                        <a:pt x="70" y="30"/>
                      </a:lnTo>
                      <a:lnTo>
                        <a:pt x="76" y="34"/>
                      </a:lnTo>
                      <a:lnTo>
                        <a:pt x="80" y="37"/>
                      </a:lnTo>
                      <a:lnTo>
                        <a:pt x="80" y="39"/>
                      </a:lnTo>
                      <a:lnTo>
                        <a:pt x="75" y="41"/>
                      </a:lnTo>
                      <a:lnTo>
                        <a:pt x="66" y="43"/>
                      </a:lnTo>
                      <a:lnTo>
                        <a:pt x="56" y="44"/>
                      </a:lnTo>
                      <a:lnTo>
                        <a:pt x="43" y="43"/>
                      </a:lnTo>
                      <a:lnTo>
                        <a:pt x="37" y="37"/>
                      </a:lnTo>
                      <a:lnTo>
                        <a:pt x="30" y="32"/>
                      </a:lnTo>
                      <a:lnTo>
                        <a:pt x="7" y="11"/>
                      </a:lnTo>
                      <a:lnTo>
                        <a:pt x="0" y="5"/>
                      </a:lnTo>
                      <a:lnTo>
                        <a:pt x="2" y="4"/>
                      </a:lnTo>
                      <a:lnTo>
                        <a:pt x="7" y="2"/>
                      </a:lnTo>
                      <a:lnTo>
                        <a:pt x="15"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5" name="Freeform 107"/>
                <p:cNvSpPr>
                  <a:spLocks/>
                </p:cNvSpPr>
                <p:nvPr/>
              </p:nvSpPr>
              <p:spPr bwMode="auto">
                <a:xfrm>
                  <a:off x="9376054" y="4525962"/>
                  <a:ext cx="127000" cy="69850"/>
                </a:xfrm>
                <a:custGeom>
                  <a:avLst/>
                  <a:gdLst/>
                  <a:ahLst/>
                  <a:cxnLst>
                    <a:cxn ang="0">
                      <a:pos x="23" y="0"/>
                    </a:cxn>
                    <a:cxn ang="0">
                      <a:pos x="33" y="2"/>
                    </a:cxn>
                    <a:cxn ang="0">
                      <a:pos x="42" y="6"/>
                    </a:cxn>
                    <a:cxn ang="0">
                      <a:pos x="44" y="8"/>
                    </a:cxn>
                    <a:cxn ang="0">
                      <a:pos x="49" y="12"/>
                    </a:cxn>
                    <a:cxn ang="0">
                      <a:pos x="55" y="18"/>
                    </a:cxn>
                    <a:cxn ang="0">
                      <a:pos x="63" y="25"/>
                    </a:cxn>
                    <a:cxn ang="0">
                      <a:pos x="70" y="31"/>
                    </a:cxn>
                    <a:cxn ang="0">
                      <a:pos x="76" y="36"/>
                    </a:cxn>
                    <a:cxn ang="0">
                      <a:pos x="80" y="38"/>
                    </a:cxn>
                    <a:cxn ang="0">
                      <a:pos x="80" y="40"/>
                    </a:cxn>
                    <a:cxn ang="0">
                      <a:pos x="75" y="41"/>
                    </a:cxn>
                    <a:cxn ang="0">
                      <a:pos x="67" y="43"/>
                    </a:cxn>
                    <a:cxn ang="0">
                      <a:pos x="55" y="44"/>
                    </a:cxn>
                    <a:cxn ang="0">
                      <a:pos x="44" y="44"/>
                    </a:cxn>
                    <a:cxn ang="0">
                      <a:pos x="38" y="39"/>
                    </a:cxn>
                    <a:cxn ang="0">
                      <a:pos x="31" y="33"/>
                    </a:cxn>
                    <a:cxn ang="0">
                      <a:pos x="23" y="26"/>
                    </a:cxn>
                    <a:cxn ang="0">
                      <a:pos x="14" y="18"/>
                    </a:cxn>
                    <a:cxn ang="0">
                      <a:pos x="7" y="11"/>
                    </a:cxn>
                    <a:cxn ang="0">
                      <a:pos x="0" y="5"/>
                    </a:cxn>
                    <a:cxn ang="0">
                      <a:pos x="2" y="4"/>
                    </a:cxn>
                    <a:cxn ang="0">
                      <a:pos x="7" y="3"/>
                    </a:cxn>
                    <a:cxn ang="0">
                      <a:pos x="14" y="1"/>
                    </a:cxn>
                    <a:cxn ang="0">
                      <a:pos x="23" y="0"/>
                    </a:cxn>
                  </a:cxnLst>
                  <a:rect l="0" t="0" r="r" b="b"/>
                  <a:pathLst>
                    <a:path w="80" h="44">
                      <a:moveTo>
                        <a:pt x="23" y="0"/>
                      </a:moveTo>
                      <a:lnTo>
                        <a:pt x="33" y="2"/>
                      </a:lnTo>
                      <a:lnTo>
                        <a:pt x="42" y="6"/>
                      </a:lnTo>
                      <a:lnTo>
                        <a:pt x="44" y="8"/>
                      </a:lnTo>
                      <a:lnTo>
                        <a:pt x="49" y="12"/>
                      </a:lnTo>
                      <a:lnTo>
                        <a:pt x="55" y="18"/>
                      </a:lnTo>
                      <a:lnTo>
                        <a:pt x="63" y="25"/>
                      </a:lnTo>
                      <a:lnTo>
                        <a:pt x="70" y="31"/>
                      </a:lnTo>
                      <a:lnTo>
                        <a:pt x="76" y="36"/>
                      </a:lnTo>
                      <a:lnTo>
                        <a:pt x="80" y="38"/>
                      </a:lnTo>
                      <a:lnTo>
                        <a:pt x="80" y="40"/>
                      </a:lnTo>
                      <a:lnTo>
                        <a:pt x="75" y="41"/>
                      </a:lnTo>
                      <a:lnTo>
                        <a:pt x="67" y="43"/>
                      </a:lnTo>
                      <a:lnTo>
                        <a:pt x="55" y="44"/>
                      </a:lnTo>
                      <a:lnTo>
                        <a:pt x="44" y="44"/>
                      </a:lnTo>
                      <a:lnTo>
                        <a:pt x="38" y="39"/>
                      </a:lnTo>
                      <a:lnTo>
                        <a:pt x="31" y="33"/>
                      </a:lnTo>
                      <a:lnTo>
                        <a:pt x="23" y="26"/>
                      </a:lnTo>
                      <a:lnTo>
                        <a:pt x="14"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6" name="Freeform 108"/>
                <p:cNvSpPr>
                  <a:spLocks/>
                </p:cNvSpPr>
                <p:nvPr/>
              </p:nvSpPr>
              <p:spPr bwMode="auto">
                <a:xfrm>
                  <a:off x="9445904" y="4516437"/>
                  <a:ext cx="127000" cy="69850"/>
                </a:xfrm>
                <a:custGeom>
                  <a:avLst/>
                  <a:gdLst/>
                  <a:ahLst/>
                  <a:cxnLst>
                    <a:cxn ang="0">
                      <a:pos x="23" y="0"/>
                    </a:cxn>
                    <a:cxn ang="0">
                      <a:pos x="33" y="1"/>
                    </a:cxn>
                    <a:cxn ang="0">
                      <a:pos x="42" y="5"/>
                    </a:cxn>
                    <a:cxn ang="0">
                      <a:pos x="44" y="7"/>
                    </a:cxn>
                    <a:cxn ang="0">
                      <a:pos x="49" y="11"/>
                    </a:cxn>
                    <a:cxn ang="0">
                      <a:pos x="55" y="17"/>
                    </a:cxn>
                    <a:cxn ang="0">
                      <a:pos x="63" y="23"/>
                    </a:cxn>
                    <a:cxn ang="0">
                      <a:pos x="70" y="29"/>
                    </a:cxn>
                    <a:cxn ang="0">
                      <a:pos x="76" y="34"/>
                    </a:cxn>
                    <a:cxn ang="0">
                      <a:pos x="80" y="37"/>
                    </a:cxn>
                    <a:cxn ang="0">
                      <a:pos x="80" y="39"/>
                    </a:cxn>
                    <a:cxn ang="0">
                      <a:pos x="75" y="41"/>
                    </a:cxn>
                    <a:cxn ang="0">
                      <a:pos x="67" y="43"/>
                    </a:cxn>
                    <a:cxn ang="0">
                      <a:pos x="55" y="44"/>
                    </a:cxn>
                    <a:cxn ang="0">
                      <a:pos x="44" y="43"/>
                    </a:cxn>
                    <a:cxn ang="0">
                      <a:pos x="38" y="37"/>
                    </a:cxn>
                    <a:cxn ang="0">
                      <a:pos x="31" y="31"/>
                    </a:cxn>
                    <a:cxn ang="0">
                      <a:pos x="23" y="24"/>
                    </a:cxn>
                    <a:cxn ang="0">
                      <a:pos x="14" y="17"/>
                    </a:cxn>
                    <a:cxn ang="0">
                      <a:pos x="7" y="10"/>
                    </a:cxn>
                    <a:cxn ang="0">
                      <a:pos x="0" y="4"/>
                    </a:cxn>
                    <a:cxn ang="0">
                      <a:pos x="2" y="3"/>
                    </a:cxn>
                    <a:cxn ang="0">
                      <a:pos x="7" y="2"/>
                    </a:cxn>
                    <a:cxn ang="0">
                      <a:pos x="14" y="1"/>
                    </a:cxn>
                    <a:cxn ang="0">
                      <a:pos x="23" y="0"/>
                    </a:cxn>
                  </a:cxnLst>
                  <a:rect l="0" t="0" r="r" b="b"/>
                  <a:pathLst>
                    <a:path w="80" h="44">
                      <a:moveTo>
                        <a:pt x="23" y="0"/>
                      </a:moveTo>
                      <a:lnTo>
                        <a:pt x="33" y="1"/>
                      </a:lnTo>
                      <a:lnTo>
                        <a:pt x="42" y="5"/>
                      </a:lnTo>
                      <a:lnTo>
                        <a:pt x="44" y="7"/>
                      </a:lnTo>
                      <a:lnTo>
                        <a:pt x="49" y="11"/>
                      </a:lnTo>
                      <a:lnTo>
                        <a:pt x="55" y="17"/>
                      </a:lnTo>
                      <a:lnTo>
                        <a:pt x="63" y="23"/>
                      </a:lnTo>
                      <a:lnTo>
                        <a:pt x="70" y="29"/>
                      </a:lnTo>
                      <a:lnTo>
                        <a:pt x="76" y="34"/>
                      </a:lnTo>
                      <a:lnTo>
                        <a:pt x="80" y="37"/>
                      </a:lnTo>
                      <a:lnTo>
                        <a:pt x="80" y="39"/>
                      </a:lnTo>
                      <a:lnTo>
                        <a:pt x="75" y="41"/>
                      </a:lnTo>
                      <a:lnTo>
                        <a:pt x="67" y="43"/>
                      </a:lnTo>
                      <a:lnTo>
                        <a:pt x="55" y="44"/>
                      </a:lnTo>
                      <a:lnTo>
                        <a:pt x="44" y="43"/>
                      </a:lnTo>
                      <a:lnTo>
                        <a:pt x="38" y="37"/>
                      </a:lnTo>
                      <a:lnTo>
                        <a:pt x="31" y="31"/>
                      </a:lnTo>
                      <a:lnTo>
                        <a:pt x="23" y="24"/>
                      </a:lnTo>
                      <a:lnTo>
                        <a:pt x="14" y="17"/>
                      </a:lnTo>
                      <a:lnTo>
                        <a:pt x="7" y="10"/>
                      </a:lnTo>
                      <a:lnTo>
                        <a:pt x="0" y="4"/>
                      </a:lnTo>
                      <a:lnTo>
                        <a:pt x="2" y="3"/>
                      </a:lnTo>
                      <a:lnTo>
                        <a:pt x="7" y="2"/>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67" name="Freeform 109"/>
                <p:cNvSpPr>
                  <a:spLocks/>
                </p:cNvSpPr>
                <p:nvPr/>
              </p:nvSpPr>
              <p:spPr bwMode="auto">
                <a:xfrm>
                  <a:off x="9515754" y="4505325"/>
                  <a:ext cx="103188" cy="69850"/>
                </a:xfrm>
                <a:custGeom>
                  <a:avLst/>
                  <a:gdLst/>
                  <a:ahLst/>
                  <a:cxnLst>
                    <a:cxn ang="0">
                      <a:pos x="23" y="0"/>
                    </a:cxn>
                    <a:cxn ang="0">
                      <a:pos x="33" y="2"/>
                    </a:cxn>
                    <a:cxn ang="0">
                      <a:pos x="42" y="6"/>
                    </a:cxn>
                    <a:cxn ang="0">
                      <a:pos x="44" y="8"/>
                    </a:cxn>
                    <a:cxn ang="0">
                      <a:pos x="48" y="11"/>
                    </a:cxn>
                    <a:cxn ang="0">
                      <a:pos x="55" y="16"/>
                    </a:cxn>
                    <a:cxn ang="0">
                      <a:pos x="62" y="23"/>
                    </a:cxn>
                    <a:cxn ang="0">
                      <a:pos x="65" y="33"/>
                    </a:cxn>
                    <a:cxn ang="0">
                      <a:pos x="65" y="44"/>
                    </a:cxn>
                    <a:cxn ang="0">
                      <a:pos x="44" y="44"/>
                    </a:cxn>
                    <a:cxn ang="0">
                      <a:pos x="38" y="38"/>
                    </a:cxn>
                    <a:cxn ang="0">
                      <a:pos x="31" y="32"/>
                    </a:cxn>
                    <a:cxn ang="0">
                      <a:pos x="23" y="25"/>
                    </a:cxn>
                    <a:cxn ang="0">
                      <a:pos x="14" y="17"/>
                    </a:cxn>
                    <a:cxn ang="0">
                      <a:pos x="6" y="10"/>
                    </a:cxn>
                    <a:cxn ang="0">
                      <a:pos x="0" y="5"/>
                    </a:cxn>
                    <a:cxn ang="0">
                      <a:pos x="2" y="4"/>
                    </a:cxn>
                    <a:cxn ang="0">
                      <a:pos x="6" y="3"/>
                    </a:cxn>
                    <a:cxn ang="0">
                      <a:pos x="14" y="1"/>
                    </a:cxn>
                    <a:cxn ang="0">
                      <a:pos x="23" y="0"/>
                    </a:cxn>
                  </a:cxnLst>
                  <a:rect l="0" t="0" r="r" b="b"/>
                  <a:pathLst>
                    <a:path w="65" h="44">
                      <a:moveTo>
                        <a:pt x="23" y="0"/>
                      </a:moveTo>
                      <a:lnTo>
                        <a:pt x="33" y="2"/>
                      </a:lnTo>
                      <a:lnTo>
                        <a:pt x="42" y="6"/>
                      </a:lnTo>
                      <a:lnTo>
                        <a:pt x="44" y="8"/>
                      </a:lnTo>
                      <a:lnTo>
                        <a:pt x="48" y="11"/>
                      </a:lnTo>
                      <a:lnTo>
                        <a:pt x="55" y="16"/>
                      </a:lnTo>
                      <a:lnTo>
                        <a:pt x="62" y="23"/>
                      </a:lnTo>
                      <a:lnTo>
                        <a:pt x="65" y="33"/>
                      </a:lnTo>
                      <a:lnTo>
                        <a:pt x="65" y="44"/>
                      </a:lnTo>
                      <a:lnTo>
                        <a:pt x="44" y="44"/>
                      </a:lnTo>
                      <a:lnTo>
                        <a:pt x="38" y="38"/>
                      </a:lnTo>
                      <a:lnTo>
                        <a:pt x="31" y="32"/>
                      </a:lnTo>
                      <a:lnTo>
                        <a:pt x="23" y="25"/>
                      </a:lnTo>
                      <a:lnTo>
                        <a:pt x="14" y="17"/>
                      </a:lnTo>
                      <a:lnTo>
                        <a:pt x="6" y="10"/>
                      </a:lnTo>
                      <a:lnTo>
                        <a:pt x="0" y="5"/>
                      </a:lnTo>
                      <a:lnTo>
                        <a:pt x="2" y="4"/>
                      </a:lnTo>
                      <a:lnTo>
                        <a:pt x="6"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sp>
            <p:nvSpPr>
              <p:cNvPr id="247" name="Freeform 110"/>
              <p:cNvSpPr>
                <a:spLocks noEditPoints="1"/>
              </p:cNvSpPr>
              <p:nvPr/>
            </p:nvSpPr>
            <p:spPr bwMode="auto">
              <a:xfrm>
                <a:off x="9028392" y="5195887"/>
                <a:ext cx="876300" cy="1273175"/>
              </a:xfrm>
              <a:custGeom>
                <a:avLst/>
                <a:gdLst/>
                <a:ahLst/>
                <a:cxnLst>
                  <a:cxn ang="0">
                    <a:pos x="317" y="597"/>
                  </a:cxn>
                  <a:cxn ang="0">
                    <a:pos x="357" y="578"/>
                  </a:cxn>
                  <a:cxn ang="0">
                    <a:pos x="379" y="551"/>
                  </a:cxn>
                  <a:cxn ang="0">
                    <a:pos x="385" y="521"/>
                  </a:cxn>
                  <a:cxn ang="0">
                    <a:pos x="376" y="494"/>
                  </a:cxn>
                  <a:cxn ang="0">
                    <a:pos x="354" y="472"/>
                  </a:cxn>
                  <a:cxn ang="0">
                    <a:pos x="307" y="454"/>
                  </a:cxn>
                  <a:cxn ang="0">
                    <a:pos x="203" y="171"/>
                  </a:cxn>
                  <a:cxn ang="0">
                    <a:pos x="182" y="189"/>
                  </a:cxn>
                  <a:cxn ang="0">
                    <a:pos x="173" y="211"/>
                  </a:cxn>
                  <a:cxn ang="0">
                    <a:pos x="175" y="235"/>
                  </a:cxn>
                  <a:cxn ang="0">
                    <a:pos x="187" y="257"/>
                  </a:cxn>
                  <a:cxn ang="0">
                    <a:pos x="211" y="271"/>
                  </a:cxn>
                  <a:cxn ang="0">
                    <a:pos x="220" y="163"/>
                  </a:cxn>
                  <a:cxn ang="0">
                    <a:pos x="276" y="44"/>
                  </a:cxn>
                  <a:cxn ang="0">
                    <a:pos x="349" y="49"/>
                  </a:cxn>
                  <a:cxn ang="0">
                    <a:pos x="407" y="66"/>
                  </a:cxn>
                  <a:cxn ang="0">
                    <a:pos x="453" y="95"/>
                  </a:cxn>
                  <a:cxn ang="0">
                    <a:pos x="486" y="136"/>
                  </a:cxn>
                  <a:cxn ang="0">
                    <a:pos x="509" y="186"/>
                  </a:cxn>
                  <a:cxn ang="0">
                    <a:pos x="336" y="207"/>
                  </a:cxn>
                  <a:cxn ang="0">
                    <a:pos x="319" y="182"/>
                  </a:cxn>
                  <a:cxn ang="0">
                    <a:pos x="300" y="168"/>
                  </a:cxn>
                  <a:cxn ang="0">
                    <a:pos x="294" y="290"/>
                  </a:cxn>
                  <a:cxn ang="0">
                    <a:pos x="376" y="309"/>
                  </a:cxn>
                  <a:cxn ang="0">
                    <a:pos x="438" y="329"/>
                  </a:cxn>
                  <a:cxn ang="0">
                    <a:pos x="480" y="353"/>
                  </a:cxn>
                  <a:cxn ang="0">
                    <a:pos x="522" y="398"/>
                  </a:cxn>
                  <a:cxn ang="0">
                    <a:pos x="546" y="453"/>
                  </a:cxn>
                  <a:cxn ang="0">
                    <a:pos x="552" y="509"/>
                  </a:cxn>
                  <a:cxn ang="0">
                    <a:pos x="544" y="554"/>
                  </a:cxn>
                  <a:cxn ang="0">
                    <a:pos x="522" y="603"/>
                  </a:cxn>
                  <a:cxn ang="0">
                    <a:pos x="485" y="648"/>
                  </a:cxn>
                  <a:cxn ang="0">
                    <a:pos x="441" y="681"/>
                  </a:cxn>
                  <a:cxn ang="0">
                    <a:pos x="391" y="701"/>
                  </a:cxn>
                  <a:cxn ang="0">
                    <a:pos x="325" y="713"/>
                  </a:cxn>
                  <a:cxn ang="0">
                    <a:pos x="267" y="802"/>
                  </a:cxn>
                  <a:cxn ang="0">
                    <a:pos x="230" y="717"/>
                  </a:cxn>
                  <a:cxn ang="0">
                    <a:pos x="175" y="710"/>
                  </a:cxn>
                  <a:cxn ang="0">
                    <a:pos x="126" y="696"/>
                  </a:cxn>
                  <a:cxn ang="0">
                    <a:pos x="79" y="667"/>
                  </a:cxn>
                  <a:cxn ang="0">
                    <a:pos x="43" y="632"/>
                  </a:cxn>
                  <a:cxn ang="0">
                    <a:pos x="18" y="591"/>
                  </a:cxn>
                  <a:cxn ang="0">
                    <a:pos x="0" y="538"/>
                  </a:cxn>
                  <a:cxn ang="0">
                    <a:pos x="186" y="530"/>
                  </a:cxn>
                  <a:cxn ang="0">
                    <a:pos x="204" y="567"/>
                  </a:cxn>
                  <a:cxn ang="0">
                    <a:pos x="233" y="588"/>
                  </a:cxn>
                  <a:cxn ang="0">
                    <a:pos x="240" y="441"/>
                  </a:cxn>
                  <a:cxn ang="0">
                    <a:pos x="162" y="423"/>
                  </a:cxn>
                  <a:cxn ang="0">
                    <a:pos x="110" y="406"/>
                  </a:cxn>
                  <a:cxn ang="0">
                    <a:pos x="62" y="375"/>
                  </a:cxn>
                  <a:cxn ang="0">
                    <a:pos x="27" y="332"/>
                  </a:cxn>
                  <a:cxn ang="0">
                    <a:pos x="9" y="284"/>
                  </a:cxn>
                  <a:cxn ang="0">
                    <a:pos x="5" y="225"/>
                  </a:cxn>
                  <a:cxn ang="0">
                    <a:pos x="19" y="169"/>
                  </a:cxn>
                  <a:cxn ang="0">
                    <a:pos x="51" y="120"/>
                  </a:cxn>
                  <a:cxn ang="0">
                    <a:pos x="92" y="86"/>
                  </a:cxn>
                  <a:cxn ang="0">
                    <a:pos x="145" y="62"/>
                  </a:cxn>
                  <a:cxn ang="0">
                    <a:pos x="211" y="48"/>
                  </a:cxn>
                  <a:cxn ang="0">
                    <a:pos x="273" y="0"/>
                  </a:cxn>
                </a:cxnLst>
                <a:rect l="0" t="0" r="r" b="b"/>
                <a:pathLst>
                  <a:path w="552" h="802">
                    <a:moveTo>
                      <a:pt x="307" y="454"/>
                    </a:moveTo>
                    <a:lnTo>
                      <a:pt x="317" y="597"/>
                    </a:lnTo>
                    <a:lnTo>
                      <a:pt x="340" y="589"/>
                    </a:lnTo>
                    <a:lnTo>
                      <a:pt x="357" y="578"/>
                    </a:lnTo>
                    <a:lnTo>
                      <a:pt x="370" y="566"/>
                    </a:lnTo>
                    <a:lnTo>
                      <a:pt x="379" y="551"/>
                    </a:lnTo>
                    <a:lnTo>
                      <a:pt x="384" y="536"/>
                    </a:lnTo>
                    <a:lnTo>
                      <a:pt x="385" y="521"/>
                    </a:lnTo>
                    <a:lnTo>
                      <a:pt x="382" y="507"/>
                    </a:lnTo>
                    <a:lnTo>
                      <a:pt x="376" y="494"/>
                    </a:lnTo>
                    <a:lnTo>
                      <a:pt x="367" y="483"/>
                    </a:lnTo>
                    <a:lnTo>
                      <a:pt x="354" y="472"/>
                    </a:lnTo>
                    <a:lnTo>
                      <a:pt x="333" y="463"/>
                    </a:lnTo>
                    <a:lnTo>
                      <a:pt x="307" y="454"/>
                    </a:lnTo>
                    <a:close/>
                    <a:moveTo>
                      <a:pt x="220" y="163"/>
                    </a:moveTo>
                    <a:lnTo>
                      <a:pt x="203" y="171"/>
                    </a:lnTo>
                    <a:lnTo>
                      <a:pt x="191" y="180"/>
                    </a:lnTo>
                    <a:lnTo>
                      <a:pt x="182" y="189"/>
                    </a:lnTo>
                    <a:lnTo>
                      <a:pt x="176" y="200"/>
                    </a:lnTo>
                    <a:lnTo>
                      <a:pt x="173" y="211"/>
                    </a:lnTo>
                    <a:lnTo>
                      <a:pt x="173" y="223"/>
                    </a:lnTo>
                    <a:lnTo>
                      <a:pt x="175" y="235"/>
                    </a:lnTo>
                    <a:lnTo>
                      <a:pt x="180" y="247"/>
                    </a:lnTo>
                    <a:lnTo>
                      <a:pt x="187" y="257"/>
                    </a:lnTo>
                    <a:lnTo>
                      <a:pt x="197" y="265"/>
                    </a:lnTo>
                    <a:lnTo>
                      <a:pt x="211" y="271"/>
                    </a:lnTo>
                    <a:lnTo>
                      <a:pt x="229" y="277"/>
                    </a:lnTo>
                    <a:lnTo>
                      <a:pt x="220" y="163"/>
                    </a:lnTo>
                    <a:close/>
                    <a:moveTo>
                      <a:pt x="273" y="0"/>
                    </a:moveTo>
                    <a:lnTo>
                      <a:pt x="276" y="44"/>
                    </a:lnTo>
                    <a:lnTo>
                      <a:pt x="314" y="45"/>
                    </a:lnTo>
                    <a:lnTo>
                      <a:pt x="349" y="49"/>
                    </a:lnTo>
                    <a:lnTo>
                      <a:pt x="380" y="55"/>
                    </a:lnTo>
                    <a:lnTo>
                      <a:pt x="407" y="66"/>
                    </a:lnTo>
                    <a:lnTo>
                      <a:pt x="432" y="80"/>
                    </a:lnTo>
                    <a:lnTo>
                      <a:pt x="453" y="95"/>
                    </a:lnTo>
                    <a:lnTo>
                      <a:pt x="472" y="114"/>
                    </a:lnTo>
                    <a:lnTo>
                      <a:pt x="486" y="136"/>
                    </a:lnTo>
                    <a:lnTo>
                      <a:pt x="499" y="160"/>
                    </a:lnTo>
                    <a:lnTo>
                      <a:pt x="509" y="186"/>
                    </a:lnTo>
                    <a:lnTo>
                      <a:pt x="346" y="225"/>
                    </a:lnTo>
                    <a:lnTo>
                      <a:pt x="336" y="207"/>
                    </a:lnTo>
                    <a:lnTo>
                      <a:pt x="327" y="192"/>
                    </a:lnTo>
                    <a:lnTo>
                      <a:pt x="319" y="182"/>
                    </a:lnTo>
                    <a:lnTo>
                      <a:pt x="311" y="176"/>
                    </a:lnTo>
                    <a:lnTo>
                      <a:pt x="300" y="168"/>
                    </a:lnTo>
                    <a:lnTo>
                      <a:pt x="285" y="161"/>
                    </a:lnTo>
                    <a:lnTo>
                      <a:pt x="294" y="290"/>
                    </a:lnTo>
                    <a:lnTo>
                      <a:pt x="338" y="299"/>
                    </a:lnTo>
                    <a:lnTo>
                      <a:pt x="376" y="309"/>
                    </a:lnTo>
                    <a:lnTo>
                      <a:pt x="410" y="318"/>
                    </a:lnTo>
                    <a:lnTo>
                      <a:pt x="438" y="329"/>
                    </a:lnTo>
                    <a:lnTo>
                      <a:pt x="462" y="341"/>
                    </a:lnTo>
                    <a:lnTo>
                      <a:pt x="480" y="353"/>
                    </a:lnTo>
                    <a:lnTo>
                      <a:pt x="504" y="374"/>
                    </a:lnTo>
                    <a:lnTo>
                      <a:pt x="522" y="398"/>
                    </a:lnTo>
                    <a:lnTo>
                      <a:pt x="537" y="424"/>
                    </a:lnTo>
                    <a:lnTo>
                      <a:pt x="546" y="453"/>
                    </a:lnTo>
                    <a:lnTo>
                      <a:pt x="551" y="484"/>
                    </a:lnTo>
                    <a:lnTo>
                      <a:pt x="552" y="509"/>
                    </a:lnTo>
                    <a:lnTo>
                      <a:pt x="549" y="532"/>
                    </a:lnTo>
                    <a:lnTo>
                      <a:pt x="544" y="554"/>
                    </a:lnTo>
                    <a:lnTo>
                      <a:pt x="536" y="575"/>
                    </a:lnTo>
                    <a:lnTo>
                      <a:pt x="522" y="603"/>
                    </a:lnTo>
                    <a:lnTo>
                      <a:pt x="505" y="626"/>
                    </a:lnTo>
                    <a:lnTo>
                      <a:pt x="485" y="648"/>
                    </a:lnTo>
                    <a:lnTo>
                      <a:pt x="464" y="665"/>
                    </a:lnTo>
                    <a:lnTo>
                      <a:pt x="441" y="681"/>
                    </a:lnTo>
                    <a:lnTo>
                      <a:pt x="417" y="693"/>
                    </a:lnTo>
                    <a:lnTo>
                      <a:pt x="391" y="701"/>
                    </a:lnTo>
                    <a:lnTo>
                      <a:pt x="360" y="708"/>
                    </a:lnTo>
                    <a:lnTo>
                      <a:pt x="325" y="713"/>
                    </a:lnTo>
                    <a:lnTo>
                      <a:pt x="332" y="798"/>
                    </a:lnTo>
                    <a:lnTo>
                      <a:pt x="267" y="802"/>
                    </a:lnTo>
                    <a:lnTo>
                      <a:pt x="261" y="718"/>
                    </a:lnTo>
                    <a:lnTo>
                      <a:pt x="230" y="717"/>
                    </a:lnTo>
                    <a:lnTo>
                      <a:pt x="201" y="715"/>
                    </a:lnTo>
                    <a:lnTo>
                      <a:pt x="175" y="710"/>
                    </a:lnTo>
                    <a:lnTo>
                      <a:pt x="152" y="705"/>
                    </a:lnTo>
                    <a:lnTo>
                      <a:pt x="126" y="696"/>
                    </a:lnTo>
                    <a:lnTo>
                      <a:pt x="102" y="683"/>
                    </a:lnTo>
                    <a:lnTo>
                      <a:pt x="79" y="667"/>
                    </a:lnTo>
                    <a:lnTo>
                      <a:pt x="60" y="651"/>
                    </a:lnTo>
                    <a:lnTo>
                      <a:pt x="43" y="632"/>
                    </a:lnTo>
                    <a:lnTo>
                      <a:pt x="30" y="613"/>
                    </a:lnTo>
                    <a:lnTo>
                      <a:pt x="18" y="591"/>
                    </a:lnTo>
                    <a:lnTo>
                      <a:pt x="8" y="566"/>
                    </a:lnTo>
                    <a:lnTo>
                      <a:pt x="0" y="538"/>
                    </a:lnTo>
                    <a:lnTo>
                      <a:pt x="178" y="504"/>
                    </a:lnTo>
                    <a:lnTo>
                      <a:pt x="186" y="530"/>
                    </a:lnTo>
                    <a:lnTo>
                      <a:pt x="194" y="551"/>
                    </a:lnTo>
                    <a:lnTo>
                      <a:pt x="204" y="567"/>
                    </a:lnTo>
                    <a:lnTo>
                      <a:pt x="217" y="578"/>
                    </a:lnTo>
                    <a:lnTo>
                      <a:pt x="233" y="588"/>
                    </a:lnTo>
                    <a:lnTo>
                      <a:pt x="252" y="598"/>
                    </a:lnTo>
                    <a:lnTo>
                      <a:pt x="240" y="441"/>
                    </a:lnTo>
                    <a:lnTo>
                      <a:pt x="197" y="432"/>
                    </a:lnTo>
                    <a:lnTo>
                      <a:pt x="162" y="423"/>
                    </a:lnTo>
                    <a:lnTo>
                      <a:pt x="132" y="414"/>
                    </a:lnTo>
                    <a:lnTo>
                      <a:pt x="110" y="406"/>
                    </a:lnTo>
                    <a:lnTo>
                      <a:pt x="84" y="394"/>
                    </a:lnTo>
                    <a:lnTo>
                      <a:pt x="62" y="375"/>
                    </a:lnTo>
                    <a:lnTo>
                      <a:pt x="40" y="353"/>
                    </a:lnTo>
                    <a:lnTo>
                      <a:pt x="27" y="332"/>
                    </a:lnTo>
                    <a:lnTo>
                      <a:pt x="16" y="310"/>
                    </a:lnTo>
                    <a:lnTo>
                      <a:pt x="9" y="284"/>
                    </a:lnTo>
                    <a:lnTo>
                      <a:pt x="5" y="256"/>
                    </a:lnTo>
                    <a:lnTo>
                      <a:pt x="5" y="225"/>
                    </a:lnTo>
                    <a:lnTo>
                      <a:pt x="10" y="196"/>
                    </a:lnTo>
                    <a:lnTo>
                      <a:pt x="19" y="169"/>
                    </a:lnTo>
                    <a:lnTo>
                      <a:pt x="32" y="143"/>
                    </a:lnTo>
                    <a:lnTo>
                      <a:pt x="51" y="120"/>
                    </a:lnTo>
                    <a:lnTo>
                      <a:pt x="70" y="101"/>
                    </a:lnTo>
                    <a:lnTo>
                      <a:pt x="92" y="86"/>
                    </a:lnTo>
                    <a:lnTo>
                      <a:pt x="116" y="73"/>
                    </a:lnTo>
                    <a:lnTo>
                      <a:pt x="145" y="62"/>
                    </a:lnTo>
                    <a:lnTo>
                      <a:pt x="177" y="53"/>
                    </a:lnTo>
                    <a:lnTo>
                      <a:pt x="211" y="48"/>
                    </a:lnTo>
                    <a:lnTo>
                      <a:pt x="208" y="5"/>
                    </a:lnTo>
                    <a:lnTo>
                      <a:pt x="273"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6" name="Group 5"/>
            <p:cNvGrpSpPr/>
            <p:nvPr/>
          </p:nvGrpSpPr>
          <p:grpSpPr>
            <a:xfrm>
              <a:off x="8384987" y="4160275"/>
              <a:ext cx="826558" cy="1219677"/>
              <a:chOff x="8321954" y="3592512"/>
              <a:chExt cx="2212975" cy="3265488"/>
            </a:xfrm>
          </p:grpSpPr>
          <p:sp>
            <p:nvSpPr>
              <p:cNvPr id="167" name="Freeform 79"/>
              <p:cNvSpPr>
                <a:spLocks/>
              </p:cNvSpPr>
              <p:nvPr/>
            </p:nvSpPr>
            <p:spPr bwMode="auto">
              <a:xfrm>
                <a:off x="8526742" y="3592512"/>
                <a:ext cx="1511300" cy="622300"/>
              </a:xfrm>
              <a:custGeom>
                <a:avLst/>
                <a:gdLst/>
                <a:ahLst/>
                <a:cxnLst>
                  <a:cxn ang="0">
                    <a:pos x="579" y="9"/>
                  </a:cxn>
                  <a:cxn ang="0">
                    <a:pos x="660" y="80"/>
                  </a:cxn>
                  <a:cxn ang="0">
                    <a:pos x="719" y="137"/>
                  </a:cxn>
                  <a:cxn ang="0">
                    <a:pos x="787" y="168"/>
                  </a:cxn>
                  <a:cxn ang="0">
                    <a:pos x="838" y="190"/>
                  </a:cxn>
                  <a:cxn ang="0">
                    <a:pos x="893" y="217"/>
                  </a:cxn>
                  <a:cxn ang="0">
                    <a:pos x="936" y="243"/>
                  </a:cxn>
                  <a:cxn ang="0">
                    <a:pos x="952" y="264"/>
                  </a:cxn>
                  <a:cxn ang="0">
                    <a:pos x="919" y="274"/>
                  </a:cxn>
                  <a:cxn ang="0">
                    <a:pos x="859" y="257"/>
                  </a:cxn>
                  <a:cxn ang="0">
                    <a:pos x="804" y="240"/>
                  </a:cxn>
                  <a:cxn ang="0">
                    <a:pos x="758" y="255"/>
                  </a:cxn>
                  <a:cxn ang="0">
                    <a:pos x="726" y="289"/>
                  </a:cxn>
                  <a:cxn ang="0">
                    <a:pos x="681" y="341"/>
                  </a:cxn>
                  <a:cxn ang="0">
                    <a:pos x="640" y="365"/>
                  </a:cxn>
                  <a:cxn ang="0">
                    <a:pos x="589" y="355"/>
                  </a:cxn>
                  <a:cxn ang="0">
                    <a:pos x="510" y="337"/>
                  </a:cxn>
                  <a:cxn ang="0">
                    <a:pos x="432" y="355"/>
                  </a:cxn>
                  <a:cxn ang="0">
                    <a:pos x="356" y="383"/>
                  </a:cxn>
                  <a:cxn ang="0">
                    <a:pos x="305" y="392"/>
                  </a:cxn>
                  <a:cxn ang="0">
                    <a:pos x="277" y="375"/>
                  </a:cxn>
                  <a:cxn ang="0">
                    <a:pos x="257" y="336"/>
                  </a:cxn>
                  <a:cxn ang="0">
                    <a:pos x="237" y="308"/>
                  </a:cxn>
                  <a:cxn ang="0">
                    <a:pos x="204" y="305"/>
                  </a:cxn>
                  <a:cxn ang="0">
                    <a:pos x="169" y="290"/>
                  </a:cxn>
                  <a:cxn ang="0">
                    <a:pos x="146" y="275"/>
                  </a:cxn>
                  <a:cxn ang="0">
                    <a:pos x="115" y="284"/>
                  </a:cxn>
                  <a:cxn ang="0">
                    <a:pos x="47" y="317"/>
                  </a:cxn>
                  <a:cxn ang="0">
                    <a:pos x="25" y="327"/>
                  </a:cxn>
                  <a:cxn ang="0">
                    <a:pos x="12" y="330"/>
                  </a:cxn>
                  <a:cxn ang="0">
                    <a:pos x="6" y="332"/>
                  </a:cxn>
                  <a:cxn ang="0">
                    <a:pos x="0" y="325"/>
                  </a:cxn>
                  <a:cxn ang="0">
                    <a:pos x="5" y="299"/>
                  </a:cxn>
                  <a:cxn ang="0">
                    <a:pos x="27" y="252"/>
                  </a:cxn>
                  <a:cxn ang="0">
                    <a:pos x="64" y="211"/>
                  </a:cxn>
                  <a:cxn ang="0">
                    <a:pos x="121" y="185"/>
                  </a:cxn>
                  <a:cxn ang="0">
                    <a:pos x="206" y="176"/>
                  </a:cxn>
                  <a:cxn ang="0">
                    <a:pos x="306" y="161"/>
                  </a:cxn>
                  <a:cxn ang="0">
                    <a:pos x="383" y="123"/>
                  </a:cxn>
                  <a:cxn ang="0">
                    <a:pos x="440" y="77"/>
                  </a:cxn>
                  <a:cxn ang="0">
                    <a:pos x="483" y="37"/>
                  </a:cxn>
                  <a:cxn ang="0">
                    <a:pos x="522" y="7"/>
                  </a:cxn>
                </a:cxnLst>
                <a:rect l="0" t="0" r="r" b="b"/>
                <a:pathLst>
                  <a:path w="952" h="392">
                    <a:moveTo>
                      <a:pt x="549" y="0"/>
                    </a:moveTo>
                    <a:lnTo>
                      <a:pt x="563" y="3"/>
                    </a:lnTo>
                    <a:lnTo>
                      <a:pt x="579" y="9"/>
                    </a:lnTo>
                    <a:lnTo>
                      <a:pt x="596" y="21"/>
                    </a:lnTo>
                    <a:lnTo>
                      <a:pt x="619" y="39"/>
                    </a:lnTo>
                    <a:lnTo>
                      <a:pt x="660" y="80"/>
                    </a:lnTo>
                    <a:lnTo>
                      <a:pt x="679" y="101"/>
                    </a:lnTo>
                    <a:lnTo>
                      <a:pt x="699" y="120"/>
                    </a:lnTo>
                    <a:lnTo>
                      <a:pt x="719" y="137"/>
                    </a:lnTo>
                    <a:lnTo>
                      <a:pt x="739" y="151"/>
                    </a:lnTo>
                    <a:lnTo>
                      <a:pt x="760" y="159"/>
                    </a:lnTo>
                    <a:lnTo>
                      <a:pt x="787" y="168"/>
                    </a:lnTo>
                    <a:lnTo>
                      <a:pt x="803" y="175"/>
                    </a:lnTo>
                    <a:lnTo>
                      <a:pt x="821" y="182"/>
                    </a:lnTo>
                    <a:lnTo>
                      <a:pt x="838" y="190"/>
                    </a:lnTo>
                    <a:lnTo>
                      <a:pt x="858" y="198"/>
                    </a:lnTo>
                    <a:lnTo>
                      <a:pt x="875" y="207"/>
                    </a:lnTo>
                    <a:lnTo>
                      <a:pt x="893" y="217"/>
                    </a:lnTo>
                    <a:lnTo>
                      <a:pt x="910" y="226"/>
                    </a:lnTo>
                    <a:lnTo>
                      <a:pt x="923" y="235"/>
                    </a:lnTo>
                    <a:lnTo>
                      <a:pt x="936" y="243"/>
                    </a:lnTo>
                    <a:lnTo>
                      <a:pt x="945" y="251"/>
                    </a:lnTo>
                    <a:lnTo>
                      <a:pt x="950" y="258"/>
                    </a:lnTo>
                    <a:lnTo>
                      <a:pt x="952" y="264"/>
                    </a:lnTo>
                    <a:lnTo>
                      <a:pt x="948" y="269"/>
                    </a:lnTo>
                    <a:lnTo>
                      <a:pt x="940" y="272"/>
                    </a:lnTo>
                    <a:lnTo>
                      <a:pt x="919" y="274"/>
                    </a:lnTo>
                    <a:lnTo>
                      <a:pt x="899" y="270"/>
                    </a:lnTo>
                    <a:lnTo>
                      <a:pt x="878" y="264"/>
                    </a:lnTo>
                    <a:lnTo>
                      <a:pt x="859" y="257"/>
                    </a:lnTo>
                    <a:lnTo>
                      <a:pt x="840" y="249"/>
                    </a:lnTo>
                    <a:lnTo>
                      <a:pt x="822" y="243"/>
                    </a:lnTo>
                    <a:lnTo>
                      <a:pt x="804" y="240"/>
                    </a:lnTo>
                    <a:lnTo>
                      <a:pt x="787" y="241"/>
                    </a:lnTo>
                    <a:lnTo>
                      <a:pt x="769" y="247"/>
                    </a:lnTo>
                    <a:lnTo>
                      <a:pt x="758" y="255"/>
                    </a:lnTo>
                    <a:lnTo>
                      <a:pt x="748" y="265"/>
                    </a:lnTo>
                    <a:lnTo>
                      <a:pt x="737" y="277"/>
                    </a:lnTo>
                    <a:lnTo>
                      <a:pt x="726" y="289"/>
                    </a:lnTo>
                    <a:lnTo>
                      <a:pt x="705" y="317"/>
                    </a:lnTo>
                    <a:lnTo>
                      <a:pt x="693" y="329"/>
                    </a:lnTo>
                    <a:lnTo>
                      <a:pt x="681" y="341"/>
                    </a:lnTo>
                    <a:lnTo>
                      <a:pt x="668" y="352"/>
                    </a:lnTo>
                    <a:lnTo>
                      <a:pt x="655" y="360"/>
                    </a:lnTo>
                    <a:lnTo>
                      <a:pt x="640" y="365"/>
                    </a:lnTo>
                    <a:lnTo>
                      <a:pt x="625" y="366"/>
                    </a:lnTo>
                    <a:lnTo>
                      <a:pt x="608" y="363"/>
                    </a:lnTo>
                    <a:lnTo>
                      <a:pt x="589" y="355"/>
                    </a:lnTo>
                    <a:lnTo>
                      <a:pt x="563" y="343"/>
                    </a:lnTo>
                    <a:lnTo>
                      <a:pt x="537" y="338"/>
                    </a:lnTo>
                    <a:lnTo>
                      <a:pt x="510" y="337"/>
                    </a:lnTo>
                    <a:lnTo>
                      <a:pt x="484" y="340"/>
                    </a:lnTo>
                    <a:lnTo>
                      <a:pt x="459" y="346"/>
                    </a:lnTo>
                    <a:lnTo>
                      <a:pt x="432" y="355"/>
                    </a:lnTo>
                    <a:lnTo>
                      <a:pt x="407" y="365"/>
                    </a:lnTo>
                    <a:lnTo>
                      <a:pt x="382" y="373"/>
                    </a:lnTo>
                    <a:lnTo>
                      <a:pt x="356" y="383"/>
                    </a:lnTo>
                    <a:lnTo>
                      <a:pt x="332" y="390"/>
                    </a:lnTo>
                    <a:lnTo>
                      <a:pt x="317" y="392"/>
                    </a:lnTo>
                    <a:lnTo>
                      <a:pt x="305" y="392"/>
                    </a:lnTo>
                    <a:lnTo>
                      <a:pt x="294" y="388"/>
                    </a:lnTo>
                    <a:lnTo>
                      <a:pt x="285" y="383"/>
                    </a:lnTo>
                    <a:lnTo>
                      <a:pt x="277" y="375"/>
                    </a:lnTo>
                    <a:lnTo>
                      <a:pt x="271" y="368"/>
                    </a:lnTo>
                    <a:lnTo>
                      <a:pt x="262" y="348"/>
                    </a:lnTo>
                    <a:lnTo>
                      <a:pt x="257" y="336"/>
                    </a:lnTo>
                    <a:lnTo>
                      <a:pt x="251" y="325"/>
                    </a:lnTo>
                    <a:lnTo>
                      <a:pt x="245" y="316"/>
                    </a:lnTo>
                    <a:lnTo>
                      <a:pt x="237" y="308"/>
                    </a:lnTo>
                    <a:lnTo>
                      <a:pt x="228" y="304"/>
                    </a:lnTo>
                    <a:lnTo>
                      <a:pt x="218" y="304"/>
                    </a:lnTo>
                    <a:lnTo>
                      <a:pt x="204" y="305"/>
                    </a:lnTo>
                    <a:lnTo>
                      <a:pt x="192" y="303"/>
                    </a:lnTo>
                    <a:lnTo>
                      <a:pt x="183" y="300"/>
                    </a:lnTo>
                    <a:lnTo>
                      <a:pt x="169" y="290"/>
                    </a:lnTo>
                    <a:lnTo>
                      <a:pt x="161" y="283"/>
                    </a:lnTo>
                    <a:lnTo>
                      <a:pt x="154" y="278"/>
                    </a:lnTo>
                    <a:lnTo>
                      <a:pt x="146" y="275"/>
                    </a:lnTo>
                    <a:lnTo>
                      <a:pt x="138" y="276"/>
                    </a:lnTo>
                    <a:lnTo>
                      <a:pt x="128" y="280"/>
                    </a:lnTo>
                    <a:lnTo>
                      <a:pt x="115" y="284"/>
                    </a:lnTo>
                    <a:lnTo>
                      <a:pt x="71" y="305"/>
                    </a:lnTo>
                    <a:lnTo>
                      <a:pt x="58" y="311"/>
                    </a:lnTo>
                    <a:lnTo>
                      <a:pt x="47" y="317"/>
                    </a:lnTo>
                    <a:lnTo>
                      <a:pt x="37" y="322"/>
                    </a:lnTo>
                    <a:lnTo>
                      <a:pt x="32" y="325"/>
                    </a:lnTo>
                    <a:lnTo>
                      <a:pt x="25" y="327"/>
                    </a:lnTo>
                    <a:lnTo>
                      <a:pt x="20" y="329"/>
                    </a:lnTo>
                    <a:lnTo>
                      <a:pt x="15" y="330"/>
                    </a:lnTo>
                    <a:lnTo>
                      <a:pt x="12" y="330"/>
                    </a:lnTo>
                    <a:lnTo>
                      <a:pt x="11" y="331"/>
                    </a:lnTo>
                    <a:lnTo>
                      <a:pt x="8" y="332"/>
                    </a:lnTo>
                    <a:lnTo>
                      <a:pt x="6" y="332"/>
                    </a:lnTo>
                    <a:lnTo>
                      <a:pt x="3" y="331"/>
                    </a:lnTo>
                    <a:lnTo>
                      <a:pt x="1" y="329"/>
                    </a:lnTo>
                    <a:lnTo>
                      <a:pt x="0" y="325"/>
                    </a:lnTo>
                    <a:lnTo>
                      <a:pt x="0" y="320"/>
                    </a:lnTo>
                    <a:lnTo>
                      <a:pt x="1" y="311"/>
                    </a:lnTo>
                    <a:lnTo>
                      <a:pt x="5" y="299"/>
                    </a:lnTo>
                    <a:lnTo>
                      <a:pt x="11" y="284"/>
                    </a:lnTo>
                    <a:lnTo>
                      <a:pt x="19" y="268"/>
                    </a:lnTo>
                    <a:lnTo>
                      <a:pt x="27" y="252"/>
                    </a:lnTo>
                    <a:lnTo>
                      <a:pt x="38" y="238"/>
                    </a:lnTo>
                    <a:lnTo>
                      <a:pt x="50" y="224"/>
                    </a:lnTo>
                    <a:lnTo>
                      <a:pt x="64" y="211"/>
                    </a:lnTo>
                    <a:lnTo>
                      <a:pt x="80" y="200"/>
                    </a:lnTo>
                    <a:lnTo>
                      <a:pt x="100" y="192"/>
                    </a:lnTo>
                    <a:lnTo>
                      <a:pt x="121" y="185"/>
                    </a:lnTo>
                    <a:lnTo>
                      <a:pt x="145" y="179"/>
                    </a:lnTo>
                    <a:lnTo>
                      <a:pt x="174" y="176"/>
                    </a:lnTo>
                    <a:lnTo>
                      <a:pt x="206" y="176"/>
                    </a:lnTo>
                    <a:lnTo>
                      <a:pt x="242" y="175"/>
                    </a:lnTo>
                    <a:lnTo>
                      <a:pt x="275" y="169"/>
                    </a:lnTo>
                    <a:lnTo>
                      <a:pt x="306" y="161"/>
                    </a:lnTo>
                    <a:lnTo>
                      <a:pt x="334" y="151"/>
                    </a:lnTo>
                    <a:lnTo>
                      <a:pt x="359" y="137"/>
                    </a:lnTo>
                    <a:lnTo>
                      <a:pt x="383" y="123"/>
                    </a:lnTo>
                    <a:lnTo>
                      <a:pt x="404" y="109"/>
                    </a:lnTo>
                    <a:lnTo>
                      <a:pt x="423" y="93"/>
                    </a:lnTo>
                    <a:lnTo>
                      <a:pt x="440" y="77"/>
                    </a:lnTo>
                    <a:lnTo>
                      <a:pt x="456" y="64"/>
                    </a:lnTo>
                    <a:lnTo>
                      <a:pt x="470" y="50"/>
                    </a:lnTo>
                    <a:lnTo>
                      <a:pt x="483" y="37"/>
                    </a:lnTo>
                    <a:lnTo>
                      <a:pt x="496" y="25"/>
                    </a:lnTo>
                    <a:lnTo>
                      <a:pt x="508" y="15"/>
                    </a:lnTo>
                    <a:lnTo>
                      <a:pt x="522" y="7"/>
                    </a:lnTo>
                    <a:lnTo>
                      <a:pt x="535" y="2"/>
                    </a:lnTo>
                    <a:lnTo>
                      <a:pt x="549"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68" name="Freeform 80"/>
              <p:cNvSpPr>
                <a:spLocks/>
              </p:cNvSpPr>
              <p:nvPr/>
            </p:nvSpPr>
            <p:spPr bwMode="auto">
              <a:xfrm>
                <a:off x="8321954" y="3900487"/>
                <a:ext cx="2212975" cy="2957513"/>
              </a:xfrm>
              <a:custGeom>
                <a:avLst/>
                <a:gdLst/>
                <a:ahLst/>
                <a:cxnLst>
                  <a:cxn ang="0">
                    <a:pos x="878" y="4"/>
                  </a:cxn>
                  <a:cxn ang="0">
                    <a:pos x="964" y="25"/>
                  </a:cxn>
                  <a:cxn ang="0">
                    <a:pos x="1040" y="53"/>
                  </a:cxn>
                  <a:cxn ang="0">
                    <a:pos x="1076" y="76"/>
                  </a:cxn>
                  <a:cxn ang="0">
                    <a:pos x="1036" y="104"/>
                  </a:cxn>
                  <a:cxn ang="0">
                    <a:pos x="913" y="170"/>
                  </a:cxn>
                  <a:cxn ang="0">
                    <a:pos x="818" y="249"/>
                  </a:cxn>
                  <a:cxn ang="0">
                    <a:pos x="785" y="348"/>
                  </a:cxn>
                  <a:cxn ang="0">
                    <a:pos x="834" y="465"/>
                  </a:cxn>
                  <a:cxn ang="0">
                    <a:pos x="904" y="539"/>
                  </a:cxn>
                  <a:cxn ang="0">
                    <a:pos x="1002" y="618"/>
                  </a:cxn>
                  <a:cxn ang="0">
                    <a:pos x="1142" y="739"/>
                  </a:cxn>
                  <a:cxn ang="0">
                    <a:pos x="1249" y="864"/>
                  </a:cxn>
                  <a:cxn ang="0">
                    <a:pos x="1335" y="1024"/>
                  </a:cxn>
                  <a:cxn ang="0">
                    <a:pos x="1386" y="1228"/>
                  </a:cxn>
                  <a:cxn ang="0">
                    <a:pos x="1388" y="1455"/>
                  </a:cxn>
                  <a:cxn ang="0">
                    <a:pos x="1339" y="1621"/>
                  </a:cxn>
                  <a:cxn ang="0">
                    <a:pos x="1250" y="1735"/>
                  </a:cxn>
                  <a:cxn ang="0">
                    <a:pos x="1133" y="1808"/>
                  </a:cxn>
                  <a:cxn ang="0">
                    <a:pos x="998" y="1847"/>
                  </a:cxn>
                  <a:cxn ang="0">
                    <a:pos x="855" y="1862"/>
                  </a:cxn>
                  <a:cxn ang="0">
                    <a:pos x="656" y="1862"/>
                  </a:cxn>
                  <a:cxn ang="0">
                    <a:pos x="443" y="1846"/>
                  </a:cxn>
                  <a:cxn ang="0">
                    <a:pos x="286" y="1802"/>
                  </a:cxn>
                  <a:cxn ang="0">
                    <a:pos x="152" y="1714"/>
                  </a:cxn>
                  <a:cxn ang="0">
                    <a:pos x="52" y="1565"/>
                  </a:cxn>
                  <a:cxn ang="0">
                    <a:pos x="0" y="1319"/>
                  </a:cxn>
                  <a:cxn ang="0">
                    <a:pos x="37" y="1077"/>
                  </a:cxn>
                  <a:cxn ang="0">
                    <a:pos x="140" y="850"/>
                  </a:cxn>
                  <a:cxn ang="0">
                    <a:pos x="283" y="651"/>
                  </a:cxn>
                  <a:cxn ang="0">
                    <a:pos x="420" y="498"/>
                  </a:cxn>
                  <a:cxn ang="0">
                    <a:pos x="465" y="372"/>
                  </a:cxn>
                  <a:cxn ang="0">
                    <a:pos x="424" y="271"/>
                  </a:cxn>
                  <a:cxn ang="0">
                    <a:pos x="327" y="204"/>
                  </a:cxn>
                  <a:cxn ang="0">
                    <a:pos x="193" y="153"/>
                  </a:cxn>
                  <a:cxn ang="0">
                    <a:pos x="130" y="138"/>
                  </a:cxn>
                  <a:cxn ang="0">
                    <a:pos x="129" y="131"/>
                  </a:cxn>
                  <a:cxn ang="0">
                    <a:pos x="164" y="92"/>
                  </a:cxn>
                  <a:cxn ang="0">
                    <a:pos x="234" y="42"/>
                  </a:cxn>
                  <a:cxn ang="0">
                    <a:pos x="303" y="18"/>
                  </a:cxn>
                  <a:cxn ang="0">
                    <a:pos x="331" y="34"/>
                  </a:cxn>
                  <a:cxn ang="0">
                    <a:pos x="352" y="77"/>
                  </a:cxn>
                  <a:cxn ang="0">
                    <a:pos x="389" y="79"/>
                  </a:cxn>
                  <a:cxn ang="0">
                    <a:pos x="485" y="39"/>
                  </a:cxn>
                  <a:cxn ang="0">
                    <a:pos x="548" y="28"/>
                  </a:cxn>
                  <a:cxn ang="0">
                    <a:pos x="581" y="49"/>
                  </a:cxn>
                  <a:cxn ang="0">
                    <a:pos x="604" y="85"/>
                  </a:cxn>
                  <a:cxn ang="0">
                    <a:pos x="654" y="109"/>
                  </a:cxn>
                  <a:cxn ang="0">
                    <a:pos x="733" y="101"/>
                  </a:cxn>
                  <a:cxn ang="0">
                    <a:pos x="784" y="64"/>
                  </a:cxn>
                  <a:cxn ang="0">
                    <a:pos x="781" y="17"/>
                  </a:cxn>
                  <a:cxn ang="0">
                    <a:pos x="822" y="0"/>
                  </a:cxn>
                </a:cxnLst>
                <a:rect l="0" t="0" r="r" b="b"/>
                <a:pathLst>
                  <a:path w="1394" h="1863">
                    <a:moveTo>
                      <a:pt x="822" y="0"/>
                    </a:moveTo>
                    <a:lnTo>
                      <a:pt x="839" y="0"/>
                    </a:lnTo>
                    <a:lnTo>
                      <a:pt x="857" y="1"/>
                    </a:lnTo>
                    <a:lnTo>
                      <a:pt x="878" y="4"/>
                    </a:lnTo>
                    <a:lnTo>
                      <a:pt x="899" y="8"/>
                    </a:lnTo>
                    <a:lnTo>
                      <a:pt x="920" y="13"/>
                    </a:lnTo>
                    <a:lnTo>
                      <a:pt x="943" y="19"/>
                    </a:lnTo>
                    <a:lnTo>
                      <a:pt x="964" y="25"/>
                    </a:lnTo>
                    <a:lnTo>
                      <a:pt x="986" y="32"/>
                    </a:lnTo>
                    <a:lnTo>
                      <a:pt x="1005" y="39"/>
                    </a:lnTo>
                    <a:lnTo>
                      <a:pt x="1024" y="46"/>
                    </a:lnTo>
                    <a:lnTo>
                      <a:pt x="1040" y="53"/>
                    </a:lnTo>
                    <a:lnTo>
                      <a:pt x="1053" y="59"/>
                    </a:lnTo>
                    <a:lnTo>
                      <a:pt x="1064" y="66"/>
                    </a:lnTo>
                    <a:lnTo>
                      <a:pt x="1072" y="71"/>
                    </a:lnTo>
                    <a:lnTo>
                      <a:pt x="1076" y="76"/>
                    </a:lnTo>
                    <a:lnTo>
                      <a:pt x="1075" y="80"/>
                    </a:lnTo>
                    <a:lnTo>
                      <a:pt x="1067" y="87"/>
                    </a:lnTo>
                    <a:lnTo>
                      <a:pt x="1053" y="94"/>
                    </a:lnTo>
                    <a:lnTo>
                      <a:pt x="1036" y="104"/>
                    </a:lnTo>
                    <a:lnTo>
                      <a:pt x="1015" y="115"/>
                    </a:lnTo>
                    <a:lnTo>
                      <a:pt x="966" y="139"/>
                    </a:lnTo>
                    <a:lnTo>
                      <a:pt x="940" y="154"/>
                    </a:lnTo>
                    <a:lnTo>
                      <a:pt x="913" y="170"/>
                    </a:lnTo>
                    <a:lnTo>
                      <a:pt x="887" y="187"/>
                    </a:lnTo>
                    <a:lnTo>
                      <a:pt x="863" y="205"/>
                    </a:lnTo>
                    <a:lnTo>
                      <a:pt x="840" y="224"/>
                    </a:lnTo>
                    <a:lnTo>
                      <a:pt x="818" y="249"/>
                    </a:lnTo>
                    <a:lnTo>
                      <a:pt x="801" y="273"/>
                    </a:lnTo>
                    <a:lnTo>
                      <a:pt x="791" y="297"/>
                    </a:lnTo>
                    <a:lnTo>
                      <a:pt x="785" y="322"/>
                    </a:lnTo>
                    <a:lnTo>
                      <a:pt x="785" y="348"/>
                    </a:lnTo>
                    <a:lnTo>
                      <a:pt x="789" y="375"/>
                    </a:lnTo>
                    <a:lnTo>
                      <a:pt x="799" y="402"/>
                    </a:lnTo>
                    <a:lnTo>
                      <a:pt x="814" y="433"/>
                    </a:lnTo>
                    <a:lnTo>
                      <a:pt x="834" y="465"/>
                    </a:lnTo>
                    <a:lnTo>
                      <a:pt x="847" y="483"/>
                    </a:lnTo>
                    <a:lnTo>
                      <a:pt x="864" y="502"/>
                    </a:lnTo>
                    <a:lnTo>
                      <a:pt x="883" y="521"/>
                    </a:lnTo>
                    <a:lnTo>
                      <a:pt x="904" y="539"/>
                    </a:lnTo>
                    <a:lnTo>
                      <a:pt x="926" y="558"/>
                    </a:lnTo>
                    <a:lnTo>
                      <a:pt x="951" y="577"/>
                    </a:lnTo>
                    <a:lnTo>
                      <a:pt x="976" y="598"/>
                    </a:lnTo>
                    <a:lnTo>
                      <a:pt x="1002" y="618"/>
                    </a:lnTo>
                    <a:lnTo>
                      <a:pt x="1057" y="663"/>
                    </a:lnTo>
                    <a:lnTo>
                      <a:pt x="1085" y="687"/>
                    </a:lnTo>
                    <a:lnTo>
                      <a:pt x="1114" y="712"/>
                    </a:lnTo>
                    <a:lnTo>
                      <a:pt x="1142" y="739"/>
                    </a:lnTo>
                    <a:lnTo>
                      <a:pt x="1170" y="768"/>
                    </a:lnTo>
                    <a:lnTo>
                      <a:pt x="1198" y="798"/>
                    </a:lnTo>
                    <a:lnTo>
                      <a:pt x="1224" y="829"/>
                    </a:lnTo>
                    <a:lnTo>
                      <a:pt x="1249" y="864"/>
                    </a:lnTo>
                    <a:lnTo>
                      <a:pt x="1274" y="900"/>
                    </a:lnTo>
                    <a:lnTo>
                      <a:pt x="1296" y="939"/>
                    </a:lnTo>
                    <a:lnTo>
                      <a:pt x="1317" y="980"/>
                    </a:lnTo>
                    <a:lnTo>
                      <a:pt x="1335" y="1024"/>
                    </a:lnTo>
                    <a:lnTo>
                      <a:pt x="1352" y="1070"/>
                    </a:lnTo>
                    <a:lnTo>
                      <a:pt x="1366" y="1120"/>
                    </a:lnTo>
                    <a:lnTo>
                      <a:pt x="1378" y="1172"/>
                    </a:lnTo>
                    <a:lnTo>
                      <a:pt x="1386" y="1228"/>
                    </a:lnTo>
                    <a:lnTo>
                      <a:pt x="1392" y="1287"/>
                    </a:lnTo>
                    <a:lnTo>
                      <a:pt x="1394" y="1349"/>
                    </a:lnTo>
                    <a:lnTo>
                      <a:pt x="1393" y="1404"/>
                    </a:lnTo>
                    <a:lnTo>
                      <a:pt x="1388" y="1455"/>
                    </a:lnTo>
                    <a:lnTo>
                      <a:pt x="1380" y="1502"/>
                    </a:lnTo>
                    <a:lnTo>
                      <a:pt x="1368" y="1545"/>
                    </a:lnTo>
                    <a:lnTo>
                      <a:pt x="1355" y="1585"/>
                    </a:lnTo>
                    <a:lnTo>
                      <a:pt x="1339" y="1621"/>
                    </a:lnTo>
                    <a:lnTo>
                      <a:pt x="1320" y="1654"/>
                    </a:lnTo>
                    <a:lnTo>
                      <a:pt x="1299" y="1685"/>
                    </a:lnTo>
                    <a:lnTo>
                      <a:pt x="1276" y="1712"/>
                    </a:lnTo>
                    <a:lnTo>
                      <a:pt x="1250" y="1735"/>
                    </a:lnTo>
                    <a:lnTo>
                      <a:pt x="1224" y="1758"/>
                    </a:lnTo>
                    <a:lnTo>
                      <a:pt x="1195" y="1776"/>
                    </a:lnTo>
                    <a:lnTo>
                      <a:pt x="1164" y="1793"/>
                    </a:lnTo>
                    <a:lnTo>
                      <a:pt x="1133" y="1808"/>
                    </a:lnTo>
                    <a:lnTo>
                      <a:pt x="1101" y="1820"/>
                    </a:lnTo>
                    <a:lnTo>
                      <a:pt x="1067" y="1831"/>
                    </a:lnTo>
                    <a:lnTo>
                      <a:pt x="1033" y="1840"/>
                    </a:lnTo>
                    <a:lnTo>
                      <a:pt x="998" y="1847"/>
                    </a:lnTo>
                    <a:lnTo>
                      <a:pt x="962" y="1853"/>
                    </a:lnTo>
                    <a:lnTo>
                      <a:pt x="926" y="1857"/>
                    </a:lnTo>
                    <a:lnTo>
                      <a:pt x="891" y="1860"/>
                    </a:lnTo>
                    <a:lnTo>
                      <a:pt x="855" y="1862"/>
                    </a:lnTo>
                    <a:lnTo>
                      <a:pt x="819" y="1863"/>
                    </a:lnTo>
                    <a:lnTo>
                      <a:pt x="742" y="1863"/>
                    </a:lnTo>
                    <a:lnTo>
                      <a:pt x="699" y="1862"/>
                    </a:lnTo>
                    <a:lnTo>
                      <a:pt x="656" y="1862"/>
                    </a:lnTo>
                    <a:lnTo>
                      <a:pt x="613" y="1861"/>
                    </a:lnTo>
                    <a:lnTo>
                      <a:pt x="570" y="1859"/>
                    </a:lnTo>
                    <a:lnTo>
                      <a:pt x="527" y="1856"/>
                    </a:lnTo>
                    <a:lnTo>
                      <a:pt x="443" y="1846"/>
                    </a:lnTo>
                    <a:lnTo>
                      <a:pt x="402" y="1838"/>
                    </a:lnTo>
                    <a:lnTo>
                      <a:pt x="362" y="1828"/>
                    </a:lnTo>
                    <a:lnTo>
                      <a:pt x="324" y="1817"/>
                    </a:lnTo>
                    <a:lnTo>
                      <a:pt x="286" y="1802"/>
                    </a:lnTo>
                    <a:lnTo>
                      <a:pt x="250" y="1784"/>
                    </a:lnTo>
                    <a:lnTo>
                      <a:pt x="215" y="1765"/>
                    </a:lnTo>
                    <a:lnTo>
                      <a:pt x="183" y="1741"/>
                    </a:lnTo>
                    <a:lnTo>
                      <a:pt x="152" y="1714"/>
                    </a:lnTo>
                    <a:lnTo>
                      <a:pt x="123" y="1683"/>
                    </a:lnTo>
                    <a:lnTo>
                      <a:pt x="97" y="1648"/>
                    </a:lnTo>
                    <a:lnTo>
                      <a:pt x="73" y="1609"/>
                    </a:lnTo>
                    <a:lnTo>
                      <a:pt x="52" y="1565"/>
                    </a:lnTo>
                    <a:lnTo>
                      <a:pt x="30" y="1504"/>
                    </a:lnTo>
                    <a:lnTo>
                      <a:pt x="13" y="1442"/>
                    </a:lnTo>
                    <a:lnTo>
                      <a:pt x="4" y="1381"/>
                    </a:lnTo>
                    <a:lnTo>
                      <a:pt x="0" y="1319"/>
                    </a:lnTo>
                    <a:lnTo>
                      <a:pt x="2" y="1257"/>
                    </a:lnTo>
                    <a:lnTo>
                      <a:pt x="9" y="1196"/>
                    </a:lnTo>
                    <a:lnTo>
                      <a:pt x="22" y="1136"/>
                    </a:lnTo>
                    <a:lnTo>
                      <a:pt x="37" y="1077"/>
                    </a:lnTo>
                    <a:lnTo>
                      <a:pt x="58" y="1018"/>
                    </a:lnTo>
                    <a:lnTo>
                      <a:pt x="82" y="960"/>
                    </a:lnTo>
                    <a:lnTo>
                      <a:pt x="110" y="905"/>
                    </a:lnTo>
                    <a:lnTo>
                      <a:pt x="140" y="850"/>
                    </a:lnTo>
                    <a:lnTo>
                      <a:pt x="173" y="797"/>
                    </a:lnTo>
                    <a:lnTo>
                      <a:pt x="208" y="746"/>
                    </a:lnTo>
                    <a:lnTo>
                      <a:pt x="245" y="697"/>
                    </a:lnTo>
                    <a:lnTo>
                      <a:pt x="283" y="651"/>
                    </a:lnTo>
                    <a:lnTo>
                      <a:pt x="322" y="607"/>
                    </a:lnTo>
                    <a:lnTo>
                      <a:pt x="362" y="565"/>
                    </a:lnTo>
                    <a:lnTo>
                      <a:pt x="394" y="531"/>
                    </a:lnTo>
                    <a:lnTo>
                      <a:pt x="420" y="498"/>
                    </a:lnTo>
                    <a:lnTo>
                      <a:pt x="439" y="465"/>
                    </a:lnTo>
                    <a:lnTo>
                      <a:pt x="453" y="433"/>
                    </a:lnTo>
                    <a:lnTo>
                      <a:pt x="462" y="401"/>
                    </a:lnTo>
                    <a:lnTo>
                      <a:pt x="465" y="372"/>
                    </a:lnTo>
                    <a:lnTo>
                      <a:pt x="462" y="343"/>
                    </a:lnTo>
                    <a:lnTo>
                      <a:pt x="453" y="315"/>
                    </a:lnTo>
                    <a:lnTo>
                      <a:pt x="440" y="293"/>
                    </a:lnTo>
                    <a:lnTo>
                      <a:pt x="424" y="271"/>
                    </a:lnTo>
                    <a:lnTo>
                      <a:pt x="403" y="253"/>
                    </a:lnTo>
                    <a:lnTo>
                      <a:pt x="380" y="235"/>
                    </a:lnTo>
                    <a:lnTo>
                      <a:pt x="355" y="218"/>
                    </a:lnTo>
                    <a:lnTo>
                      <a:pt x="327" y="204"/>
                    </a:lnTo>
                    <a:lnTo>
                      <a:pt x="299" y="191"/>
                    </a:lnTo>
                    <a:lnTo>
                      <a:pt x="271" y="179"/>
                    </a:lnTo>
                    <a:lnTo>
                      <a:pt x="242" y="170"/>
                    </a:lnTo>
                    <a:lnTo>
                      <a:pt x="193" y="153"/>
                    </a:lnTo>
                    <a:lnTo>
                      <a:pt x="171" y="147"/>
                    </a:lnTo>
                    <a:lnTo>
                      <a:pt x="153" y="143"/>
                    </a:lnTo>
                    <a:lnTo>
                      <a:pt x="139" y="140"/>
                    </a:lnTo>
                    <a:lnTo>
                      <a:pt x="130" y="138"/>
                    </a:lnTo>
                    <a:lnTo>
                      <a:pt x="127" y="137"/>
                    </a:lnTo>
                    <a:lnTo>
                      <a:pt x="128" y="135"/>
                    </a:lnTo>
                    <a:lnTo>
                      <a:pt x="128" y="133"/>
                    </a:lnTo>
                    <a:lnTo>
                      <a:pt x="129" y="131"/>
                    </a:lnTo>
                    <a:lnTo>
                      <a:pt x="133" y="125"/>
                    </a:lnTo>
                    <a:lnTo>
                      <a:pt x="141" y="115"/>
                    </a:lnTo>
                    <a:lnTo>
                      <a:pt x="151" y="104"/>
                    </a:lnTo>
                    <a:lnTo>
                      <a:pt x="164" y="92"/>
                    </a:lnTo>
                    <a:lnTo>
                      <a:pt x="180" y="80"/>
                    </a:lnTo>
                    <a:lnTo>
                      <a:pt x="196" y="66"/>
                    </a:lnTo>
                    <a:lnTo>
                      <a:pt x="215" y="53"/>
                    </a:lnTo>
                    <a:lnTo>
                      <a:pt x="234" y="42"/>
                    </a:lnTo>
                    <a:lnTo>
                      <a:pt x="253" y="32"/>
                    </a:lnTo>
                    <a:lnTo>
                      <a:pt x="272" y="24"/>
                    </a:lnTo>
                    <a:lnTo>
                      <a:pt x="289" y="19"/>
                    </a:lnTo>
                    <a:lnTo>
                      <a:pt x="303" y="18"/>
                    </a:lnTo>
                    <a:lnTo>
                      <a:pt x="313" y="19"/>
                    </a:lnTo>
                    <a:lnTo>
                      <a:pt x="321" y="22"/>
                    </a:lnTo>
                    <a:lnTo>
                      <a:pt x="327" y="28"/>
                    </a:lnTo>
                    <a:lnTo>
                      <a:pt x="331" y="34"/>
                    </a:lnTo>
                    <a:lnTo>
                      <a:pt x="335" y="42"/>
                    </a:lnTo>
                    <a:lnTo>
                      <a:pt x="341" y="57"/>
                    </a:lnTo>
                    <a:lnTo>
                      <a:pt x="347" y="71"/>
                    </a:lnTo>
                    <a:lnTo>
                      <a:pt x="352" y="77"/>
                    </a:lnTo>
                    <a:lnTo>
                      <a:pt x="357" y="81"/>
                    </a:lnTo>
                    <a:lnTo>
                      <a:pt x="365" y="82"/>
                    </a:lnTo>
                    <a:lnTo>
                      <a:pt x="376" y="82"/>
                    </a:lnTo>
                    <a:lnTo>
                      <a:pt x="389" y="79"/>
                    </a:lnTo>
                    <a:lnTo>
                      <a:pt x="405" y="72"/>
                    </a:lnTo>
                    <a:lnTo>
                      <a:pt x="436" y="58"/>
                    </a:lnTo>
                    <a:lnTo>
                      <a:pt x="463" y="47"/>
                    </a:lnTo>
                    <a:lnTo>
                      <a:pt x="485" y="39"/>
                    </a:lnTo>
                    <a:lnTo>
                      <a:pt x="505" y="33"/>
                    </a:lnTo>
                    <a:lnTo>
                      <a:pt x="521" y="30"/>
                    </a:lnTo>
                    <a:lnTo>
                      <a:pt x="536" y="28"/>
                    </a:lnTo>
                    <a:lnTo>
                      <a:pt x="548" y="28"/>
                    </a:lnTo>
                    <a:lnTo>
                      <a:pt x="557" y="30"/>
                    </a:lnTo>
                    <a:lnTo>
                      <a:pt x="565" y="33"/>
                    </a:lnTo>
                    <a:lnTo>
                      <a:pt x="577" y="43"/>
                    </a:lnTo>
                    <a:lnTo>
                      <a:pt x="581" y="49"/>
                    </a:lnTo>
                    <a:lnTo>
                      <a:pt x="586" y="56"/>
                    </a:lnTo>
                    <a:lnTo>
                      <a:pt x="594" y="70"/>
                    </a:lnTo>
                    <a:lnTo>
                      <a:pt x="598" y="78"/>
                    </a:lnTo>
                    <a:lnTo>
                      <a:pt x="604" y="85"/>
                    </a:lnTo>
                    <a:lnTo>
                      <a:pt x="611" y="91"/>
                    </a:lnTo>
                    <a:lnTo>
                      <a:pt x="620" y="97"/>
                    </a:lnTo>
                    <a:lnTo>
                      <a:pt x="636" y="104"/>
                    </a:lnTo>
                    <a:lnTo>
                      <a:pt x="654" y="109"/>
                    </a:lnTo>
                    <a:lnTo>
                      <a:pt x="674" y="111"/>
                    </a:lnTo>
                    <a:lnTo>
                      <a:pt x="694" y="110"/>
                    </a:lnTo>
                    <a:lnTo>
                      <a:pt x="714" y="107"/>
                    </a:lnTo>
                    <a:lnTo>
                      <a:pt x="733" y="101"/>
                    </a:lnTo>
                    <a:lnTo>
                      <a:pt x="751" y="94"/>
                    </a:lnTo>
                    <a:lnTo>
                      <a:pt x="765" y="86"/>
                    </a:lnTo>
                    <a:lnTo>
                      <a:pt x="777" y="76"/>
                    </a:lnTo>
                    <a:lnTo>
                      <a:pt x="784" y="64"/>
                    </a:lnTo>
                    <a:lnTo>
                      <a:pt x="787" y="52"/>
                    </a:lnTo>
                    <a:lnTo>
                      <a:pt x="784" y="39"/>
                    </a:lnTo>
                    <a:lnTo>
                      <a:pt x="780" y="27"/>
                    </a:lnTo>
                    <a:lnTo>
                      <a:pt x="781" y="17"/>
                    </a:lnTo>
                    <a:lnTo>
                      <a:pt x="787" y="9"/>
                    </a:lnTo>
                    <a:lnTo>
                      <a:pt x="796" y="4"/>
                    </a:lnTo>
                    <a:lnTo>
                      <a:pt x="807" y="1"/>
                    </a:lnTo>
                    <a:lnTo>
                      <a:pt x="822"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69" name="Freeform 81"/>
              <p:cNvSpPr>
                <a:spLocks/>
              </p:cNvSpPr>
              <p:nvPr/>
            </p:nvSpPr>
            <p:spPr bwMode="auto">
              <a:xfrm>
                <a:off x="9180792" y="3929062"/>
                <a:ext cx="114300" cy="117475"/>
              </a:xfrm>
              <a:custGeom>
                <a:avLst/>
                <a:gdLst/>
                <a:ahLst/>
                <a:cxnLst>
                  <a:cxn ang="0">
                    <a:pos x="5" y="0"/>
                  </a:cxn>
                  <a:cxn ang="0">
                    <a:pos x="12" y="2"/>
                  </a:cxn>
                  <a:cxn ang="0">
                    <a:pos x="20" y="8"/>
                  </a:cxn>
                  <a:cxn ang="0">
                    <a:pos x="30" y="17"/>
                  </a:cxn>
                  <a:cxn ang="0">
                    <a:pos x="41" y="27"/>
                  </a:cxn>
                  <a:cxn ang="0">
                    <a:pos x="51" y="38"/>
                  </a:cxn>
                  <a:cxn ang="0">
                    <a:pos x="59" y="49"/>
                  </a:cxn>
                  <a:cxn ang="0">
                    <a:pos x="66" y="60"/>
                  </a:cxn>
                  <a:cxn ang="0">
                    <a:pos x="70" y="69"/>
                  </a:cxn>
                  <a:cxn ang="0">
                    <a:pos x="72" y="74"/>
                  </a:cxn>
                  <a:cxn ang="0">
                    <a:pos x="63" y="66"/>
                  </a:cxn>
                  <a:cxn ang="0">
                    <a:pos x="56" y="57"/>
                  </a:cxn>
                  <a:cxn ang="0">
                    <a:pos x="45" y="37"/>
                  </a:cxn>
                  <a:cxn ang="0">
                    <a:pos x="39" y="28"/>
                  </a:cxn>
                  <a:cxn ang="0">
                    <a:pos x="33" y="22"/>
                  </a:cxn>
                  <a:cxn ang="0">
                    <a:pos x="24" y="15"/>
                  </a:cxn>
                  <a:cxn ang="0">
                    <a:pos x="14" y="11"/>
                  </a:cxn>
                  <a:cxn ang="0">
                    <a:pos x="0" y="10"/>
                  </a:cxn>
                  <a:cxn ang="0">
                    <a:pos x="0" y="4"/>
                  </a:cxn>
                  <a:cxn ang="0">
                    <a:pos x="1" y="2"/>
                  </a:cxn>
                  <a:cxn ang="0">
                    <a:pos x="5" y="0"/>
                  </a:cxn>
                </a:cxnLst>
                <a:rect l="0" t="0" r="r" b="b"/>
                <a:pathLst>
                  <a:path w="72" h="74">
                    <a:moveTo>
                      <a:pt x="5" y="0"/>
                    </a:moveTo>
                    <a:lnTo>
                      <a:pt x="12" y="2"/>
                    </a:lnTo>
                    <a:lnTo>
                      <a:pt x="20" y="8"/>
                    </a:lnTo>
                    <a:lnTo>
                      <a:pt x="30" y="17"/>
                    </a:lnTo>
                    <a:lnTo>
                      <a:pt x="41" y="27"/>
                    </a:lnTo>
                    <a:lnTo>
                      <a:pt x="51" y="38"/>
                    </a:lnTo>
                    <a:lnTo>
                      <a:pt x="59" y="49"/>
                    </a:lnTo>
                    <a:lnTo>
                      <a:pt x="66" y="60"/>
                    </a:lnTo>
                    <a:lnTo>
                      <a:pt x="70" y="69"/>
                    </a:lnTo>
                    <a:lnTo>
                      <a:pt x="72" y="74"/>
                    </a:lnTo>
                    <a:lnTo>
                      <a:pt x="63" y="66"/>
                    </a:lnTo>
                    <a:lnTo>
                      <a:pt x="56" y="57"/>
                    </a:lnTo>
                    <a:lnTo>
                      <a:pt x="45" y="37"/>
                    </a:lnTo>
                    <a:lnTo>
                      <a:pt x="39" y="28"/>
                    </a:lnTo>
                    <a:lnTo>
                      <a:pt x="33" y="22"/>
                    </a:lnTo>
                    <a:lnTo>
                      <a:pt x="24" y="15"/>
                    </a:lnTo>
                    <a:lnTo>
                      <a:pt x="14" y="11"/>
                    </a:lnTo>
                    <a:lnTo>
                      <a:pt x="0" y="10"/>
                    </a:lnTo>
                    <a:lnTo>
                      <a:pt x="0" y="4"/>
                    </a:lnTo>
                    <a:lnTo>
                      <a:pt x="1" y="2"/>
                    </a:lnTo>
                    <a:lnTo>
                      <a:pt x="5"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0" name="Freeform 82"/>
              <p:cNvSpPr>
                <a:spLocks/>
              </p:cNvSpPr>
              <p:nvPr/>
            </p:nvSpPr>
            <p:spPr bwMode="auto">
              <a:xfrm>
                <a:off x="9180792" y="3944937"/>
                <a:ext cx="114300" cy="509588"/>
              </a:xfrm>
              <a:custGeom>
                <a:avLst/>
                <a:gdLst/>
                <a:ahLst/>
                <a:cxnLst>
                  <a:cxn ang="0">
                    <a:pos x="0" y="0"/>
                  </a:cxn>
                  <a:cxn ang="0">
                    <a:pos x="14" y="1"/>
                  </a:cxn>
                  <a:cxn ang="0">
                    <a:pos x="24" y="5"/>
                  </a:cxn>
                  <a:cxn ang="0">
                    <a:pos x="33" y="12"/>
                  </a:cxn>
                  <a:cxn ang="0">
                    <a:pos x="39" y="18"/>
                  </a:cxn>
                  <a:cxn ang="0">
                    <a:pos x="45" y="27"/>
                  </a:cxn>
                  <a:cxn ang="0">
                    <a:pos x="56" y="47"/>
                  </a:cxn>
                  <a:cxn ang="0">
                    <a:pos x="63" y="56"/>
                  </a:cxn>
                  <a:cxn ang="0">
                    <a:pos x="72" y="64"/>
                  </a:cxn>
                  <a:cxn ang="0">
                    <a:pos x="72" y="65"/>
                  </a:cxn>
                  <a:cxn ang="0">
                    <a:pos x="71" y="66"/>
                  </a:cxn>
                  <a:cxn ang="0">
                    <a:pos x="69" y="66"/>
                  </a:cxn>
                  <a:cxn ang="0">
                    <a:pos x="65" y="69"/>
                  </a:cxn>
                  <a:cxn ang="0">
                    <a:pos x="62" y="79"/>
                  </a:cxn>
                  <a:cxn ang="0">
                    <a:pos x="60" y="93"/>
                  </a:cxn>
                  <a:cxn ang="0">
                    <a:pos x="58" y="111"/>
                  </a:cxn>
                  <a:cxn ang="0">
                    <a:pos x="57" y="133"/>
                  </a:cxn>
                  <a:cxn ang="0">
                    <a:pos x="57" y="232"/>
                  </a:cxn>
                  <a:cxn ang="0">
                    <a:pos x="58" y="255"/>
                  </a:cxn>
                  <a:cxn ang="0">
                    <a:pos x="58" y="277"/>
                  </a:cxn>
                  <a:cxn ang="0">
                    <a:pos x="59" y="295"/>
                  </a:cxn>
                  <a:cxn ang="0">
                    <a:pos x="59" y="309"/>
                  </a:cxn>
                  <a:cxn ang="0">
                    <a:pos x="60" y="319"/>
                  </a:cxn>
                  <a:cxn ang="0">
                    <a:pos x="60" y="321"/>
                  </a:cxn>
                  <a:cxn ang="0">
                    <a:pos x="44" y="285"/>
                  </a:cxn>
                  <a:cxn ang="0">
                    <a:pos x="31" y="248"/>
                  </a:cxn>
                  <a:cxn ang="0">
                    <a:pos x="20" y="210"/>
                  </a:cxn>
                  <a:cxn ang="0">
                    <a:pos x="13" y="173"/>
                  </a:cxn>
                  <a:cxn ang="0">
                    <a:pos x="7" y="138"/>
                  </a:cxn>
                  <a:cxn ang="0">
                    <a:pos x="3" y="103"/>
                  </a:cxn>
                  <a:cxn ang="0">
                    <a:pos x="1" y="73"/>
                  </a:cxn>
                  <a:cxn ang="0">
                    <a:pos x="0" y="47"/>
                  </a:cxn>
                  <a:cxn ang="0">
                    <a:pos x="0" y="0"/>
                  </a:cxn>
                </a:cxnLst>
                <a:rect l="0" t="0" r="r" b="b"/>
                <a:pathLst>
                  <a:path w="72" h="321">
                    <a:moveTo>
                      <a:pt x="0" y="0"/>
                    </a:moveTo>
                    <a:lnTo>
                      <a:pt x="14" y="1"/>
                    </a:lnTo>
                    <a:lnTo>
                      <a:pt x="24" y="5"/>
                    </a:lnTo>
                    <a:lnTo>
                      <a:pt x="33" y="12"/>
                    </a:lnTo>
                    <a:lnTo>
                      <a:pt x="39" y="18"/>
                    </a:lnTo>
                    <a:lnTo>
                      <a:pt x="45" y="27"/>
                    </a:lnTo>
                    <a:lnTo>
                      <a:pt x="56" y="47"/>
                    </a:lnTo>
                    <a:lnTo>
                      <a:pt x="63" y="56"/>
                    </a:lnTo>
                    <a:lnTo>
                      <a:pt x="72" y="64"/>
                    </a:lnTo>
                    <a:lnTo>
                      <a:pt x="72" y="65"/>
                    </a:lnTo>
                    <a:lnTo>
                      <a:pt x="71" y="66"/>
                    </a:lnTo>
                    <a:lnTo>
                      <a:pt x="69" y="66"/>
                    </a:lnTo>
                    <a:lnTo>
                      <a:pt x="65" y="69"/>
                    </a:lnTo>
                    <a:lnTo>
                      <a:pt x="62" y="79"/>
                    </a:lnTo>
                    <a:lnTo>
                      <a:pt x="60" y="93"/>
                    </a:lnTo>
                    <a:lnTo>
                      <a:pt x="58" y="111"/>
                    </a:lnTo>
                    <a:lnTo>
                      <a:pt x="57" y="133"/>
                    </a:lnTo>
                    <a:lnTo>
                      <a:pt x="57" y="232"/>
                    </a:lnTo>
                    <a:lnTo>
                      <a:pt x="58" y="255"/>
                    </a:lnTo>
                    <a:lnTo>
                      <a:pt x="58" y="277"/>
                    </a:lnTo>
                    <a:lnTo>
                      <a:pt x="59" y="295"/>
                    </a:lnTo>
                    <a:lnTo>
                      <a:pt x="59" y="309"/>
                    </a:lnTo>
                    <a:lnTo>
                      <a:pt x="60" y="319"/>
                    </a:lnTo>
                    <a:lnTo>
                      <a:pt x="60" y="321"/>
                    </a:lnTo>
                    <a:lnTo>
                      <a:pt x="44" y="285"/>
                    </a:lnTo>
                    <a:lnTo>
                      <a:pt x="31" y="248"/>
                    </a:lnTo>
                    <a:lnTo>
                      <a:pt x="20" y="210"/>
                    </a:lnTo>
                    <a:lnTo>
                      <a:pt x="13" y="173"/>
                    </a:lnTo>
                    <a:lnTo>
                      <a:pt x="7" y="138"/>
                    </a:lnTo>
                    <a:lnTo>
                      <a:pt x="3" y="103"/>
                    </a:lnTo>
                    <a:lnTo>
                      <a:pt x="1" y="73"/>
                    </a:lnTo>
                    <a:lnTo>
                      <a:pt x="0" y="47"/>
                    </a:lnTo>
                    <a:lnTo>
                      <a:pt x="0"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1" name="Freeform 83"/>
              <p:cNvSpPr>
                <a:spLocks/>
              </p:cNvSpPr>
              <p:nvPr/>
            </p:nvSpPr>
            <p:spPr bwMode="auto">
              <a:xfrm>
                <a:off x="8850592" y="3960812"/>
                <a:ext cx="25400" cy="55563"/>
              </a:xfrm>
              <a:custGeom>
                <a:avLst/>
                <a:gdLst/>
                <a:ahLst/>
                <a:cxnLst>
                  <a:cxn ang="0">
                    <a:pos x="0" y="0"/>
                  </a:cxn>
                  <a:cxn ang="0">
                    <a:pos x="4" y="4"/>
                  </a:cxn>
                  <a:cxn ang="0">
                    <a:pos x="8" y="11"/>
                  </a:cxn>
                  <a:cxn ang="0">
                    <a:pos x="12" y="21"/>
                  </a:cxn>
                  <a:cxn ang="0">
                    <a:pos x="14" y="29"/>
                  </a:cxn>
                  <a:cxn ang="0">
                    <a:pos x="16" y="35"/>
                  </a:cxn>
                  <a:cxn ang="0">
                    <a:pos x="10" y="24"/>
                  </a:cxn>
                  <a:cxn ang="0">
                    <a:pos x="5" y="11"/>
                  </a:cxn>
                  <a:cxn ang="0">
                    <a:pos x="3" y="6"/>
                  </a:cxn>
                  <a:cxn ang="0">
                    <a:pos x="0" y="0"/>
                  </a:cxn>
                </a:cxnLst>
                <a:rect l="0" t="0" r="r" b="b"/>
                <a:pathLst>
                  <a:path w="16" h="35">
                    <a:moveTo>
                      <a:pt x="0" y="0"/>
                    </a:moveTo>
                    <a:lnTo>
                      <a:pt x="4" y="4"/>
                    </a:lnTo>
                    <a:lnTo>
                      <a:pt x="8" y="11"/>
                    </a:lnTo>
                    <a:lnTo>
                      <a:pt x="12" y="21"/>
                    </a:lnTo>
                    <a:lnTo>
                      <a:pt x="14" y="29"/>
                    </a:lnTo>
                    <a:lnTo>
                      <a:pt x="16" y="35"/>
                    </a:lnTo>
                    <a:lnTo>
                      <a:pt x="10" y="24"/>
                    </a:lnTo>
                    <a:lnTo>
                      <a:pt x="5" y="11"/>
                    </a:lnTo>
                    <a:lnTo>
                      <a:pt x="3" y="6"/>
                    </a:lnTo>
                    <a:lnTo>
                      <a:pt x="0"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2" name="Freeform 84"/>
              <p:cNvSpPr>
                <a:spLocks/>
              </p:cNvSpPr>
              <p:nvPr/>
            </p:nvSpPr>
            <p:spPr bwMode="auto">
              <a:xfrm>
                <a:off x="8845829" y="3960812"/>
                <a:ext cx="96838" cy="255588"/>
              </a:xfrm>
              <a:custGeom>
                <a:avLst/>
                <a:gdLst/>
                <a:ahLst/>
                <a:cxnLst>
                  <a:cxn ang="0">
                    <a:pos x="1" y="0"/>
                  </a:cxn>
                  <a:cxn ang="0">
                    <a:pos x="3" y="0"/>
                  </a:cxn>
                  <a:cxn ang="0">
                    <a:pos x="6" y="6"/>
                  </a:cxn>
                  <a:cxn ang="0">
                    <a:pos x="8" y="11"/>
                  </a:cxn>
                  <a:cxn ang="0">
                    <a:pos x="13" y="24"/>
                  </a:cxn>
                  <a:cxn ang="0">
                    <a:pos x="19" y="35"/>
                  </a:cxn>
                  <a:cxn ang="0">
                    <a:pos x="19" y="37"/>
                  </a:cxn>
                  <a:cxn ang="0">
                    <a:pos x="18" y="45"/>
                  </a:cxn>
                  <a:cxn ang="0">
                    <a:pos x="20" y="55"/>
                  </a:cxn>
                  <a:cxn ang="0">
                    <a:pos x="24" y="69"/>
                  </a:cxn>
                  <a:cxn ang="0">
                    <a:pos x="28" y="84"/>
                  </a:cxn>
                  <a:cxn ang="0">
                    <a:pos x="40" y="115"/>
                  </a:cxn>
                  <a:cxn ang="0">
                    <a:pos x="46" y="129"/>
                  </a:cxn>
                  <a:cxn ang="0">
                    <a:pos x="52" y="141"/>
                  </a:cxn>
                  <a:cxn ang="0">
                    <a:pos x="57" y="152"/>
                  </a:cxn>
                  <a:cxn ang="0">
                    <a:pos x="60" y="159"/>
                  </a:cxn>
                  <a:cxn ang="0">
                    <a:pos x="61" y="161"/>
                  </a:cxn>
                  <a:cxn ang="0">
                    <a:pos x="41" y="129"/>
                  </a:cxn>
                  <a:cxn ang="0">
                    <a:pos x="26" y="98"/>
                  </a:cxn>
                  <a:cxn ang="0">
                    <a:pos x="16" y="71"/>
                  </a:cxn>
                  <a:cxn ang="0">
                    <a:pos x="8" y="48"/>
                  </a:cxn>
                  <a:cxn ang="0">
                    <a:pos x="1" y="13"/>
                  </a:cxn>
                  <a:cxn ang="0">
                    <a:pos x="0" y="4"/>
                  </a:cxn>
                  <a:cxn ang="0">
                    <a:pos x="0" y="1"/>
                  </a:cxn>
                  <a:cxn ang="0">
                    <a:pos x="1" y="1"/>
                  </a:cxn>
                  <a:cxn ang="0">
                    <a:pos x="1" y="0"/>
                  </a:cxn>
                </a:cxnLst>
                <a:rect l="0" t="0" r="r" b="b"/>
                <a:pathLst>
                  <a:path w="61" h="161">
                    <a:moveTo>
                      <a:pt x="1" y="0"/>
                    </a:moveTo>
                    <a:lnTo>
                      <a:pt x="3" y="0"/>
                    </a:lnTo>
                    <a:lnTo>
                      <a:pt x="6" y="6"/>
                    </a:lnTo>
                    <a:lnTo>
                      <a:pt x="8" y="11"/>
                    </a:lnTo>
                    <a:lnTo>
                      <a:pt x="13" y="24"/>
                    </a:lnTo>
                    <a:lnTo>
                      <a:pt x="19" y="35"/>
                    </a:lnTo>
                    <a:lnTo>
                      <a:pt x="19" y="37"/>
                    </a:lnTo>
                    <a:lnTo>
                      <a:pt x="18" y="45"/>
                    </a:lnTo>
                    <a:lnTo>
                      <a:pt x="20" y="55"/>
                    </a:lnTo>
                    <a:lnTo>
                      <a:pt x="24" y="69"/>
                    </a:lnTo>
                    <a:lnTo>
                      <a:pt x="28" y="84"/>
                    </a:lnTo>
                    <a:lnTo>
                      <a:pt x="40" y="115"/>
                    </a:lnTo>
                    <a:lnTo>
                      <a:pt x="46" y="129"/>
                    </a:lnTo>
                    <a:lnTo>
                      <a:pt x="52" y="141"/>
                    </a:lnTo>
                    <a:lnTo>
                      <a:pt x="57" y="152"/>
                    </a:lnTo>
                    <a:lnTo>
                      <a:pt x="60" y="159"/>
                    </a:lnTo>
                    <a:lnTo>
                      <a:pt x="61" y="161"/>
                    </a:lnTo>
                    <a:lnTo>
                      <a:pt x="41" y="129"/>
                    </a:lnTo>
                    <a:lnTo>
                      <a:pt x="26" y="98"/>
                    </a:lnTo>
                    <a:lnTo>
                      <a:pt x="16" y="71"/>
                    </a:lnTo>
                    <a:lnTo>
                      <a:pt x="8" y="48"/>
                    </a:lnTo>
                    <a:lnTo>
                      <a:pt x="1" y="13"/>
                    </a:lnTo>
                    <a:lnTo>
                      <a:pt x="0" y="4"/>
                    </a:lnTo>
                    <a:lnTo>
                      <a:pt x="0" y="1"/>
                    </a:lnTo>
                    <a:lnTo>
                      <a:pt x="1" y="1"/>
                    </a:lnTo>
                    <a:lnTo>
                      <a:pt x="1"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3" name="Freeform 85"/>
              <p:cNvSpPr>
                <a:spLocks noEditPoints="1"/>
              </p:cNvSpPr>
              <p:nvPr/>
            </p:nvSpPr>
            <p:spPr bwMode="auto">
              <a:xfrm>
                <a:off x="9453842" y="4406900"/>
                <a:ext cx="25400" cy="73025"/>
              </a:xfrm>
              <a:custGeom>
                <a:avLst/>
                <a:gdLst/>
                <a:ahLst/>
                <a:cxnLst>
                  <a:cxn ang="0">
                    <a:pos x="2" y="41"/>
                  </a:cxn>
                  <a:cxn ang="0">
                    <a:pos x="1" y="44"/>
                  </a:cxn>
                  <a:cxn ang="0">
                    <a:pos x="0" y="46"/>
                  </a:cxn>
                  <a:cxn ang="0">
                    <a:pos x="2" y="41"/>
                  </a:cxn>
                  <a:cxn ang="0">
                    <a:pos x="16" y="0"/>
                  </a:cxn>
                  <a:cxn ang="0">
                    <a:pos x="8" y="23"/>
                  </a:cxn>
                  <a:cxn ang="0">
                    <a:pos x="2" y="41"/>
                  </a:cxn>
                  <a:cxn ang="0">
                    <a:pos x="3" y="37"/>
                  </a:cxn>
                  <a:cxn ang="0">
                    <a:pos x="6" y="28"/>
                  </a:cxn>
                  <a:cxn ang="0">
                    <a:pos x="10" y="15"/>
                  </a:cxn>
                  <a:cxn ang="0">
                    <a:pos x="16" y="0"/>
                  </a:cxn>
                </a:cxnLst>
                <a:rect l="0" t="0" r="r" b="b"/>
                <a:pathLst>
                  <a:path w="16" h="46">
                    <a:moveTo>
                      <a:pt x="2" y="41"/>
                    </a:moveTo>
                    <a:lnTo>
                      <a:pt x="1" y="44"/>
                    </a:lnTo>
                    <a:lnTo>
                      <a:pt x="0" y="46"/>
                    </a:lnTo>
                    <a:lnTo>
                      <a:pt x="2" y="41"/>
                    </a:lnTo>
                    <a:close/>
                    <a:moveTo>
                      <a:pt x="16" y="0"/>
                    </a:moveTo>
                    <a:lnTo>
                      <a:pt x="8" y="23"/>
                    </a:lnTo>
                    <a:lnTo>
                      <a:pt x="2" y="41"/>
                    </a:lnTo>
                    <a:lnTo>
                      <a:pt x="3" y="37"/>
                    </a:lnTo>
                    <a:lnTo>
                      <a:pt x="6" y="28"/>
                    </a:lnTo>
                    <a:lnTo>
                      <a:pt x="10" y="15"/>
                    </a:lnTo>
                    <a:lnTo>
                      <a:pt x="16" y="0"/>
                    </a:lnTo>
                    <a:close/>
                  </a:path>
                </a:pathLst>
              </a:custGeom>
              <a:solidFill>
                <a:srgbClr val="651C00"/>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4" name="Freeform 86"/>
              <p:cNvSpPr>
                <a:spLocks/>
              </p:cNvSpPr>
              <p:nvPr/>
            </p:nvSpPr>
            <p:spPr bwMode="auto">
              <a:xfrm>
                <a:off x="9560204" y="3919537"/>
                <a:ext cx="7938" cy="25400"/>
              </a:xfrm>
              <a:custGeom>
                <a:avLst/>
                <a:gdLst/>
                <a:ahLst/>
                <a:cxnLst>
                  <a:cxn ang="0">
                    <a:pos x="3" y="0"/>
                  </a:cxn>
                  <a:cxn ang="0">
                    <a:pos x="5" y="0"/>
                  </a:cxn>
                  <a:cxn ang="0">
                    <a:pos x="1" y="7"/>
                  </a:cxn>
                  <a:cxn ang="0">
                    <a:pos x="1" y="16"/>
                  </a:cxn>
                  <a:cxn ang="0">
                    <a:pos x="0" y="8"/>
                  </a:cxn>
                  <a:cxn ang="0">
                    <a:pos x="0" y="3"/>
                  </a:cxn>
                  <a:cxn ang="0">
                    <a:pos x="1" y="1"/>
                  </a:cxn>
                  <a:cxn ang="0">
                    <a:pos x="3" y="0"/>
                  </a:cxn>
                </a:cxnLst>
                <a:rect l="0" t="0" r="r" b="b"/>
                <a:pathLst>
                  <a:path w="5" h="16">
                    <a:moveTo>
                      <a:pt x="3" y="0"/>
                    </a:moveTo>
                    <a:lnTo>
                      <a:pt x="5" y="0"/>
                    </a:lnTo>
                    <a:lnTo>
                      <a:pt x="1" y="7"/>
                    </a:lnTo>
                    <a:lnTo>
                      <a:pt x="1" y="16"/>
                    </a:lnTo>
                    <a:lnTo>
                      <a:pt x="0" y="8"/>
                    </a:lnTo>
                    <a:lnTo>
                      <a:pt x="0" y="3"/>
                    </a:lnTo>
                    <a:lnTo>
                      <a:pt x="1" y="1"/>
                    </a:lnTo>
                    <a:lnTo>
                      <a:pt x="3" y="0"/>
                    </a:lnTo>
                    <a:close/>
                  </a:path>
                </a:pathLst>
              </a:custGeom>
              <a:solidFill>
                <a:schemeClr val="bg2">
                  <a:lumMod val="10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5" name="Freeform 87"/>
              <p:cNvSpPr>
                <a:spLocks/>
              </p:cNvSpPr>
              <p:nvPr/>
            </p:nvSpPr>
            <p:spPr bwMode="auto">
              <a:xfrm>
                <a:off x="9479242" y="3919537"/>
                <a:ext cx="109538" cy="487363"/>
              </a:xfrm>
              <a:custGeom>
                <a:avLst/>
                <a:gdLst/>
                <a:ahLst/>
                <a:cxnLst>
                  <a:cxn ang="0">
                    <a:pos x="56" y="0"/>
                  </a:cxn>
                  <a:cxn ang="0">
                    <a:pos x="60" y="2"/>
                  </a:cxn>
                  <a:cxn ang="0">
                    <a:pos x="61" y="4"/>
                  </a:cxn>
                  <a:cxn ang="0">
                    <a:pos x="63" y="5"/>
                  </a:cxn>
                  <a:cxn ang="0">
                    <a:pos x="63" y="15"/>
                  </a:cxn>
                  <a:cxn ang="0">
                    <a:pos x="64" y="29"/>
                  </a:cxn>
                  <a:cxn ang="0">
                    <a:pos x="66" y="45"/>
                  </a:cxn>
                  <a:cxn ang="0">
                    <a:pos x="68" y="64"/>
                  </a:cxn>
                  <a:cxn ang="0">
                    <a:pos x="69" y="84"/>
                  </a:cxn>
                  <a:cxn ang="0">
                    <a:pos x="68" y="106"/>
                  </a:cxn>
                  <a:cxn ang="0">
                    <a:pos x="65" y="127"/>
                  </a:cxn>
                  <a:cxn ang="0">
                    <a:pos x="58" y="149"/>
                  </a:cxn>
                  <a:cxn ang="0">
                    <a:pos x="51" y="166"/>
                  </a:cxn>
                  <a:cxn ang="0">
                    <a:pos x="43" y="187"/>
                  </a:cxn>
                  <a:cxn ang="0">
                    <a:pos x="34" y="210"/>
                  </a:cxn>
                  <a:cxn ang="0">
                    <a:pos x="26" y="236"/>
                  </a:cxn>
                  <a:cxn ang="0">
                    <a:pos x="8" y="285"/>
                  </a:cxn>
                  <a:cxn ang="0">
                    <a:pos x="0" y="307"/>
                  </a:cxn>
                  <a:cxn ang="0">
                    <a:pos x="12" y="267"/>
                  </a:cxn>
                  <a:cxn ang="0">
                    <a:pos x="23" y="230"/>
                  </a:cxn>
                  <a:cxn ang="0">
                    <a:pos x="30" y="195"/>
                  </a:cxn>
                  <a:cxn ang="0">
                    <a:pos x="37" y="163"/>
                  </a:cxn>
                  <a:cxn ang="0">
                    <a:pos x="42" y="134"/>
                  </a:cxn>
                  <a:cxn ang="0">
                    <a:pos x="46" y="110"/>
                  </a:cxn>
                  <a:cxn ang="0">
                    <a:pos x="48" y="90"/>
                  </a:cxn>
                  <a:cxn ang="0">
                    <a:pos x="50" y="76"/>
                  </a:cxn>
                  <a:cxn ang="0">
                    <a:pos x="51" y="66"/>
                  </a:cxn>
                  <a:cxn ang="0">
                    <a:pos x="51" y="63"/>
                  </a:cxn>
                  <a:cxn ang="0">
                    <a:pos x="54" y="58"/>
                  </a:cxn>
                  <a:cxn ang="0">
                    <a:pos x="57" y="55"/>
                  </a:cxn>
                  <a:cxn ang="0">
                    <a:pos x="60" y="55"/>
                  </a:cxn>
                  <a:cxn ang="0">
                    <a:pos x="62" y="54"/>
                  </a:cxn>
                  <a:cxn ang="0">
                    <a:pos x="63" y="52"/>
                  </a:cxn>
                  <a:cxn ang="0">
                    <a:pos x="63" y="49"/>
                  </a:cxn>
                  <a:cxn ang="0">
                    <a:pos x="61" y="43"/>
                  </a:cxn>
                  <a:cxn ang="0">
                    <a:pos x="58" y="33"/>
                  </a:cxn>
                  <a:cxn ang="0">
                    <a:pos x="55" y="27"/>
                  </a:cxn>
                  <a:cxn ang="0">
                    <a:pos x="54" y="21"/>
                  </a:cxn>
                  <a:cxn ang="0">
                    <a:pos x="52" y="16"/>
                  </a:cxn>
                  <a:cxn ang="0">
                    <a:pos x="52" y="7"/>
                  </a:cxn>
                  <a:cxn ang="0">
                    <a:pos x="56" y="0"/>
                  </a:cxn>
                </a:cxnLst>
                <a:rect l="0" t="0" r="r" b="b"/>
                <a:pathLst>
                  <a:path w="69" h="307">
                    <a:moveTo>
                      <a:pt x="56" y="0"/>
                    </a:moveTo>
                    <a:lnTo>
                      <a:pt x="60" y="2"/>
                    </a:lnTo>
                    <a:lnTo>
                      <a:pt x="61" y="4"/>
                    </a:lnTo>
                    <a:lnTo>
                      <a:pt x="63" y="5"/>
                    </a:lnTo>
                    <a:lnTo>
                      <a:pt x="63" y="15"/>
                    </a:lnTo>
                    <a:lnTo>
                      <a:pt x="64" y="29"/>
                    </a:lnTo>
                    <a:lnTo>
                      <a:pt x="66" y="45"/>
                    </a:lnTo>
                    <a:lnTo>
                      <a:pt x="68" y="64"/>
                    </a:lnTo>
                    <a:lnTo>
                      <a:pt x="69" y="84"/>
                    </a:lnTo>
                    <a:lnTo>
                      <a:pt x="68" y="106"/>
                    </a:lnTo>
                    <a:lnTo>
                      <a:pt x="65" y="127"/>
                    </a:lnTo>
                    <a:lnTo>
                      <a:pt x="58" y="149"/>
                    </a:lnTo>
                    <a:lnTo>
                      <a:pt x="51" y="166"/>
                    </a:lnTo>
                    <a:lnTo>
                      <a:pt x="43" y="187"/>
                    </a:lnTo>
                    <a:lnTo>
                      <a:pt x="34" y="210"/>
                    </a:lnTo>
                    <a:lnTo>
                      <a:pt x="26" y="236"/>
                    </a:lnTo>
                    <a:lnTo>
                      <a:pt x="8" y="285"/>
                    </a:lnTo>
                    <a:lnTo>
                      <a:pt x="0" y="307"/>
                    </a:lnTo>
                    <a:lnTo>
                      <a:pt x="12" y="267"/>
                    </a:lnTo>
                    <a:lnTo>
                      <a:pt x="23" y="230"/>
                    </a:lnTo>
                    <a:lnTo>
                      <a:pt x="30" y="195"/>
                    </a:lnTo>
                    <a:lnTo>
                      <a:pt x="37" y="163"/>
                    </a:lnTo>
                    <a:lnTo>
                      <a:pt x="42" y="134"/>
                    </a:lnTo>
                    <a:lnTo>
                      <a:pt x="46" y="110"/>
                    </a:lnTo>
                    <a:lnTo>
                      <a:pt x="48" y="90"/>
                    </a:lnTo>
                    <a:lnTo>
                      <a:pt x="50" y="76"/>
                    </a:lnTo>
                    <a:lnTo>
                      <a:pt x="51" y="66"/>
                    </a:lnTo>
                    <a:lnTo>
                      <a:pt x="51" y="63"/>
                    </a:lnTo>
                    <a:lnTo>
                      <a:pt x="54" y="58"/>
                    </a:lnTo>
                    <a:lnTo>
                      <a:pt x="57" y="55"/>
                    </a:lnTo>
                    <a:lnTo>
                      <a:pt x="60" y="55"/>
                    </a:lnTo>
                    <a:lnTo>
                      <a:pt x="62" y="54"/>
                    </a:lnTo>
                    <a:lnTo>
                      <a:pt x="63" y="52"/>
                    </a:lnTo>
                    <a:lnTo>
                      <a:pt x="63" y="49"/>
                    </a:lnTo>
                    <a:lnTo>
                      <a:pt x="61" y="43"/>
                    </a:lnTo>
                    <a:lnTo>
                      <a:pt x="58" y="33"/>
                    </a:lnTo>
                    <a:lnTo>
                      <a:pt x="55" y="27"/>
                    </a:lnTo>
                    <a:lnTo>
                      <a:pt x="54" y="21"/>
                    </a:lnTo>
                    <a:lnTo>
                      <a:pt x="52" y="16"/>
                    </a:lnTo>
                    <a:lnTo>
                      <a:pt x="52" y="7"/>
                    </a:lnTo>
                    <a:lnTo>
                      <a:pt x="56"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6" name="Freeform 88"/>
              <p:cNvSpPr>
                <a:spLocks/>
              </p:cNvSpPr>
              <p:nvPr/>
            </p:nvSpPr>
            <p:spPr bwMode="auto">
              <a:xfrm>
                <a:off x="9630054" y="4776787"/>
                <a:ext cx="804863" cy="1951038"/>
              </a:xfrm>
              <a:custGeom>
                <a:avLst/>
                <a:gdLst/>
                <a:ahLst/>
                <a:cxnLst>
                  <a:cxn ang="0">
                    <a:pos x="2" y="1"/>
                  </a:cxn>
                  <a:cxn ang="0">
                    <a:pos x="19" y="12"/>
                  </a:cxn>
                  <a:cxn ang="0">
                    <a:pos x="72" y="46"/>
                  </a:cxn>
                  <a:cxn ang="0">
                    <a:pos x="120" y="82"/>
                  </a:cxn>
                  <a:cxn ang="0">
                    <a:pos x="175" y="127"/>
                  </a:cxn>
                  <a:cxn ang="0">
                    <a:pos x="232" y="182"/>
                  </a:cxn>
                  <a:cxn ang="0">
                    <a:pos x="292" y="246"/>
                  </a:cxn>
                  <a:cxn ang="0">
                    <a:pos x="348" y="319"/>
                  </a:cxn>
                  <a:cxn ang="0">
                    <a:pos x="400" y="402"/>
                  </a:cxn>
                  <a:cxn ang="0">
                    <a:pos x="443" y="493"/>
                  </a:cxn>
                  <a:cxn ang="0">
                    <a:pos x="474" y="594"/>
                  </a:cxn>
                  <a:cxn ang="0">
                    <a:pos x="492" y="671"/>
                  </a:cxn>
                  <a:cxn ang="0">
                    <a:pos x="503" y="748"/>
                  </a:cxn>
                  <a:cxn ang="0">
                    <a:pos x="507" y="825"/>
                  </a:cxn>
                  <a:cxn ang="0">
                    <a:pos x="500" y="901"/>
                  </a:cxn>
                  <a:cxn ang="0">
                    <a:pos x="478" y="975"/>
                  </a:cxn>
                  <a:cxn ang="0">
                    <a:pos x="438" y="1050"/>
                  </a:cxn>
                  <a:cxn ang="0">
                    <a:pos x="377" y="1122"/>
                  </a:cxn>
                  <a:cxn ang="0">
                    <a:pos x="291" y="1194"/>
                  </a:cxn>
                  <a:cxn ang="0">
                    <a:pos x="238" y="1226"/>
                  </a:cxn>
                  <a:cxn ang="0">
                    <a:pos x="247" y="1207"/>
                  </a:cxn>
                  <a:cxn ang="0">
                    <a:pos x="261" y="1170"/>
                  </a:cxn>
                  <a:cxn ang="0">
                    <a:pos x="280" y="1118"/>
                  </a:cxn>
                  <a:cxn ang="0">
                    <a:pos x="300" y="1052"/>
                  </a:cxn>
                  <a:cxn ang="0">
                    <a:pos x="319" y="977"/>
                  </a:cxn>
                  <a:cxn ang="0">
                    <a:pos x="335" y="893"/>
                  </a:cxn>
                  <a:cxn ang="0">
                    <a:pos x="345" y="803"/>
                  </a:cxn>
                  <a:cxn ang="0">
                    <a:pos x="346" y="710"/>
                  </a:cxn>
                  <a:cxn ang="0">
                    <a:pos x="338" y="616"/>
                  </a:cxn>
                  <a:cxn ang="0">
                    <a:pos x="311" y="503"/>
                  </a:cxn>
                  <a:cxn ang="0">
                    <a:pos x="271" y="385"/>
                  </a:cxn>
                  <a:cxn ang="0">
                    <a:pos x="225" y="284"/>
                  </a:cxn>
                  <a:cxn ang="0">
                    <a:pos x="176" y="200"/>
                  </a:cxn>
                  <a:cxn ang="0">
                    <a:pos x="129" y="132"/>
                  </a:cxn>
                  <a:cxn ang="0">
                    <a:pos x="84" y="78"/>
                  </a:cxn>
                  <a:cxn ang="0">
                    <a:pos x="46" y="39"/>
                  </a:cxn>
                  <a:cxn ang="0">
                    <a:pos x="17" y="13"/>
                  </a:cxn>
                  <a:cxn ang="0">
                    <a:pos x="2" y="2"/>
                  </a:cxn>
                </a:cxnLst>
                <a:rect l="0" t="0" r="r" b="b"/>
                <a:pathLst>
                  <a:path w="507" h="1229">
                    <a:moveTo>
                      <a:pt x="0" y="0"/>
                    </a:moveTo>
                    <a:lnTo>
                      <a:pt x="2" y="1"/>
                    </a:lnTo>
                    <a:lnTo>
                      <a:pt x="9" y="5"/>
                    </a:lnTo>
                    <a:lnTo>
                      <a:pt x="19" y="12"/>
                    </a:lnTo>
                    <a:lnTo>
                      <a:pt x="34" y="20"/>
                    </a:lnTo>
                    <a:lnTo>
                      <a:pt x="72" y="46"/>
                    </a:lnTo>
                    <a:lnTo>
                      <a:pt x="95" y="62"/>
                    </a:lnTo>
                    <a:lnTo>
                      <a:pt x="120" y="82"/>
                    </a:lnTo>
                    <a:lnTo>
                      <a:pt x="146" y="102"/>
                    </a:lnTo>
                    <a:lnTo>
                      <a:pt x="175" y="127"/>
                    </a:lnTo>
                    <a:lnTo>
                      <a:pt x="203" y="153"/>
                    </a:lnTo>
                    <a:lnTo>
                      <a:pt x="232" y="182"/>
                    </a:lnTo>
                    <a:lnTo>
                      <a:pt x="262" y="213"/>
                    </a:lnTo>
                    <a:lnTo>
                      <a:pt x="292" y="246"/>
                    </a:lnTo>
                    <a:lnTo>
                      <a:pt x="320" y="281"/>
                    </a:lnTo>
                    <a:lnTo>
                      <a:pt x="348" y="319"/>
                    </a:lnTo>
                    <a:lnTo>
                      <a:pt x="375" y="359"/>
                    </a:lnTo>
                    <a:lnTo>
                      <a:pt x="400" y="402"/>
                    </a:lnTo>
                    <a:lnTo>
                      <a:pt x="422" y="446"/>
                    </a:lnTo>
                    <a:lnTo>
                      <a:pt x="443" y="493"/>
                    </a:lnTo>
                    <a:lnTo>
                      <a:pt x="460" y="543"/>
                    </a:lnTo>
                    <a:lnTo>
                      <a:pt x="474" y="594"/>
                    </a:lnTo>
                    <a:lnTo>
                      <a:pt x="483" y="633"/>
                    </a:lnTo>
                    <a:lnTo>
                      <a:pt x="492" y="671"/>
                    </a:lnTo>
                    <a:lnTo>
                      <a:pt x="499" y="710"/>
                    </a:lnTo>
                    <a:lnTo>
                      <a:pt x="503" y="748"/>
                    </a:lnTo>
                    <a:lnTo>
                      <a:pt x="506" y="787"/>
                    </a:lnTo>
                    <a:lnTo>
                      <a:pt x="507" y="825"/>
                    </a:lnTo>
                    <a:lnTo>
                      <a:pt x="505" y="863"/>
                    </a:lnTo>
                    <a:lnTo>
                      <a:pt x="500" y="901"/>
                    </a:lnTo>
                    <a:lnTo>
                      <a:pt x="491" y="938"/>
                    </a:lnTo>
                    <a:lnTo>
                      <a:pt x="478" y="975"/>
                    </a:lnTo>
                    <a:lnTo>
                      <a:pt x="460" y="1012"/>
                    </a:lnTo>
                    <a:lnTo>
                      <a:pt x="438" y="1050"/>
                    </a:lnTo>
                    <a:lnTo>
                      <a:pt x="410" y="1086"/>
                    </a:lnTo>
                    <a:lnTo>
                      <a:pt x="377" y="1122"/>
                    </a:lnTo>
                    <a:lnTo>
                      <a:pt x="337" y="1158"/>
                    </a:lnTo>
                    <a:lnTo>
                      <a:pt x="291" y="1194"/>
                    </a:lnTo>
                    <a:lnTo>
                      <a:pt x="237" y="1229"/>
                    </a:lnTo>
                    <a:lnTo>
                      <a:pt x="238" y="1226"/>
                    </a:lnTo>
                    <a:lnTo>
                      <a:pt x="242" y="1220"/>
                    </a:lnTo>
                    <a:lnTo>
                      <a:pt x="247" y="1207"/>
                    </a:lnTo>
                    <a:lnTo>
                      <a:pt x="254" y="1190"/>
                    </a:lnTo>
                    <a:lnTo>
                      <a:pt x="261" y="1170"/>
                    </a:lnTo>
                    <a:lnTo>
                      <a:pt x="270" y="1145"/>
                    </a:lnTo>
                    <a:lnTo>
                      <a:pt x="280" y="1118"/>
                    </a:lnTo>
                    <a:lnTo>
                      <a:pt x="290" y="1087"/>
                    </a:lnTo>
                    <a:lnTo>
                      <a:pt x="300" y="1052"/>
                    </a:lnTo>
                    <a:lnTo>
                      <a:pt x="310" y="1016"/>
                    </a:lnTo>
                    <a:lnTo>
                      <a:pt x="319" y="977"/>
                    </a:lnTo>
                    <a:lnTo>
                      <a:pt x="328" y="936"/>
                    </a:lnTo>
                    <a:lnTo>
                      <a:pt x="335" y="893"/>
                    </a:lnTo>
                    <a:lnTo>
                      <a:pt x="340" y="849"/>
                    </a:lnTo>
                    <a:lnTo>
                      <a:pt x="345" y="803"/>
                    </a:lnTo>
                    <a:lnTo>
                      <a:pt x="347" y="757"/>
                    </a:lnTo>
                    <a:lnTo>
                      <a:pt x="346" y="710"/>
                    </a:lnTo>
                    <a:lnTo>
                      <a:pt x="343" y="662"/>
                    </a:lnTo>
                    <a:lnTo>
                      <a:pt x="338" y="616"/>
                    </a:lnTo>
                    <a:lnTo>
                      <a:pt x="329" y="569"/>
                    </a:lnTo>
                    <a:lnTo>
                      <a:pt x="311" y="503"/>
                    </a:lnTo>
                    <a:lnTo>
                      <a:pt x="293" y="442"/>
                    </a:lnTo>
                    <a:lnTo>
                      <a:pt x="271" y="385"/>
                    </a:lnTo>
                    <a:lnTo>
                      <a:pt x="249" y="332"/>
                    </a:lnTo>
                    <a:lnTo>
                      <a:pt x="225" y="284"/>
                    </a:lnTo>
                    <a:lnTo>
                      <a:pt x="201" y="240"/>
                    </a:lnTo>
                    <a:lnTo>
                      <a:pt x="176" y="200"/>
                    </a:lnTo>
                    <a:lnTo>
                      <a:pt x="152" y="164"/>
                    </a:lnTo>
                    <a:lnTo>
                      <a:pt x="129" y="132"/>
                    </a:lnTo>
                    <a:lnTo>
                      <a:pt x="105" y="102"/>
                    </a:lnTo>
                    <a:lnTo>
                      <a:pt x="84" y="78"/>
                    </a:lnTo>
                    <a:lnTo>
                      <a:pt x="64" y="56"/>
                    </a:lnTo>
                    <a:lnTo>
                      <a:pt x="46" y="39"/>
                    </a:lnTo>
                    <a:lnTo>
                      <a:pt x="30" y="24"/>
                    </a:lnTo>
                    <a:lnTo>
                      <a:pt x="17" y="13"/>
                    </a:lnTo>
                    <a:lnTo>
                      <a:pt x="8" y="6"/>
                    </a:lnTo>
                    <a:lnTo>
                      <a:pt x="2" y="2"/>
                    </a:lnTo>
                    <a:lnTo>
                      <a:pt x="0" y="0"/>
                    </a:lnTo>
                    <a:close/>
                  </a:path>
                </a:pathLst>
              </a:custGeom>
              <a:solidFill>
                <a:schemeClr val="bg2">
                  <a:lumMod val="25000"/>
                  <a:alpha val="13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nvGrpSpPr>
              <p:cNvPr id="5" name="Group 4"/>
              <p:cNvGrpSpPr/>
              <p:nvPr/>
            </p:nvGrpSpPr>
            <p:grpSpPr>
              <a:xfrm>
                <a:off x="8934729" y="4494212"/>
                <a:ext cx="750888" cy="236538"/>
                <a:chOff x="8934729" y="4494212"/>
                <a:chExt cx="750888" cy="236538"/>
              </a:xfrm>
            </p:grpSpPr>
            <p:sp>
              <p:nvSpPr>
                <p:cNvPr id="178" name="Freeform 90"/>
                <p:cNvSpPr>
                  <a:spLocks/>
                </p:cNvSpPr>
                <p:nvPr/>
              </p:nvSpPr>
              <p:spPr bwMode="auto">
                <a:xfrm>
                  <a:off x="8936317" y="4589462"/>
                  <a:ext cx="749300" cy="128588"/>
                </a:xfrm>
                <a:custGeom>
                  <a:avLst/>
                  <a:gdLst/>
                  <a:ahLst/>
                  <a:cxnLst>
                    <a:cxn ang="0">
                      <a:pos x="423" y="0"/>
                    </a:cxn>
                    <a:cxn ang="0">
                      <a:pos x="430" y="0"/>
                    </a:cxn>
                    <a:cxn ang="0">
                      <a:pos x="424" y="2"/>
                    </a:cxn>
                    <a:cxn ang="0">
                      <a:pos x="423" y="5"/>
                    </a:cxn>
                    <a:cxn ang="0">
                      <a:pos x="426" y="9"/>
                    </a:cxn>
                    <a:cxn ang="0">
                      <a:pos x="431" y="14"/>
                    </a:cxn>
                    <a:cxn ang="0">
                      <a:pos x="439" y="19"/>
                    </a:cxn>
                    <a:cxn ang="0">
                      <a:pos x="447" y="25"/>
                    </a:cxn>
                    <a:cxn ang="0">
                      <a:pos x="455" y="31"/>
                    </a:cxn>
                    <a:cxn ang="0">
                      <a:pos x="463" y="36"/>
                    </a:cxn>
                    <a:cxn ang="0">
                      <a:pos x="469" y="41"/>
                    </a:cxn>
                    <a:cxn ang="0">
                      <a:pos x="472" y="44"/>
                    </a:cxn>
                    <a:cxn ang="0">
                      <a:pos x="471" y="46"/>
                    </a:cxn>
                    <a:cxn ang="0">
                      <a:pos x="463" y="49"/>
                    </a:cxn>
                    <a:cxn ang="0">
                      <a:pos x="452" y="53"/>
                    </a:cxn>
                    <a:cxn ang="0">
                      <a:pos x="435" y="57"/>
                    </a:cxn>
                    <a:cxn ang="0">
                      <a:pos x="414" y="61"/>
                    </a:cxn>
                    <a:cxn ang="0">
                      <a:pos x="389" y="65"/>
                    </a:cxn>
                    <a:cxn ang="0">
                      <a:pos x="359" y="69"/>
                    </a:cxn>
                    <a:cxn ang="0">
                      <a:pos x="325" y="73"/>
                    </a:cxn>
                    <a:cxn ang="0">
                      <a:pos x="285" y="76"/>
                    </a:cxn>
                    <a:cxn ang="0">
                      <a:pos x="240" y="78"/>
                    </a:cxn>
                    <a:cxn ang="0">
                      <a:pos x="190" y="80"/>
                    </a:cxn>
                    <a:cxn ang="0">
                      <a:pos x="134" y="81"/>
                    </a:cxn>
                    <a:cxn ang="0">
                      <a:pos x="74" y="81"/>
                    </a:cxn>
                    <a:cxn ang="0">
                      <a:pos x="8" y="80"/>
                    </a:cxn>
                    <a:cxn ang="0">
                      <a:pos x="2" y="80"/>
                    </a:cxn>
                    <a:cxn ang="0">
                      <a:pos x="2" y="78"/>
                    </a:cxn>
                    <a:cxn ang="0">
                      <a:pos x="1" y="74"/>
                    </a:cxn>
                    <a:cxn ang="0">
                      <a:pos x="0" y="67"/>
                    </a:cxn>
                    <a:cxn ang="0">
                      <a:pos x="0" y="59"/>
                    </a:cxn>
                    <a:cxn ang="0">
                      <a:pos x="1" y="50"/>
                    </a:cxn>
                    <a:cxn ang="0">
                      <a:pos x="3" y="43"/>
                    </a:cxn>
                    <a:cxn ang="0">
                      <a:pos x="7" y="36"/>
                    </a:cxn>
                    <a:cxn ang="0">
                      <a:pos x="12" y="32"/>
                    </a:cxn>
                    <a:cxn ang="0">
                      <a:pos x="20" y="30"/>
                    </a:cxn>
                    <a:cxn ang="0">
                      <a:pos x="28" y="30"/>
                    </a:cxn>
                    <a:cxn ang="0">
                      <a:pos x="41" y="29"/>
                    </a:cxn>
                    <a:cxn ang="0">
                      <a:pos x="59" y="28"/>
                    </a:cxn>
                    <a:cxn ang="0">
                      <a:pos x="81" y="26"/>
                    </a:cxn>
                    <a:cxn ang="0">
                      <a:pos x="106" y="25"/>
                    </a:cxn>
                    <a:cxn ang="0">
                      <a:pos x="134" y="23"/>
                    </a:cxn>
                    <a:cxn ang="0">
                      <a:pos x="165" y="20"/>
                    </a:cxn>
                    <a:cxn ang="0">
                      <a:pos x="196" y="18"/>
                    </a:cxn>
                    <a:cxn ang="0">
                      <a:pos x="228" y="15"/>
                    </a:cxn>
                    <a:cxn ang="0">
                      <a:pos x="291" y="11"/>
                    </a:cxn>
                    <a:cxn ang="0">
                      <a:pos x="321" y="8"/>
                    </a:cxn>
                    <a:cxn ang="0">
                      <a:pos x="348" y="6"/>
                    </a:cxn>
                    <a:cxn ang="0">
                      <a:pos x="373" y="4"/>
                    </a:cxn>
                    <a:cxn ang="0">
                      <a:pos x="394" y="3"/>
                    </a:cxn>
                    <a:cxn ang="0">
                      <a:pos x="412" y="1"/>
                    </a:cxn>
                    <a:cxn ang="0">
                      <a:pos x="423" y="0"/>
                    </a:cxn>
                  </a:cxnLst>
                  <a:rect l="0" t="0" r="r" b="b"/>
                  <a:pathLst>
                    <a:path w="472" h="81">
                      <a:moveTo>
                        <a:pt x="423" y="0"/>
                      </a:moveTo>
                      <a:lnTo>
                        <a:pt x="430" y="0"/>
                      </a:lnTo>
                      <a:lnTo>
                        <a:pt x="424" y="2"/>
                      </a:lnTo>
                      <a:lnTo>
                        <a:pt x="423" y="5"/>
                      </a:lnTo>
                      <a:lnTo>
                        <a:pt x="426" y="9"/>
                      </a:lnTo>
                      <a:lnTo>
                        <a:pt x="431" y="14"/>
                      </a:lnTo>
                      <a:lnTo>
                        <a:pt x="439" y="19"/>
                      </a:lnTo>
                      <a:lnTo>
                        <a:pt x="447" y="25"/>
                      </a:lnTo>
                      <a:lnTo>
                        <a:pt x="455" y="31"/>
                      </a:lnTo>
                      <a:lnTo>
                        <a:pt x="463" y="36"/>
                      </a:lnTo>
                      <a:lnTo>
                        <a:pt x="469" y="41"/>
                      </a:lnTo>
                      <a:lnTo>
                        <a:pt x="472" y="44"/>
                      </a:lnTo>
                      <a:lnTo>
                        <a:pt x="471" y="46"/>
                      </a:lnTo>
                      <a:lnTo>
                        <a:pt x="463" y="49"/>
                      </a:lnTo>
                      <a:lnTo>
                        <a:pt x="452" y="53"/>
                      </a:lnTo>
                      <a:lnTo>
                        <a:pt x="435" y="57"/>
                      </a:lnTo>
                      <a:lnTo>
                        <a:pt x="414" y="61"/>
                      </a:lnTo>
                      <a:lnTo>
                        <a:pt x="389" y="65"/>
                      </a:lnTo>
                      <a:lnTo>
                        <a:pt x="359" y="69"/>
                      </a:lnTo>
                      <a:lnTo>
                        <a:pt x="325" y="73"/>
                      </a:lnTo>
                      <a:lnTo>
                        <a:pt x="285" y="76"/>
                      </a:lnTo>
                      <a:lnTo>
                        <a:pt x="240" y="78"/>
                      </a:lnTo>
                      <a:lnTo>
                        <a:pt x="190" y="80"/>
                      </a:lnTo>
                      <a:lnTo>
                        <a:pt x="134" y="81"/>
                      </a:lnTo>
                      <a:lnTo>
                        <a:pt x="74" y="81"/>
                      </a:lnTo>
                      <a:lnTo>
                        <a:pt x="8" y="80"/>
                      </a:lnTo>
                      <a:lnTo>
                        <a:pt x="2" y="80"/>
                      </a:lnTo>
                      <a:lnTo>
                        <a:pt x="2" y="78"/>
                      </a:lnTo>
                      <a:lnTo>
                        <a:pt x="1" y="74"/>
                      </a:lnTo>
                      <a:lnTo>
                        <a:pt x="0" y="67"/>
                      </a:lnTo>
                      <a:lnTo>
                        <a:pt x="0" y="59"/>
                      </a:lnTo>
                      <a:lnTo>
                        <a:pt x="1" y="50"/>
                      </a:lnTo>
                      <a:lnTo>
                        <a:pt x="3" y="43"/>
                      </a:lnTo>
                      <a:lnTo>
                        <a:pt x="7" y="36"/>
                      </a:lnTo>
                      <a:lnTo>
                        <a:pt x="12" y="32"/>
                      </a:lnTo>
                      <a:lnTo>
                        <a:pt x="20" y="30"/>
                      </a:lnTo>
                      <a:lnTo>
                        <a:pt x="28" y="30"/>
                      </a:lnTo>
                      <a:lnTo>
                        <a:pt x="41" y="29"/>
                      </a:lnTo>
                      <a:lnTo>
                        <a:pt x="59" y="28"/>
                      </a:lnTo>
                      <a:lnTo>
                        <a:pt x="81" y="26"/>
                      </a:lnTo>
                      <a:lnTo>
                        <a:pt x="106" y="25"/>
                      </a:lnTo>
                      <a:lnTo>
                        <a:pt x="134" y="23"/>
                      </a:lnTo>
                      <a:lnTo>
                        <a:pt x="165" y="20"/>
                      </a:lnTo>
                      <a:lnTo>
                        <a:pt x="196" y="18"/>
                      </a:lnTo>
                      <a:lnTo>
                        <a:pt x="228" y="15"/>
                      </a:lnTo>
                      <a:lnTo>
                        <a:pt x="291" y="11"/>
                      </a:lnTo>
                      <a:lnTo>
                        <a:pt x="321" y="8"/>
                      </a:lnTo>
                      <a:lnTo>
                        <a:pt x="348" y="6"/>
                      </a:lnTo>
                      <a:lnTo>
                        <a:pt x="373" y="4"/>
                      </a:lnTo>
                      <a:lnTo>
                        <a:pt x="394" y="3"/>
                      </a:lnTo>
                      <a:lnTo>
                        <a:pt x="412" y="1"/>
                      </a:lnTo>
                      <a:lnTo>
                        <a:pt x="423"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79" name="Freeform 91"/>
                <p:cNvSpPr>
                  <a:spLocks/>
                </p:cNvSpPr>
                <p:nvPr/>
              </p:nvSpPr>
              <p:spPr bwMode="auto">
                <a:xfrm>
                  <a:off x="9034742" y="4643437"/>
                  <a:ext cx="153988" cy="84138"/>
                </a:xfrm>
                <a:custGeom>
                  <a:avLst/>
                  <a:gdLst/>
                  <a:ahLst/>
                  <a:cxnLst>
                    <a:cxn ang="0">
                      <a:pos x="27" y="0"/>
                    </a:cxn>
                    <a:cxn ang="0">
                      <a:pos x="39" y="2"/>
                    </a:cxn>
                    <a:cxn ang="0">
                      <a:pos x="50" y="7"/>
                    </a:cxn>
                    <a:cxn ang="0">
                      <a:pos x="56" y="12"/>
                    </a:cxn>
                    <a:cxn ang="0">
                      <a:pos x="63" y="17"/>
                    </a:cxn>
                    <a:cxn ang="0">
                      <a:pos x="78" y="31"/>
                    </a:cxn>
                    <a:cxn ang="0">
                      <a:pos x="86" y="37"/>
                    </a:cxn>
                    <a:cxn ang="0">
                      <a:pos x="92" y="42"/>
                    </a:cxn>
                    <a:cxn ang="0">
                      <a:pos x="96" y="44"/>
                    </a:cxn>
                    <a:cxn ang="0">
                      <a:pos x="97" y="46"/>
                    </a:cxn>
                    <a:cxn ang="0">
                      <a:pos x="93" y="48"/>
                    </a:cxn>
                    <a:cxn ang="0">
                      <a:pos x="86" y="50"/>
                    </a:cxn>
                    <a:cxn ang="0">
                      <a:pos x="76" y="52"/>
                    </a:cxn>
                    <a:cxn ang="0">
                      <a:pos x="65" y="53"/>
                    </a:cxn>
                    <a:cxn ang="0">
                      <a:pos x="52" y="52"/>
                    </a:cxn>
                    <a:cxn ang="0">
                      <a:pos x="50" y="51"/>
                    </a:cxn>
                    <a:cxn ang="0">
                      <a:pos x="40" y="41"/>
                    </a:cxn>
                    <a:cxn ang="0">
                      <a:pos x="32" y="34"/>
                    </a:cxn>
                    <a:cxn ang="0">
                      <a:pos x="15" y="18"/>
                    </a:cxn>
                    <a:cxn ang="0">
                      <a:pos x="7" y="11"/>
                    </a:cxn>
                    <a:cxn ang="0">
                      <a:pos x="0" y="6"/>
                    </a:cxn>
                    <a:cxn ang="0">
                      <a:pos x="2" y="5"/>
                    </a:cxn>
                    <a:cxn ang="0">
                      <a:pos x="9" y="3"/>
                    </a:cxn>
                    <a:cxn ang="0">
                      <a:pos x="18" y="1"/>
                    </a:cxn>
                    <a:cxn ang="0">
                      <a:pos x="27" y="0"/>
                    </a:cxn>
                  </a:cxnLst>
                  <a:rect l="0" t="0" r="r" b="b"/>
                  <a:pathLst>
                    <a:path w="97" h="53">
                      <a:moveTo>
                        <a:pt x="27" y="0"/>
                      </a:moveTo>
                      <a:lnTo>
                        <a:pt x="39" y="2"/>
                      </a:lnTo>
                      <a:lnTo>
                        <a:pt x="50" y="7"/>
                      </a:lnTo>
                      <a:lnTo>
                        <a:pt x="56" y="12"/>
                      </a:lnTo>
                      <a:lnTo>
                        <a:pt x="63" y="17"/>
                      </a:lnTo>
                      <a:lnTo>
                        <a:pt x="78" y="31"/>
                      </a:lnTo>
                      <a:lnTo>
                        <a:pt x="86" y="37"/>
                      </a:lnTo>
                      <a:lnTo>
                        <a:pt x="92" y="42"/>
                      </a:lnTo>
                      <a:lnTo>
                        <a:pt x="96" y="44"/>
                      </a:lnTo>
                      <a:lnTo>
                        <a:pt x="97" y="46"/>
                      </a:lnTo>
                      <a:lnTo>
                        <a:pt x="93" y="48"/>
                      </a:lnTo>
                      <a:lnTo>
                        <a:pt x="86" y="50"/>
                      </a:lnTo>
                      <a:lnTo>
                        <a:pt x="76" y="52"/>
                      </a:lnTo>
                      <a:lnTo>
                        <a:pt x="65" y="53"/>
                      </a:lnTo>
                      <a:lnTo>
                        <a:pt x="52" y="52"/>
                      </a:lnTo>
                      <a:lnTo>
                        <a:pt x="50" y="51"/>
                      </a:lnTo>
                      <a:lnTo>
                        <a:pt x="40" y="41"/>
                      </a:lnTo>
                      <a:lnTo>
                        <a:pt x="32" y="34"/>
                      </a:lnTo>
                      <a:lnTo>
                        <a:pt x="15" y="18"/>
                      </a:lnTo>
                      <a:lnTo>
                        <a:pt x="7" y="11"/>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0" name="Freeform 92"/>
                <p:cNvSpPr>
                  <a:spLocks/>
                </p:cNvSpPr>
                <p:nvPr/>
              </p:nvSpPr>
              <p:spPr bwMode="auto">
                <a:xfrm>
                  <a:off x="8945842" y="4648200"/>
                  <a:ext cx="147638" cy="82550"/>
                </a:xfrm>
                <a:custGeom>
                  <a:avLst/>
                  <a:gdLst/>
                  <a:ahLst/>
                  <a:cxnLst>
                    <a:cxn ang="0">
                      <a:pos x="23" y="0"/>
                    </a:cxn>
                    <a:cxn ang="0">
                      <a:pos x="36" y="1"/>
                    </a:cxn>
                    <a:cxn ang="0">
                      <a:pos x="47" y="7"/>
                    </a:cxn>
                    <a:cxn ang="0">
                      <a:pos x="53" y="12"/>
                    </a:cxn>
                    <a:cxn ang="0">
                      <a:pos x="60" y="17"/>
                    </a:cxn>
                    <a:cxn ang="0">
                      <a:pos x="76" y="31"/>
                    </a:cxn>
                    <a:cxn ang="0">
                      <a:pos x="83" y="37"/>
                    </a:cxn>
                    <a:cxn ang="0">
                      <a:pos x="89" y="42"/>
                    </a:cxn>
                    <a:cxn ang="0">
                      <a:pos x="93" y="44"/>
                    </a:cxn>
                    <a:cxn ang="0">
                      <a:pos x="93" y="46"/>
                    </a:cxn>
                    <a:cxn ang="0">
                      <a:pos x="89" y="48"/>
                    </a:cxn>
                    <a:cxn ang="0">
                      <a:pos x="83" y="50"/>
                    </a:cxn>
                    <a:cxn ang="0">
                      <a:pos x="73" y="51"/>
                    </a:cxn>
                    <a:cxn ang="0">
                      <a:pos x="62" y="52"/>
                    </a:cxn>
                    <a:cxn ang="0">
                      <a:pos x="49" y="51"/>
                    </a:cxn>
                    <a:cxn ang="0">
                      <a:pos x="47" y="50"/>
                    </a:cxn>
                    <a:cxn ang="0">
                      <a:pos x="43" y="46"/>
                    </a:cxn>
                    <a:cxn ang="0">
                      <a:pos x="35" y="39"/>
                    </a:cxn>
                    <a:cxn ang="0">
                      <a:pos x="26" y="31"/>
                    </a:cxn>
                    <a:cxn ang="0">
                      <a:pos x="17" y="22"/>
                    </a:cxn>
                    <a:cxn ang="0">
                      <a:pos x="7" y="14"/>
                    </a:cxn>
                    <a:cxn ang="0">
                      <a:pos x="0" y="7"/>
                    </a:cxn>
                    <a:cxn ang="0">
                      <a:pos x="3" y="4"/>
                    </a:cxn>
                    <a:cxn ang="0">
                      <a:pos x="12" y="1"/>
                    </a:cxn>
                    <a:cxn ang="0">
                      <a:pos x="23" y="0"/>
                    </a:cxn>
                  </a:cxnLst>
                  <a:rect l="0" t="0" r="r" b="b"/>
                  <a:pathLst>
                    <a:path w="93" h="52">
                      <a:moveTo>
                        <a:pt x="23" y="0"/>
                      </a:moveTo>
                      <a:lnTo>
                        <a:pt x="36" y="1"/>
                      </a:lnTo>
                      <a:lnTo>
                        <a:pt x="47" y="7"/>
                      </a:lnTo>
                      <a:lnTo>
                        <a:pt x="53" y="12"/>
                      </a:lnTo>
                      <a:lnTo>
                        <a:pt x="60" y="17"/>
                      </a:lnTo>
                      <a:lnTo>
                        <a:pt x="76" y="31"/>
                      </a:lnTo>
                      <a:lnTo>
                        <a:pt x="83" y="37"/>
                      </a:lnTo>
                      <a:lnTo>
                        <a:pt x="89" y="42"/>
                      </a:lnTo>
                      <a:lnTo>
                        <a:pt x="93" y="44"/>
                      </a:lnTo>
                      <a:lnTo>
                        <a:pt x="93" y="46"/>
                      </a:lnTo>
                      <a:lnTo>
                        <a:pt x="89" y="48"/>
                      </a:lnTo>
                      <a:lnTo>
                        <a:pt x="83" y="50"/>
                      </a:lnTo>
                      <a:lnTo>
                        <a:pt x="73" y="51"/>
                      </a:lnTo>
                      <a:lnTo>
                        <a:pt x="62" y="52"/>
                      </a:lnTo>
                      <a:lnTo>
                        <a:pt x="49" y="51"/>
                      </a:lnTo>
                      <a:lnTo>
                        <a:pt x="47" y="50"/>
                      </a:lnTo>
                      <a:lnTo>
                        <a:pt x="43" y="46"/>
                      </a:lnTo>
                      <a:lnTo>
                        <a:pt x="35" y="39"/>
                      </a:lnTo>
                      <a:lnTo>
                        <a:pt x="26" y="31"/>
                      </a:lnTo>
                      <a:lnTo>
                        <a:pt x="17" y="22"/>
                      </a:lnTo>
                      <a:lnTo>
                        <a:pt x="7" y="14"/>
                      </a:lnTo>
                      <a:lnTo>
                        <a:pt x="0" y="7"/>
                      </a:lnTo>
                      <a:lnTo>
                        <a:pt x="3" y="4"/>
                      </a:lnTo>
                      <a:lnTo>
                        <a:pt x="12"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1" name="Freeform 93"/>
                <p:cNvSpPr>
                  <a:spLocks/>
                </p:cNvSpPr>
                <p:nvPr/>
              </p:nvSpPr>
              <p:spPr bwMode="auto">
                <a:xfrm>
                  <a:off x="8934729" y="4670425"/>
                  <a:ext cx="63500" cy="60325"/>
                </a:xfrm>
                <a:custGeom>
                  <a:avLst/>
                  <a:gdLst/>
                  <a:ahLst/>
                  <a:cxnLst>
                    <a:cxn ang="0">
                      <a:pos x="3" y="0"/>
                    </a:cxn>
                    <a:cxn ang="0">
                      <a:pos x="10" y="7"/>
                    </a:cxn>
                    <a:cxn ang="0">
                      <a:pos x="28" y="21"/>
                    </a:cxn>
                    <a:cxn ang="0">
                      <a:pos x="35" y="27"/>
                    </a:cxn>
                    <a:cxn ang="0">
                      <a:pos x="39" y="30"/>
                    </a:cxn>
                    <a:cxn ang="0">
                      <a:pos x="40" y="32"/>
                    </a:cxn>
                    <a:cxn ang="0">
                      <a:pos x="35" y="35"/>
                    </a:cxn>
                    <a:cxn ang="0">
                      <a:pos x="27" y="36"/>
                    </a:cxn>
                    <a:cxn ang="0">
                      <a:pos x="15" y="38"/>
                    </a:cxn>
                    <a:cxn ang="0">
                      <a:pos x="3" y="38"/>
                    </a:cxn>
                    <a:cxn ang="0">
                      <a:pos x="3" y="36"/>
                    </a:cxn>
                    <a:cxn ang="0">
                      <a:pos x="0" y="22"/>
                    </a:cxn>
                    <a:cxn ang="0">
                      <a:pos x="0" y="9"/>
                    </a:cxn>
                    <a:cxn ang="0">
                      <a:pos x="3" y="0"/>
                    </a:cxn>
                  </a:cxnLst>
                  <a:rect l="0" t="0" r="r" b="b"/>
                  <a:pathLst>
                    <a:path w="40" h="38">
                      <a:moveTo>
                        <a:pt x="3" y="0"/>
                      </a:moveTo>
                      <a:lnTo>
                        <a:pt x="10" y="7"/>
                      </a:lnTo>
                      <a:lnTo>
                        <a:pt x="28" y="21"/>
                      </a:lnTo>
                      <a:lnTo>
                        <a:pt x="35" y="27"/>
                      </a:lnTo>
                      <a:lnTo>
                        <a:pt x="39" y="30"/>
                      </a:lnTo>
                      <a:lnTo>
                        <a:pt x="40" y="32"/>
                      </a:lnTo>
                      <a:lnTo>
                        <a:pt x="35" y="35"/>
                      </a:lnTo>
                      <a:lnTo>
                        <a:pt x="27" y="36"/>
                      </a:lnTo>
                      <a:lnTo>
                        <a:pt x="15" y="38"/>
                      </a:lnTo>
                      <a:lnTo>
                        <a:pt x="3" y="38"/>
                      </a:lnTo>
                      <a:lnTo>
                        <a:pt x="3" y="36"/>
                      </a:lnTo>
                      <a:lnTo>
                        <a:pt x="0" y="22"/>
                      </a:lnTo>
                      <a:lnTo>
                        <a:pt x="0" y="9"/>
                      </a:lnTo>
                      <a:lnTo>
                        <a:pt x="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2" name="Freeform 94"/>
                <p:cNvSpPr>
                  <a:spLocks/>
                </p:cNvSpPr>
                <p:nvPr/>
              </p:nvSpPr>
              <p:spPr bwMode="auto">
                <a:xfrm>
                  <a:off x="9126817" y="4643437"/>
                  <a:ext cx="152400" cy="84138"/>
                </a:xfrm>
                <a:custGeom>
                  <a:avLst/>
                  <a:gdLst/>
                  <a:ahLst/>
                  <a:cxnLst>
                    <a:cxn ang="0">
                      <a:pos x="28" y="0"/>
                    </a:cxn>
                    <a:cxn ang="0">
                      <a:pos x="40" y="2"/>
                    </a:cxn>
                    <a:cxn ang="0">
                      <a:pos x="50" y="7"/>
                    </a:cxn>
                    <a:cxn ang="0">
                      <a:pos x="56" y="12"/>
                    </a:cxn>
                    <a:cxn ang="0">
                      <a:pos x="63" y="17"/>
                    </a:cxn>
                    <a:cxn ang="0">
                      <a:pos x="79" y="31"/>
                    </a:cxn>
                    <a:cxn ang="0">
                      <a:pos x="86" y="37"/>
                    </a:cxn>
                    <a:cxn ang="0">
                      <a:pos x="91" y="42"/>
                    </a:cxn>
                    <a:cxn ang="0">
                      <a:pos x="95" y="44"/>
                    </a:cxn>
                    <a:cxn ang="0">
                      <a:pos x="96" y="46"/>
                    </a:cxn>
                    <a:cxn ang="0">
                      <a:pos x="92" y="48"/>
                    </a:cxn>
                    <a:cxn ang="0">
                      <a:pos x="86" y="50"/>
                    </a:cxn>
                    <a:cxn ang="0">
                      <a:pos x="76" y="52"/>
                    </a:cxn>
                    <a:cxn ang="0">
                      <a:pos x="64" y="53"/>
                    </a:cxn>
                    <a:cxn ang="0">
                      <a:pos x="52" y="52"/>
                    </a:cxn>
                    <a:cxn ang="0">
                      <a:pos x="50" y="51"/>
                    </a:cxn>
                    <a:cxn ang="0">
                      <a:pos x="47" y="47"/>
                    </a:cxn>
                    <a:cxn ang="0">
                      <a:pos x="40" y="41"/>
                    </a:cxn>
                    <a:cxn ang="0">
                      <a:pos x="32" y="34"/>
                    </a:cxn>
                    <a:cxn ang="0">
                      <a:pos x="24" y="26"/>
                    </a:cxn>
                    <a:cxn ang="0">
                      <a:pos x="15" y="18"/>
                    </a:cxn>
                    <a:cxn ang="0">
                      <a:pos x="7" y="11"/>
                    </a:cxn>
                    <a:cxn ang="0">
                      <a:pos x="0" y="6"/>
                    </a:cxn>
                    <a:cxn ang="0">
                      <a:pos x="2" y="5"/>
                    </a:cxn>
                    <a:cxn ang="0">
                      <a:pos x="9" y="3"/>
                    </a:cxn>
                    <a:cxn ang="0">
                      <a:pos x="17" y="1"/>
                    </a:cxn>
                    <a:cxn ang="0">
                      <a:pos x="28" y="0"/>
                    </a:cxn>
                  </a:cxnLst>
                  <a:rect l="0" t="0" r="r" b="b"/>
                  <a:pathLst>
                    <a:path w="96" h="53">
                      <a:moveTo>
                        <a:pt x="28" y="0"/>
                      </a:moveTo>
                      <a:lnTo>
                        <a:pt x="40" y="2"/>
                      </a:lnTo>
                      <a:lnTo>
                        <a:pt x="50" y="7"/>
                      </a:lnTo>
                      <a:lnTo>
                        <a:pt x="56" y="12"/>
                      </a:lnTo>
                      <a:lnTo>
                        <a:pt x="63" y="17"/>
                      </a:lnTo>
                      <a:lnTo>
                        <a:pt x="79" y="31"/>
                      </a:lnTo>
                      <a:lnTo>
                        <a:pt x="86" y="37"/>
                      </a:lnTo>
                      <a:lnTo>
                        <a:pt x="91" y="42"/>
                      </a:lnTo>
                      <a:lnTo>
                        <a:pt x="95" y="44"/>
                      </a:lnTo>
                      <a:lnTo>
                        <a:pt x="96" y="46"/>
                      </a:lnTo>
                      <a:lnTo>
                        <a:pt x="92" y="48"/>
                      </a:lnTo>
                      <a:lnTo>
                        <a:pt x="86" y="50"/>
                      </a:lnTo>
                      <a:lnTo>
                        <a:pt x="76" y="52"/>
                      </a:lnTo>
                      <a:lnTo>
                        <a:pt x="64" y="53"/>
                      </a:lnTo>
                      <a:lnTo>
                        <a:pt x="52" y="52"/>
                      </a:lnTo>
                      <a:lnTo>
                        <a:pt x="50" y="51"/>
                      </a:lnTo>
                      <a:lnTo>
                        <a:pt x="47" y="47"/>
                      </a:lnTo>
                      <a:lnTo>
                        <a:pt x="40" y="41"/>
                      </a:lnTo>
                      <a:lnTo>
                        <a:pt x="32" y="34"/>
                      </a:lnTo>
                      <a:lnTo>
                        <a:pt x="24" y="26"/>
                      </a:lnTo>
                      <a:lnTo>
                        <a:pt x="15" y="18"/>
                      </a:lnTo>
                      <a:lnTo>
                        <a:pt x="7" y="11"/>
                      </a:lnTo>
                      <a:lnTo>
                        <a:pt x="0" y="6"/>
                      </a:lnTo>
                      <a:lnTo>
                        <a:pt x="2" y="5"/>
                      </a:lnTo>
                      <a:lnTo>
                        <a:pt x="9"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3" name="Freeform 95"/>
                <p:cNvSpPr>
                  <a:spLocks/>
                </p:cNvSpPr>
                <p:nvPr/>
              </p:nvSpPr>
              <p:spPr bwMode="auto">
                <a:xfrm>
                  <a:off x="9214129" y="4641850"/>
                  <a:ext cx="152400" cy="84138"/>
                </a:xfrm>
                <a:custGeom>
                  <a:avLst/>
                  <a:gdLst/>
                  <a:ahLst/>
                  <a:cxnLst>
                    <a:cxn ang="0">
                      <a:pos x="28" y="0"/>
                    </a:cxn>
                    <a:cxn ang="0">
                      <a:pos x="39" y="2"/>
                    </a:cxn>
                    <a:cxn ang="0">
                      <a:pos x="50" y="7"/>
                    </a:cxn>
                    <a:cxn ang="0">
                      <a:pos x="56" y="12"/>
                    </a:cxn>
                    <a:cxn ang="0">
                      <a:pos x="63" y="18"/>
                    </a:cxn>
                    <a:cxn ang="0">
                      <a:pos x="71" y="24"/>
                    </a:cxn>
                    <a:cxn ang="0">
                      <a:pos x="78" y="31"/>
                    </a:cxn>
                    <a:cxn ang="0">
                      <a:pos x="85" y="38"/>
                    </a:cxn>
                    <a:cxn ang="0">
                      <a:pos x="91" y="42"/>
                    </a:cxn>
                    <a:cxn ang="0">
                      <a:pos x="95" y="45"/>
                    </a:cxn>
                    <a:cxn ang="0">
                      <a:pos x="96" y="46"/>
                    </a:cxn>
                    <a:cxn ang="0">
                      <a:pos x="92" y="48"/>
                    </a:cxn>
                    <a:cxn ang="0">
                      <a:pos x="85" y="50"/>
                    </a:cxn>
                    <a:cxn ang="0">
                      <a:pos x="75" y="52"/>
                    </a:cxn>
                    <a:cxn ang="0">
                      <a:pos x="65" y="53"/>
                    </a:cxn>
                    <a:cxn ang="0">
                      <a:pos x="52" y="52"/>
                    </a:cxn>
                    <a:cxn ang="0">
                      <a:pos x="50" y="51"/>
                    </a:cxn>
                    <a:cxn ang="0">
                      <a:pos x="46" y="47"/>
                    </a:cxn>
                    <a:cxn ang="0">
                      <a:pos x="39" y="41"/>
                    </a:cxn>
                    <a:cxn ang="0">
                      <a:pos x="33" y="34"/>
                    </a:cxn>
                    <a:cxn ang="0">
                      <a:pos x="15" y="18"/>
                    </a:cxn>
                    <a:cxn ang="0">
                      <a:pos x="7" y="11"/>
                    </a:cxn>
                    <a:cxn ang="0">
                      <a:pos x="0" y="6"/>
                    </a:cxn>
                    <a:cxn ang="0">
                      <a:pos x="2" y="5"/>
                    </a:cxn>
                    <a:cxn ang="0">
                      <a:pos x="8" y="3"/>
                    </a:cxn>
                    <a:cxn ang="0">
                      <a:pos x="17" y="1"/>
                    </a:cxn>
                    <a:cxn ang="0">
                      <a:pos x="28" y="0"/>
                    </a:cxn>
                  </a:cxnLst>
                  <a:rect l="0" t="0" r="r" b="b"/>
                  <a:pathLst>
                    <a:path w="96" h="53">
                      <a:moveTo>
                        <a:pt x="28" y="0"/>
                      </a:moveTo>
                      <a:lnTo>
                        <a:pt x="39" y="2"/>
                      </a:lnTo>
                      <a:lnTo>
                        <a:pt x="50" y="7"/>
                      </a:lnTo>
                      <a:lnTo>
                        <a:pt x="56" y="12"/>
                      </a:lnTo>
                      <a:lnTo>
                        <a:pt x="63" y="18"/>
                      </a:lnTo>
                      <a:lnTo>
                        <a:pt x="71" y="24"/>
                      </a:lnTo>
                      <a:lnTo>
                        <a:pt x="78" y="31"/>
                      </a:lnTo>
                      <a:lnTo>
                        <a:pt x="85" y="38"/>
                      </a:lnTo>
                      <a:lnTo>
                        <a:pt x="91" y="42"/>
                      </a:lnTo>
                      <a:lnTo>
                        <a:pt x="95" y="45"/>
                      </a:lnTo>
                      <a:lnTo>
                        <a:pt x="96" y="46"/>
                      </a:lnTo>
                      <a:lnTo>
                        <a:pt x="92" y="48"/>
                      </a:lnTo>
                      <a:lnTo>
                        <a:pt x="85" y="50"/>
                      </a:lnTo>
                      <a:lnTo>
                        <a:pt x="75" y="52"/>
                      </a:lnTo>
                      <a:lnTo>
                        <a:pt x="65" y="53"/>
                      </a:lnTo>
                      <a:lnTo>
                        <a:pt x="52" y="52"/>
                      </a:lnTo>
                      <a:lnTo>
                        <a:pt x="50" y="51"/>
                      </a:lnTo>
                      <a:lnTo>
                        <a:pt x="46" y="47"/>
                      </a:lnTo>
                      <a:lnTo>
                        <a:pt x="39" y="41"/>
                      </a:lnTo>
                      <a:lnTo>
                        <a:pt x="33" y="34"/>
                      </a:lnTo>
                      <a:lnTo>
                        <a:pt x="15" y="18"/>
                      </a:lnTo>
                      <a:lnTo>
                        <a:pt x="7" y="11"/>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4" name="Freeform 96"/>
                <p:cNvSpPr>
                  <a:spLocks/>
                </p:cNvSpPr>
                <p:nvPr/>
              </p:nvSpPr>
              <p:spPr bwMode="auto">
                <a:xfrm>
                  <a:off x="9301442" y="4630737"/>
                  <a:ext cx="153988" cy="84138"/>
                </a:xfrm>
                <a:custGeom>
                  <a:avLst/>
                  <a:gdLst/>
                  <a:ahLst/>
                  <a:cxnLst>
                    <a:cxn ang="0">
                      <a:pos x="27" y="0"/>
                    </a:cxn>
                    <a:cxn ang="0">
                      <a:pos x="39" y="2"/>
                    </a:cxn>
                    <a:cxn ang="0">
                      <a:pos x="50" y="7"/>
                    </a:cxn>
                    <a:cxn ang="0">
                      <a:pos x="52" y="9"/>
                    </a:cxn>
                    <a:cxn ang="0">
                      <a:pos x="57" y="13"/>
                    </a:cxn>
                    <a:cxn ang="0">
                      <a:pos x="62" y="18"/>
                    </a:cxn>
                    <a:cxn ang="0">
                      <a:pos x="70" y="24"/>
                    </a:cxn>
                    <a:cxn ang="0">
                      <a:pos x="86" y="38"/>
                    </a:cxn>
                    <a:cxn ang="0">
                      <a:pos x="92" y="42"/>
                    </a:cxn>
                    <a:cxn ang="0">
                      <a:pos x="96" y="45"/>
                    </a:cxn>
                    <a:cxn ang="0">
                      <a:pos x="97" y="47"/>
                    </a:cxn>
                    <a:cxn ang="0">
                      <a:pos x="93" y="49"/>
                    </a:cxn>
                    <a:cxn ang="0">
                      <a:pos x="86" y="51"/>
                    </a:cxn>
                    <a:cxn ang="0">
                      <a:pos x="76" y="52"/>
                    </a:cxn>
                    <a:cxn ang="0">
                      <a:pos x="64" y="53"/>
                    </a:cxn>
                    <a:cxn ang="0">
                      <a:pos x="52" y="52"/>
                    </a:cxn>
                    <a:cxn ang="0">
                      <a:pos x="50" y="51"/>
                    </a:cxn>
                    <a:cxn ang="0">
                      <a:pos x="40" y="41"/>
                    </a:cxn>
                    <a:cxn ang="0">
                      <a:pos x="32" y="34"/>
                    </a:cxn>
                    <a:cxn ang="0">
                      <a:pos x="15" y="18"/>
                    </a:cxn>
                    <a:cxn ang="0">
                      <a:pos x="7" y="12"/>
                    </a:cxn>
                    <a:cxn ang="0">
                      <a:pos x="0" y="6"/>
                    </a:cxn>
                    <a:cxn ang="0">
                      <a:pos x="2" y="5"/>
                    </a:cxn>
                    <a:cxn ang="0">
                      <a:pos x="9" y="3"/>
                    </a:cxn>
                    <a:cxn ang="0">
                      <a:pos x="18" y="1"/>
                    </a:cxn>
                    <a:cxn ang="0">
                      <a:pos x="27" y="0"/>
                    </a:cxn>
                  </a:cxnLst>
                  <a:rect l="0" t="0" r="r" b="b"/>
                  <a:pathLst>
                    <a:path w="97" h="53">
                      <a:moveTo>
                        <a:pt x="27" y="0"/>
                      </a:moveTo>
                      <a:lnTo>
                        <a:pt x="39" y="2"/>
                      </a:lnTo>
                      <a:lnTo>
                        <a:pt x="50" y="7"/>
                      </a:lnTo>
                      <a:lnTo>
                        <a:pt x="52" y="9"/>
                      </a:lnTo>
                      <a:lnTo>
                        <a:pt x="57" y="13"/>
                      </a:lnTo>
                      <a:lnTo>
                        <a:pt x="62" y="18"/>
                      </a:lnTo>
                      <a:lnTo>
                        <a:pt x="70" y="24"/>
                      </a:lnTo>
                      <a:lnTo>
                        <a:pt x="86" y="38"/>
                      </a:lnTo>
                      <a:lnTo>
                        <a:pt x="92" y="42"/>
                      </a:lnTo>
                      <a:lnTo>
                        <a:pt x="96" y="45"/>
                      </a:lnTo>
                      <a:lnTo>
                        <a:pt x="97" y="47"/>
                      </a:lnTo>
                      <a:lnTo>
                        <a:pt x="93" y="49"/>
                      </a:lnTo>
                      <a:lnTo>
                        <a:pt x="86" y="51"/>
                      </a:lnTo>
                      <a:lnTo>
                        <a:pt x="76" y="52"/>
                      </a:lnTo>
                      <a:lnTo>
                        <a:pt x="64" y="53"/>
                      </a:lnTo>
                      <a:lnTo>
                        <a:pt x="52" y="52"/>
                      </a:lnTo>
                      <a:lnTo>
                        <a:pt x="50" y="51"/>
                      </a:lnTo>
                      <a:lnTo>
                        <a:pt x="40" y="41"/>
                      </a:lnTo>
                      <a:lnTo>
                        <a:pt x="32" y="34"/>
                      </a:lnTo>
                      <a:lnTo>
                        <a:pt x="15" y="18"/>
                      </a:lnTo>
                      <a:lnTo>
                        <a:pt x="7" y="12"/>
                      </a:lnTo>
                      <a:lnTo>
                        <a:pt x="0" y="6"/>
                      </a:lnTo>
                      <a:lnTo>
                        <a:pt x="2" y="5"/>
                      </a:lnTo>
                      <a:lnTo>
                        <a:pt x="9" y="3"/>
                      </a:lnTo>
                      <a:lnTo>
                        <a:pt x="18" y="1"/>
                      </a:lnTo>
                      <a:lnTo>
                        <a:pt x="27"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5" name="Freeform 97"/>
                <p:cNvSpPr>
                  <a:spLocks/>
                </p:cNvSpPr>
                <p:nvPr/>
              </p:nvSpPr>
              <p:spPr bwMode="auto">
                <a:xfrm>
                  <a:off x="9387167" y="4616450"/>
                  <a:ext cx="152400" cy="85725"/>
                </a:xfrm>
                <a:custGeom>
                  <a:avLst/>
                  <a:gdLst/>
                  <a:ahLst/>
                  <a:cxnLst>
                    <a:cxn ang="0">
                      <a:pos x="28" y="0"/>
                    </a:cxn>
                    <a:cxn ang="0">
                      <a:pos x="40" y="2"/>
                    </a:cxn>
                    <a:cxn ang="0">
                      <a:pos x="50" y="7"/>
                    </a:cxn>
                    <a:cxn ang="0">
                      <a:pos x="56" y="13"/>
                    </a:cxn>
                    <a:cxn ang="0">
                      <a:pos x="63" y="19"/>
                    </a:cxn>
                    <a:cxn ang="0">
                      <a:pos x="71" y="25"/>
                    </a:cxn>
                    <a:cxn ang="0">
                      <a:pos x="79" y="31"/>
                    </a:cxn>
                    <a:cxn ang="0">
                      <a:pos x="86" y="38"/>
                    </a:cxn>
                    <a:cxn ang="0">
                      <a:pos x="91" y="42"/>
                    </a:cxn>
                    <a:cxn ang="0">
                      <a:pos x="95" y="45"/>
                    </a:cxn>
                    <a:cxn ang="0">
                      <a:pos x="96" y="47"/>
                    </a:cxn>
                    <a:cxn ang="0">
                      <a:pos x="92" y="49"/>
                    </a:cxn>
                    <a:cxn ang="0">
                      <a:pos x="86" y="51"/>
                    </a:cxn>
                    <a:cxn ang="0">
                      <a:pos x="76" y="53"/>
                    </a:cxn>
                    <a:cxn ang="0">
                      <a:pos x="64" y="54"/>
                    </a:cxn>
                    <a:cxn ang="0">
                      <a:pos x="52" y="53"/>
                    </a:cxn>
                    <a:cxn ang="0">
                      <a:pos x="50" y="52"/>
                    </a:cxn>
                    <a:cxn ang="0">
                      <a:pos x="47" y="47"/>
                    </a:cxn>
                    <a:cxn ang="0">
                      <a:pos x="40" y="42"/>
                    </a:cxn>
                    <a:cxn ang="0">
                      <a:pos x="24" y="27"/>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40" y="2"/>
                      </a:lnTo>
                      <a:lnTo>
                        <a:pt x="50" y="7"/>
                      </a:lnTo>
                      <a:lnTo>
                        <a:pt x="56" y="13"/>
                      </a:lnTo>
                      <a:lnTo>
                        <a:pt x="63" y="19"/>
                      </a:lnTo>
                      <a:lnTo>
                        <a:pt x="71" y="25"/>
                      </a:lnTo>
                      <a:lnTo>
                        <a:pt x="79" y="31"/>
                      </a:lnTo>
                      <a:lnTo>
                        <a:pt x="86" y="38"/>
                      </a:lnTo>
                      <a:lnTo>
                        <a:pt x="91" y="42"/>
                      </a:lnTo>
                      <a:lnTo>
                        <a:pt x="95" y="45"/>
                      </a:lnTo>
                      <a:lnTo>
                        <a:pt x="96" y="47"/>
                      </a:lnTo>
                      <a:lnTo>
                        <a:pt x="92" y="49"/>
                      </a:lnTo>
                      <a:lnTo>
                        <a:pt x="86" y="51"/>
                      </a:lnTo>
                      <a:lnTo>
                        <a:pt x="76" y="53"/>
                      </a:lnTo>
                      <a:lnTo>
                        <a:pt x="64" y="54"/>
                      </a:lnTo>
                      <a:lnTo>
                        <a:pt x="52" y="53"/>
                      </a:lnTo>
                      <a:lnTo>
                        <a:pt x="50" y="52"/>
                      </a:lnTo>
                      <a:lnTo>
                        <a:pt x="47" y="47"/>
                      </a:lnTo>
                      <a:lnTo>
                        <a:pt x="40" y="42"/>
                      </a:lnTo>
                      <a:lnTo>
                        <a:pt x="24" y="27"/>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6" name="Freeform 98"/>
                <p:cNvSpPr>
                  <a:spLocks/>
                </p:cNvSpPr>
                <p:nvPr/>
              </p:nvSpPr>
              <p:spPr bwMode="auto">
                <a:xfrm>
                  <a:off x="9469717" y="4602162"/>
                  <a:ext cx="152400" cy="85725"/>
                </a:xfrm>
                <a:custGeom>
                  <a:avLst/>
                  <a:gdLst/>
                  <a:ahLst/>
                  <a:cxnLst>
                    <a:cxn ang="0">
                      <a:pos x="28" y="0"/>
                    </a:cxn>
                    <a:cxn ang="0">
                      <a:pos x="39" y="2"/>
                    </a:cxn>
                    <a:cxn ang="0">
                      <a:pos x="50" y="7"/>
                    </a:cxn>
                    <a:cxn ang="0">
                      <a:pos x="56" y="13"/>
                    </a:cxn>
                    <a:cxn ang="0">
                      <a:pos x="63" y="19"/>
                    </a:cxn>
                    <a:cxn ang="0">
                      <a:pos x="71" y="25"/>
                    </a:cxn>
                    <a:cxn ang="0">
                      <a:pos x="78" y="32"/>
                    </a:cxn>
                    <a:cxn ang="0">
                      <a:pos x="85" y="38"/>
                    </a:cxn>
                    <a:cxn ang="0">
                      <a:pos x="91" y="42"/>
                    </a:cxn>
                    <a:cxn ang="0">
                      <a:pos x="95" y="45"/>
                    </a:cxn>
                    <a:cxn ang="0">
                      <a:pos x="96" y="47"/>
                    </a:cxn>
                    <a:cxn ang="0">
                      <a:pos x="92" y="49"/>
                    </a:cxn>
                    <a:cxn ang="0">
                      <a:pos x="85" y="51"/>
                    </a:cxn>
                    <a:cxn ang="0">
                      <a:pos x="76" y="53"/>
                    </a:cxn>
                    <a:cxn ang="0">
                      <a:pos x="65" y="54"/>
                    </a:cxn>
                    <a:cxn ang="0">
                      <a:pos x="52" y="53"/>
                    </a:cxn>
                    <a:cxn ang="0">
                      <a:pos x="50" y="52"/>
                    </a:cxn>
                    <a:cxn ang="0">
                      <a:pos x="46" y="47"/>
                    </a:cxn>
                    <a:cxn ang="0">
                      <a:pos x="39" y="42"/>
                    </a:cxn>
                    <a:cxn ang="0">
                      <a:pos x="33" y="35"/>
                    </a:cxn>
                    <a:cxn ang="0">
                      <a:pos x="15" y="19"/>
                    </a:cxn>
                    <a:cxn ang="0">
                      <a:pos x="7" y="12"/>
                    </a:cxn>
                    <a:cxn ang="0">
                      <a:pos x="0" y="6"/>
                    </a:cxn>
                    <a:cxn ang="0">
                      <a:pos x="2" y="5"/>
                    </a:cxn>
                    <a:cxn ang="0">
                      <a:pos x="8" y="3"/>
                    </a:cxn>
                    <a:cxn ang="0">
                      <a:pos x="17" y="1"/>
                    </a:cxn>
                    <a:cxn ang="0">
                      <a:pos x="28" y="0"/>
                    </a:cxn>
                  </a:cxnLst>
                  <a:rect l="0" t="0" r="r" b="b"/>
                  <a:pathLst>
                    <a:path w="96" h="54">
                      <a:moveTo>
                        <a:pt x="28" y="0"/>
                      </a:moveTo>
                      <a:lnTo>
                        <a:pt x="39" y="2"/>
                      </a:lnTo>
                      <a:lnTo>
                        <a:pt x="50" y="7"/>
                      </a:lnTo>
                      <a:lnTo>
                        <a:pt x="56" y="13"/>
                      </a:lnTo>
                      <a:lnTo>
                        <a:pt x="63" y="19"/>
                      </a:lnTo>
                      <a:lnTo>
                        <a:pt x="71" y="25"/>
                      </a:lnTo>
                      <a:lnTo>
                        <a:pt x="78" y="32"/>
                      </a:lnTo>
                      <a:lnTo>
                        <a:pt x="85" y="38"/>
                      </a:lnTo>
                      <a:lnTo>
                        <a:pt x="91" y="42"/>
                      </a:lnTo>
                      <a:lnTo>
                        <a:pt x="95" y="45"/>
                      </a:lnTo>
                      <a:lnTo>
                        <a:pt x="96" y="47"/>
                      </a:lnTo>
                      <a:lnTo>
                        <a:pt x="92" y="49"/>
                      </a:lnTo>
                      <a:lnTo>
                        <a:pt x="85" y="51"/>
                      </a:lnTo>
                      <a:lnTo>
                        <a:pt x="76" y="53"/>
                      </a:lnTo>
                      <a:lnTo>
                        <a:pt x="65" y="54"/>
                      </a:lnTo>
                      <a:lnTo>
                        <a:pt x="52" y="53"/>
                      </a:lnTo>
                      <a:lnTo>
                        <a:pt x="50" y="52"/>
                      </a:lnTo>
                      <a:lnTo>
                        <a:pt x="46" y="47"/>
                      </a:lnTo>
                      <a:lnTo>
                        <a:pt x="39" y="42"/>
                      </a:lnTo>
                      <a:lnTo>
                        <a:pt x="33" y="35"/>
                      </a:lnTo>
                      <a:lnTo>
                        <a:pt x="15" y="19"/>
                      </a:lnTo>
                      <a:lnTo>
                        <a:pt x="7" y="12"/>
                      </a:lnTo>
                      <a:lnTo>
                        <a:pt x="0" y="6"/>
                      </a:lnTo>
                      <a:lnTo>
                        <a:pt x="2" y="5"/>
                      </a:lnTo>
                      <a:lnTo>
                        <a:pt x="8" y="3"/>
                      </a:lnTo>
                      <a:lnTo>
                        <a:pt x="17" y="1"/>
                      </a:lnTo>
                      <a:lnTo>
                        <a:pt x="2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7" name="Freeform 99"/>
                <p:cNvSpPr>
                  <a:spLocks/>
                </p:cNvSpPr>
                <p:nvPr/>
              </p:nvSpPr>
              <p:spPr bwMode="auto">
                <a:xfrm>
                  <a:off x="9553854" y="4591050"/>
                  <a:ext cx="123825" cy="84138"/>
                </a:xfrm>
                <a:custGeom>
                  <a:avLst/>
                  <a:gdLst/>
                  <a:ahLst/>
                  <a:cxnLst>
                    <a:cxn ang="0">
                      <a:pos x="18" y="0"/>
                    </a:cxn>
                    <a:cxn ang="0">
                      <a:pos x="27" y="0"/>
                    </a:cxn>
                    <a:cxn ang="0">
                      <a:pos x="39" y="1"/>
                    </a:cxn>
                    <a:cxn ang="0">
                      <a:pos x="50" y="6"/>
                    </a:cxn>
                    <a:cxn ang="0">
                      <a:pos x="55" y="11"/>
                    </a:cxn>
                    <a:cxn ang="0">
                      <a:pos x="61" y="15"/>
                    </a:cxn>
                    <a:cxn ang="0">
                      <a:pos x="74" y="27"/>
                    </a:cxn>
                    <a:cxn ang="0">
                      <a:pos x="78" y="39"/>
                    </a:cxn>
                    <a:cxn ang="0">
                      <a:pos x="78" y="51"/>
                    </a:cxn>
                    <a:cxn ang="0">
                      <a:pos x="65" y="53"/>
                    </a:cxn>
                    <a:cxn ang="0">
                      <a:pos x="52" y="52"/>
                    </a:cxn>
                    <a:cxn ang="0">
                      <a:pos x="50" y="51"/>
                    </a:cxn>
                    <a:cxn ang="0">
                      <a:pos x="46" y="46"/>
                    </a:cxn>
                    <a:cxn ang="0">
                      <a:pos x="40" y="42"/>
                    </a:cxn>
                    <a:cxn ang="0">
                      <a:pos x="32" y="34"/>
                    </a:cxn>
                    <a:cxn ang="0">
                      <a:pos x="15" y="18"/>
                    </a:cxn>
                    <a:cxn ang="0">
                      <a:pos x="7" y="11"/>
                    </a:cxn>
                    <a:cxn ang="0">
                      <a:pos x="0" y="5"/>
                    </a:cxn>
                    <a:cxn ang="0">
                      <a:pos x="2" y="4"/>
                    </a:cxn>
                    <a:cxn ang="0">
                      <a:pos x="9" y="2"/>
                    </a:cxn>
                    <a:cxn ang="0">
                      <a:pos x="18" y="0"/>
                    </a:cxn>
                  </a:cxnLst>
                  <a:rect l="0" t="0" r="r" b="b"/>
                  <a:pathLst>
                    <a:path w="78" h="53">
                      <a:moveTo>
                        <a:pt x="18" y="0"/>
                      </a:moveTo>
                      <a:lnTo>
                        <a:pt x="27" y="0"/>
                      </a:lnTo>
                      <a:lnTo>
                        <a:pt x="39" y="1"/>
                      </a:lnTo>
                      <a:lnTo>
                        <a:pt x="50" y="6"/>
                      </a:lnTo>
                      <a:lnTo>
                        <a:pt x="55" y="11"/>
                      </a:lnTo>
                      <a:lnTo>
                        <a:pt x="61" y="15"/>
                      </a:lnTo>
                      <a:lnTo>
                        <a:pt x="74" y="27"/>
                      </a:lnTo>
                      <a:lnTo>
                        <a:pt x="78" y="39"/>
                      </a:lnTo>
                      <a:lnTo>
                        <a:pt x="78" y="51"/>
                      </a:lnTo>
                      <a:lnTo>
                        <a:pt x="65" y="53"/>
                      </a:lnTo>
                      <a:lnTo>
                        <a:pt x="52" y="52"/>
                      </a:lnTo>
                      <a:lnTo>
                        <a:pt x="50" y="51"/>
                      </a:lnTo>
                      <a:lnTo>
                        <a:pt x="46" y="46"/>
                      </a:lnTo>
                      <a:lnTo>
                        <a:pt x="40" y="42"/>
                      </a:lnTo>
                      <a:lnTo>
                        <a:pt x="32" y="34"/>
                      </a:lnTo>
                      <a:lnTo>
                        <a:pt x="15" y="18"/>
                      </a:lnTo>
                      <a:lnTo>
                        <a:pt x="7" y="11"/>
                      </a:lnTo>
                      <a:lnTo>
                        <a:pt x="0" y="5"/>
                      </a:lnTo>
                      <a:lnTo>
                        <a:pt x="2" y="4"/>
                      </a:lnTo>
                      <a:lnTo>
                        <a:pt x="9" y="2"/>
                      </a:lnTo>
                      <a:lnTo>
                        <a:pt x="18"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8" name="Freeform 100"/>
                <p:cNvSpPr>
                  <a:spLocks/>
                </p:cNvSpPr>
                <p:nvPr/>
              </p:nvSpPr>
              <p:spPr bwMode="auto">
                <a:xfrm>
                  <a:off x="9002992" y="4494212"/>
                  <a:ext cx="587375" cy="130175"/>
                </a:xfrm>
                <a:custGeom>
                  <a:avLst/>
                  <a:gdLst/>
                  <a:ahLst/>
                  <a:cxnLst>
                    <a:cxn ang="0">
                      <a:pos x="338" y="0"/>
                    </a:cxn>
                    <a:cxn ang="0">
                      <a:pos x="349" y="2"/>
                    </a:cxn>
                    <a:cxn ang="0">
                      <a:pos x="358" y="8"/>
                    </a:cxn>
                    <a:cxn ang="0">
                      <a:pos x="367" y="17"/>
                    </a:cxn>
                    <a:cxn ang="0">
                      <a:pos x="370" y="26"/>
                    </a:cxn>
                    <a:cxn ang="0">
                      <a:pos x="370" y="33"/>
                    </a:cxn>
                    <a:cxn ang="0">
                      <a:pos x="367" y="39"/>
                    </a:cxn>
                    <a:cxn ang="0">
                      <a:pos x="358" y="44"/>
                    </a:cxn>
                    <a:cxn ang="0">
                      <a:pos x="345" y="48"/>
                    </a:cxn>
                    <a:cxn ang="0">
                      <a:pos x="329" y="51"/>
                    </a:cxn>
                    <a:cxn ang="0">
                      <a:pos x="307" y="54"/>
                    </a:cxn>
                    <a:cxn ang="0">
                      <a:pos x="288" y="56"/>
                    </a:cxn>
                    <a:cxn ang="0">
                      <a:pos x="264" y="57"/>
                    </a:cxn>
                    <a:cxn ang="0">
                      <a:pos x="238" y="59"/>
                    </a:cxn>
                    <a:cxn ang="0">
                      <a:pos x="209" y="60"/>
                    </a:cxn>
                    <a:cxn ang="0">
                      <a:pos x="151" y="61"/>
                    </a:cxn>
                    <a:cxn ang="0">
                      <a:pos x="124" y="63"/>
                    </a:cxn>
                    <a:cxn ang="0">
                      <a:pos x="100" y="64"/>
                    </a:cxn>
                    <a:cxn ang="0">
                      <a:pos x="80" y="66"/>
                    </a:cxn>
                    <a:cxn ang="0">
                      <a:pos x="65" y="68"/>
                    </a:cxn>
                    <a:cxn ang="0">
                      <a:pos x="44" y="72"/>
                    </a:cxn>
                    <a:cxn ang="0">
                      <a:pos x="28" y="76"/>
                    </a:cxn>
                    <a:cxn ang="0">
                      <a:pos x="18" y="79"/>
                    </a:cxn>
                    <a:cxn ang="0">
                      <a:pos x="12" y="81"/>
                    </a:cxn>
                    <a:cxn ang="0">
                      <a:pos x="10" y="82"/>
                    </a:cxn>
                    <a:cxn ang="0">
                      <a:pos x="9" y="81"/>
                    </a:cxn>
                    <a:cxn ang="0">
                      <a:pos x="7" y="78"/>
                    </a:cxn>
                    <a:cxn ang="0">
                      <a:pos x="5" y="73"/>
                    </a:cxn>
                    <a:cxn ang="0">
                      <a:pos x="2" y="67"/>
                    </a:cxn>
                    <a:cxn ang="0">
                      <a:pos x="0" y="61"/>
                    </a:cxn>
                    <a:cxn ang="0">
                      <a:pos x="0" y="56"/>
                    </a:cxn>
                    <a:cxn ang="0">
                      <a:pos x="2" y="49"/>
                    </a:cxn>
                    <a:cxn ang="0">
                      <a:pos x="7" y="44"/>
                    </a:cxn>
                    <a:cxn ang="0">
                      <a:pos x="15" y="40"/>
                    </a:cxn>
                    <a:cxn ang="0">
                      <a:pos x="38" y="34"/>
                    </a:cxn>
                    <a:cxn ang="0">
                      <a:pos x="62" y="30"/>
                    </a:cxn>
                    <a:cxn ang="0">
                      <a:pos x="88" y="27"/>
                    </a:cxn>
                    <a:cxn ang="0">
                      <a:pos x="117" y="25"/>
                    </a:cxn>
                    <a:cxn ang="0">
                      <a:pos x="144" y="24"/>
                    </a:cxn>
                    <a:cxn ang="0">
                      <a:pos x="166" y="23"/>
                    </a:cxn>
                    <a:cxn ang="0">
                      <a:pos x="190" y="21"/>
                    </a:cxn>
                    <a:cxn ang="0">
                      <a:pos x="217" y="19"/>
                    </a:cxn>
                    <a:cxn ang="0">
                      <a:pos x="244" y="17"/>
                    </a:cxn>
                    <a:cxn ang="0">
                      <a:pos x="269" y="13"/>
                    </a:cxn>
                    <a:cxn ang="0">
                      <a:pos x="290" y="10"/>
                    </a:cxn>
                    <a:cxn ang="0">
                      <a:pos x="307" y="6"/>
                    </a:cxn>
                    <a:cxn ang="0">
                      <a:pos x="325" y="2"/>
                    </a:cxn>
                    <a:cxn ang="0">
                      <a:pos x="338" y="0"/>
                    </a:cxn>
                  </a:cxnLst>
                  <a:rect l="0" t="0" r="r" b="b"/>
                  <a:pathLst>
                    <a:path w="370" h="82">
                      <a:moveTo>
                        <a:pt x="338" y="0"/>
                      </a:moveTo>
                      <a:lnTo>
                        <a:pt x="349" y="2"/>
                      </a:lnTo>
                      <a:lnTo>
                        <a:pt x="358" y="8"/>
                      </a:lnTo>
                      <a:lnTo>
                        <a:pt x="367" y="17"/>
                      </a:lnTo>
                      <a:lnTo>
                        <a:pt x="370" y="26"/>
                      </a:lnTo>
                      <a:lnTo>
                        <a:pt x="370" y="33"/>
                      </a:lnTo>
                      <a:lnTo>
                        <a:pt x="367" y="39"/>
                      </a:lnTo>
                      <a:lnTo>
                        <a:pt x="358" y="44"/>
                      </a:lnTo>
                      <a:lnTo>
                        <a:pt x="345" y="48"/>
                      </a:lnTo>
                      <a:lnTo>
                        <a:pt x="329" y="51"/>
                      </a:lnTo>
                      <a:lnTo>
                        <a:pt x="307" y="54"/>
                      </a:lnTo>
                      <a:lnTo>
                        <a:pt x="288" y="56"/>
                      </a:lnTo>
                      <a:lnTo>
                        <a:pt x="264" y="57"/>
                      </a:lnTo>
                      <a:lnTo>
                        <a:pt x="238" y="59"/>
                      </a:lnTo>
                      <a:lnTo>
                        <a:pt x="209" y="60"/>
                      </a:lnTo>
                      <a:lnTo>
                        <a:pt x="151" y="61"/>
                      </a:lnTo>
                      <a:lnTo>
                        <a:pt x="124" y="63"/>
                      </a:lnTo>
                      <a:lnTo>
                        <a:pt x="100" y="64"/>
                      </a:lnTo>
                      <a:lnTo>
                        <a:pt x="80" y="66"/>
                      </a:lnTo>
                      <a:lnTo>
                        <a:pt x="65" y="68"/>
                      </a:lnTo>
                      <a:lnTo>
                        <a:pt x="44" y="72"/>
                      </a:lnTo>
                      <a:lnTo>
                        <a:pt x="28" y="76"/>
                      </a:lnTo>
                      <a:lnTo>
                        <a:pt x="18" y="79"/>
                      </a:lnTo>
                      <a:lnTo>
                        <a:pt x="12" y="81"/>
                      </a:lnTo>
                      <a:lnTo>
                        <a:pt x="10" y="82"/>
                      </a:lnTo>
                      <a:lnTo>
                        <a:pt x="9" y="81"/>
                      </a:lnTo>
                      <a:lnTo>
                        <a:pt x="7" y="78"/>
                      </a:lnTo>
                      <a:lnTo>
                        <a:pt x="5" y="73"/>
                      </a:lnTo>
                      <a:lnTo>
                        <a:pt x="2" y="67"/>
                      </a:lnTo>
                      <a:lnTo>
                        <a:pt x="0" y="61"/>
                      </a:lnTo>
                      <a:lnTo>
                        <a:pt x="0" y="56"/>
                      </a:lnTo>
                      <a:lnTo>
                        <a:pt x="2" y="49"/>
                      </a:lnTo>
                      <a:lnTo>
                        <a:pt x="7" y="44"/>
                      </a:lnTo>
                      <a:lnTo>
                        <a:pt x="15" y="40"/>
                      </a:lnTo>
                      <a:lnTo>
                        <a:pt x="38" y="34"/>
                      </a:lnTo>
                      <a:lnTo>
                        <a:pt x="62" y="30"/>
                      </a:lnTo>
                      <a:lnTo>
                        <a:pt x="88" y="27"/>
                      </a:lnTo>
                      <a:lnTo>
                        <a:pt x="117" y="25"/>
                      </a:lnTo>
                      <a:lnTo>
                        <a:pt x="144" y="24"/>
                      </a:lnTo>
                      <a:lnTo>
                        <a:pt x="166" y="23"/>
                      </a:lnTo>
                      <a:lnTo>
                        <a:pt x="190" y="21"/>
                      </a:lnTo>
                      <a:lnTo>
                        <a:pt x="217" y="19"/>
                      </a:lnTo>
                      <a:lnTo>
                        <a:pt x="244" y="17"/>
                      </a:lnTo>
                      <a:lnTo>
                        <a:pt x="269" y="13"/>
                      </a:lnTo>
                      <a:lnTo>
                        <a:pt x="290" y="10"/>
                      </a:lnTo>
                      <a:lnTo>
                        <a:pt x="307" y="6"/>
                      </a:lnTo>
                      <a:lnTo>
                        <a:pt x="325" y="2"/>
                      </a:lnTo>
                      <a:lnTo>
                        <a:pt x="338" y="0"/>
                      </a:lnTo>
                      <a:close/>
                    </a:path>
                  </a:pathLst>
                </a:custGeom>
                <a:solidFill>
                  <a:schemeClr val="bg2">
                    <a:lumMod val="2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89" name="Freeform 101"/>
                <p:cNvSpPr>
                  <a:spLocks/>
                </p:cNvSpPr>
                <p:nvPr/>
              </p:nvSpPr>
              <p:spPr bwMode="auto">
                <a:xfrm>
                  <a:off x="9080779" y="4548187"/>
                  <a:ext cx="127000" cy="71438"/>
                </a:xfrm>
                <a:custGeom>
                  <a:avLst/>
                  <a:gdLst/>
                  <a:ahLst/>
                  <a:cxnLst>
                    <a:cxn ang="0">
                      <a:pos x="23" y="0"/>
                    </a:cxn>
                    <a:cxn ang="0">
                      <a:pos x="33" y="2"/>
                    </a:cxn>
                    <a:cxn ang="0">
                      <a:pos x="42" y="6"/>
                    </a:cxn>
                    <a:cxn ang="0">
                      <a:pos x="44" y="8"/>
                    </a:cxn>
                    <a:cxn ang="0">
                      <a:pos x="49" y="12"/>
                    </a:cxn>
                    <a:cxn ang="0">
                      <a:pos x="55" y="18"/>
                    </a:cxn>
                    <a:cxn ang="0">
                      <a:pos x="64" y="25"/>
                    </a:cxn>
                    <a:cxn ang="0">
                      <a:pos x="71" y="30"/>
                    </a:cxn>
                    <a:cxn ang="0">
                      <a:pos x="77" y="35"/>
                    </a:cxn>
                    <a:cxn ang="0">
                      <a:pos x="80" y="37"/>
                    </a:cxn>
                    <a:cxn ang="0">
                      <a:pos x="80" y="39"/>
                    </a:cxn>
                    <a:cxn ang="0">
                      <a:pos x="76" y="42"/>
                    </a:cxn>
                    <a:cxn ang="0">
                      <a:pos x="67" y="44"/>
                    </a:cxn>
                    <a:cxn ang="0">
                      <a:pos x="55" y="45"/>
                    </a:cxn>
                    <a:cxn ang="0">
                      <a:pos x="43" y="44"/>
                    </a:cxn>
                    <a:cxn ang="0">
                      <a:pos x="38" y="38"/>
                    </a:cxn>
                    <a:cxn ang="0">
                      <a:pos x="31" y="32"/>
                    </a:cxn>
                    <a:cxn ang="0">
                      <a:pos x="23" y="26"/>
                    </a:cxn>
                    <a:cxn ang="0">
                      <a:pos x="15" y="18"/>
                    </a:cxn>
                    <a:cxn ang="0">
                      <a:pos x="7" y="11"/>
                    </a:cxn>
                    <a:cxn ang="0">
                      <a:pos x="0" y="5"/>
                    </a:cxn>
                    <a:cxn ang="0">
                      <a:pos x="2" y="4"/>
                    </a:cxn>
                    <a:cxn ang="0">
                      <a:pos x="7" y="3"/>
                    </a:cxn>
                    <a:cxn ang="0">
                      <a:pos x="14" y="1"/>
                    </a:cxn>
                    <a:cxn ang="0">
                      <a:pos x="23" y="0"/>
                    </a:cxn>
                  </a:cxnLst>
                  <a:rect l="0" t="0" r="r" b="b"/>
                  <a:pathLst>
                    <a:path w="80" h="45">
                      <a:moveTo>
                        <a:pt x="23" y="0"/>
                      </a:moveTo>
                      <a:lnTo>
                        <a:pt x="33" y="2"/>
                      </a:lnTo>
                      <a:lnTo>
                        <a:pt x="42" y="6"/>
                      </a:lnTo>
                      <a:lnTo>
                        <a:pt x="44" y="8"/>
                      </a:lnTo>
                      <a:lnTo>
                        <a:pt x="49" y="12"/>
                      </a:lnTo>
                      <a:lnTo>
                        <a:pt x="55" y="18"/>
                      </a:lnTo>
                      <a:lnTo>
                        <a:pt x="64" y="25"/>
                      </a:lnTo>
                      <a:lnTo>
                        <a:pt x="71" y="30"/>
                      </a:lnTo>
                      <a:lnTo>
                        <a:pt x="77" y="35"/>
                      </a:lnTo>
                      <a:lnTo>
                        <a:pt x="80" y="37"/>
                      </a:lnTo>
                      <a:lnTo>
                        <a:pt x="80" y="39"/>
                      </a:lnTo>
                      <a:lnTo>
                        <a:pt x="76" y="42"/>
                      </a:lnTo>
                      <a:lnTo>
                        <a:pt x="67" y="44"/>
                      </a:lnTo>
                      <a:lnTo>
                        <a:pt x="55" y="45"/>
                      </a:lnTo>
                      <a:lnTo>
                        <a:pt x="43" y="44"/>
                      </a:lnTo>
                      <a:lnTo>
                        <a:pt x="38" y="38"/>
                      </a:lnTo>
                      <a:lnTo>
                        <a:pt x="31"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0" name="Freeform 102"/>
                <p:cNvSpPr>
                  <a:spLocks/>
                </p:cNvSpPr>
                <p:nvPr/>
              </p:nvSpPr>
              <p:spPr bwMode="auto">
                <a:xfrm>
                  <a:off x="9006167" y="4552950"/>
                  <a:ext cx="123825" cy="69850"/>
                </a:xfrm>
                <a:custGeom>
                  <a:avLst/>
                  <a:gdLst/>
                  <a:ahLst/>
                  <a:cxnLst>
                    <a:cxn ang="0">
                      <a:pos x="19" y="0"/>
                    </a:cxn>
                    <a:cxn ang="0">
                      <a:pos x="30" y="1"/>
                    </a:cxn>
                    <a:cxn ang="0">
                      <a:pos x="40" y="6"/>
                    </a:cxn>
                    <a:cxn ang="0">
                      <a:pos x="42" y="8"/>
                    </a:cxn>
                    <a:cxn ang="0">
                      <a:pos x="46" y="12"/>
                    </a:cxn>
                    <a:cxn ang="0">
                      <a:pos x="53" y="18"/>
                    </a:cxn>
                    <a:cxn ang="0">
                      <a:pos x="61" y="23"/>
                    </a:cxn>
                    <a:cxn ang="0">
                      <a:pos x="68" y="29"/>
                    </a:cxn>
                    <a:cxn ang="0">
                      <a:pos x="74" y="34"/>
                    </a:cxn>
                    <a:cxn ang="0">
                      <a:pos x="78" y="37"/>
                    </a:cxn>
                    <a:cxn ang="0">
                      <a:pos x="78" y="39"/>
                    </a:cxn>
                    <a:cxn ang="0">
                      <a:pos x="73" y="41"/>
                    </a:cxn>
                    <a:cxn ang="0">
                      <a:pos x="65" y="43"/>
                    </a:cxn>
                    <a:cxn ang="0">
                      <a:pos x="53" y="44"/>
                    </a:cxn>
                    <a:cxn ang="0">
                      <a:pos x="42" y="44"/>
                    </a:cxn>
                    <a:cxn ang="0">
                      <a:pos x="36" y="38"/>
                    </a:cxn>
                    <a:cxn ang="0">
                      <a:pos x="29" y="32"/>
                    </a:cxn>
                    <a:cxn ang="0">
                      <a:pos x="22" y="25"/>
                    </a:cxn>
                    <a:cxn ang="0">
                      <a:pos x="6" y="12"/>
                    </a:cxn>
                    <a:cxn ang="0">
                      <a:pos x="0" y="6"/>
                    </a:cxn>
                    <a:cxn ang="0">
                      <a:pos x="3" y="3"/>
                    </a:cxn>
                    <a:cxn ang="0">
                      <a:pos x="10" y="1"/>
                    </a:cxn>
                    <a:cxn ang="0">
                      <a:pos x="19" y="0"/>
                    </a:cxn>
                  </a:cxnLst>
                  <a:rect l="0" t="0" r="r" b="b"/>
                  <a:pathLst>
                    <a:path w="78" h="44">
                      <a:moveTo>
                        <a:pt x="19" y="0"/>
                      </a:moveTo>
                      <a:lnTo>
                        <a:pt x="30" y="1"/>
                      </a:lnTo>
                      <a:lnTo>
                        <a:pt x="40" y="6"/>
                      </a:lnTo>
                      <a:lnTo>
                        <a:pt x="42" y="8"/>
                      </a:lnTo>
                      <a:lnTo>
                        <a:pt x="46" y="12"/>
                      </a:lnTo>
                      <a:lnTo>
                        <a:pt x="53" y="18"/>
                      </a:lnTo>
                      <a:lnTo>
                        <a:pt x="61" y="23"/>
                      </a:lnTo>
                      <a:lnTo>
                        <a:pt x="68" y="29"/>
                      </a:lnTo>
                      <a:lnTo>
                        <a:pt x="74" y="34"/>
                      </a:lnTo>
                      <a:lnTo>
                        <a:pt x="78" y="37"/>
                      </a:lnTo>
                      <a:lnTo>
                        <a:pt x="78" y="39"/>
                      </a:lnTo>
                      <a:lnTo>
                        <a:pt x="73" y="41"/>
                      </a:lnTo>
                      <a:lnTo>
                        <a:pt x="65" y="43"/>
                      </a:lnTo>
                      <a:lnTo>
                        <a:pt x="53" y="44"/>
                      </a:lnTo>
                      <a:lnTo>
                        <a:pt x="42" y="44"/>
                      </a:lnTo>
                      <a:lnTo>
                        <a:pt x="36" y="38"/>
                      </a:lnTo>
                      <a:lnTo>
                        <a:pt x="29" y="32"/>
                      </a:lnTo>
                      <a:lnTo>
                        <a:pt x="22" y="25"/>
                      </a:lnTo>
                      <a:lnTo>
                        <a:pt x="6" y="12"/>
                      </a:lnTo>
                      <a:lnTo>
                        <a:pt x="0" y="6"/>
                      </a:lnTo>
                      <a:lnTo>
                        <a:pt x="3" y="3"/>
                      </a:lnTo>
                      <a:lnTo>
                        <a:pt x="10" y="1"/>
                      </a:lnTo>
                      <a:lnTo>
                        <a:pt x="19"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1" name="Freeform 103"/>
                <p:cNvSpPr>
                  <a:spLocks/>
                </p:cNvSpPr>
                <p:nvPr/>
              </p:nvSpPr>
              <p:spPr bwMode="auto">
                <a:xfrm>
                  <a:off x="8996642" y="4572000"/>
                  <a:ext cx="52388" cy="50800"/>
                </a:xfrm>
                <a:custGeom>
                  <a:avLst/>
                  <a:gdLst/>
                  <a:ahLst/>
                  <a:cxnLst>
                    <a:cxn ang="0">
                      <a:pos x="2" y="0"/>
                    </a:cxn>
                    <a:cxn ang="0">
                      <a:pos x="9" y="6"/>
                    </a:cxn>
                    <a:cxn ang="0">
                      <a:pos x="16" y="11"/>
                    </a:cxn>
                    <a:cxn ang="0">
                      <a:pos x="23" y="18"/>
                    </a:cxn>
                    <a:cxn ang="0">
                      <a:pos x="29" y="22"/>
                    </a:cxn>
                    <a:cxn ang="0">
                      <a:pos x="33" y="25"/>
                    </a:cxn>
                    <a:cxn ang="0">
                      <a:pos x="33" y="27"/>
                    </a:cxn>
                    <a:cxn ang="0">
                      <a:pos x="29" y="29"/>
                    </a:cxn>
                    <a:cxn ang="0">
                      <a:pos x="22" y="31"/>
                    </a:cxn>
                    <a:cxn ang="0">
                      <a:pos x="13" y="32"/>
                    </a:cxn>
                    <a:cxn ang="0">
                      <a:pos x="3" y="32"/>
                    </a:cxn>
                    <a:cxn ang="0">
                      <a:pos x="3" y="30"/>
                    </a:cxn>
                    <a:cxn ang="0">
                      <a:pos x="1" y="17"/>
                    </a:cxn>
                    <a:cxn ang="0">
                      <a:pos x="0" y="8"/>
                    </a:cxn>
                    <a:cxn ang="0">
                      <a:pos x="2" y="0"/>
                    </a:cxn>
                  </a:cxnLst>
                  <a:rect l="0" t="0" r="r" b="b"/>
                  <a:pathLst>
                    <a:path w="33" h="32">
                      <a:moveTo>
                        <a:pt x="2" y="0"/>
                      </a:moveTo>
                      <a:lnTo>
                        <a:pt x="9" y="6"/>
                      </a:lnTo>
                      <a:lnTo>
                        <a:pt x="16" y="11"/>
                      </a:lnTo>
                      <a:lnTo>
                        <a:pt x="23" y="18"/>
                      </a:lnTo>
                      <a:lnTo>
                        <a:pt x="29" y="22"/>
                      </a:lnTo>
                      <a:lnTo>
                        <a:pt x="33" y="25"/>
                      </a:lnTo>
                      <a:lnTo>
                        <a:pt x="33" y="27"/>
                      </a:lnTo>
                      <a:lnTo>
                        <a:pt x="29" y="29"/>
                      </a:lnTo>
                      <a:lnTo>
                        <a:pt x="22" y="31"/>
                      </a:lnTo>
                      <a:lnTo>
                        <a:pt x="13" y="32"/>
                      </a:lnTo>
                      <a:lnTo>
                        <a:pt x="3" y="32"/>
                      </a:lnTo>
                      <a:lnTo>
                        <a:pt x="3" y="30"/>
                      </a:lnTo>
                      <a:lnTo>
                        <a:pt x="1" y="17"/>
                      </a:lnTo>
                      <a:lnTo>
                        <a:pt x="0" y="8"/>
                      </a:lnTo>
                      <a:lnTo>
                        <a:pt x="2"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2" name="Freeform 104"/>
                <p:cNvSpPr>
                  <a:spLocks/>
                </p:cNvSpPr>
                <p:nvPr/>
              </p:nvSpPr>
              <p:spPr bwMode="auto">
                <a:xfrm>
                  <a:off x="9156979" y="4548187"/>
                  <a:ext cx="127000" cy="71438"/>
                </a:xfrm>
                <a:custGeom>
                  <a:avLst/>
                  <a:gdLst/>
                  <a:ahLst/>
                  <a:cxnLst>
                    <a:cxn ang="0">
                      <a:pos x="24" y="0"/>
                    </a:cxn>
                    <a:cxn ang="0">
                      <a:pos x="33" y="2"/>
                    </a:cxn>
                    <a:cxn ang="0">
                      <a:pos x="42" y="6"/>
                    </a:cxn>
                    <a:cxn ang="0">
                      <a:pos x="44" y="8"/>
                    </a:cxn>
                    <a:cxn ang="0">
                      <a:pos x="49" y="12"/>
                    </a:cxn>
                    <a:cxn ang="0">
                      <a:pos x="56" y="18"/>
                    </a:cxn>
                    <a:cxn ang="0">
                      <a:pos x="64" y="25"/>
                    </a:cxn>
                    <a:cxn ang="0">
                      <a:pos x="71" y="30"/>
                    </a:cxn>
                    <a:cxn ang="0">
                      <a:pos x="76" y="35"/>
                    </a:cxn>
                    <a:cxn ang="0">
                      <a:pos x="80" y="37"/>
                    </a:cxn>
                    <a:cxn ang="0">
                      <a:pos x="80" y="39"/>
                    </a:cxn>
                    <a:cxn ang="0">
                      <a:pos x="75" y="42"/>
                    </a:cxn>
                    <a:cxn ang="0">
                      <a:pos x="68" y="44"/>
                    </a:cxn>
                    <a:cxn ang="0">
                      <a:pos x="57" y="45"/>
                    </a:cxn>
                    <a:cxn ang="0">
                      <a:pos x="44" y="44"/>
                    </a:cxn>
                    <a:cxn ang="0">
                      <a:pos x="38" y="38"/>
                    </a:cxn>
                    <a:cxn ang="0">
                      <a:pos x="31" y="32"/>
                    </a:cxn>
                    <a:cxn ang="0">
                      <a:pos x="24" y="26"/>
                    </a:cxn>
                    <a:cxn ang="0">
                      <a:pos x="15" y="18"/>
                    </a:cxn>
                    <a:cxn ang="0">
                      <a:pos x="7" y="11"/>
                    </a:cxn>
                    <a:cxn ang="0">
                      <a:pos x="0" y="5"/>
                    </a:cxn>
                    <a:cxn ang="0">
                      <a:pos x="2" y="4"/>
                    </a:cxn>
                    <a:cxn ang="0">
                      <a:pos x="7" y="3"/>
                    </a:cxn>
                    <a:cxn ang="0">
                      <a:pos x="15" y="1"/>
                    </a:cxn>
                    <a:cxn ang="0">
                      <a:pos x="24" y="0"/>
                    </a:cxn>
                  </a:cxnLst>
                  <a:rect l="0" t="0" r="r" b="b"/>
                  <a:pathLst>
                    <a:path w="80" h="45">
                      <a:moveTo>
                        <a:pt x="24" y="0"/>
                      </a:moveTo>
                      <a:lnTo>
                        <a:pt x="33" y="2"/>
                      </a:lnTo>
                      <a:lnTo>
                        <a:pt x="42" y="6"/>
                      </a:lnTo>
                      <a:lnTo>
                        <a:pt x="44" y="8"/>
                      </a:lnTo>
                      <a:lnTo>
                        <a:pt x="49" y="12"/>
                      </a:lnTo>
                      <a:lnTo>
                        <a:pt x="56" y="18"/>
                      </a:lnTo>
                      <a:lnTo>
                        <a:pt x="64" y="25"/>
                      </a:lnTo>
                      <a:lnTo>
                        <a:pt x="71" y="30"/>
                      </a:lnTo>
                      <a:lnTo>
                        <a:pt x="76" y="35"/>
                      </a:lnTo>
                      <a:lnTo>
                        <a:pt x="80" y="37"/>
                      </a:lnTo>
                      <a:lnTo>
                        <a:pt x="80" y="39"/>
                      </a:lnTo>
                      <a:lnTo>
                        <a:pt x="75" y="42"/>
                      </a:lnTo>
                      <a:lnTo>
                        <a:pt x="68" y="44"/>
                      </a:lnTo>
                      <a:lnTo>
                        <a:pt x="57" y="45"/>
                      </a:lnTo>
                      <a:lnTo>
                        <a:pt x="44" y="44"/>
                      </a:lnTo>
                      <a:lnTo>
                        <a:pt x="38" y="38"/>
                      </a:lnTo>
                      <a:lnTo>
                        <a:pt x="31" y="32"/>
                      </a:lnTo>
                      <a:lnTo>
                        <a:pt x="24" y="26"/>
                      </a:lnTo>
                      <a:lnTo>
                        <a:pt x="15" y="18"/>
                      </a:lnTo>
                      <a:lnTo>
                        <a:pt x="7" y="11"/>
                      </a:lnTo>
                      <a:lnTo>
                        <a:pt x="0" y="5"/>
                      </a:lnTo>
                      <a:lnTo>
                        <a:pt x="2" y="4"/>
                      </a:lnTo>
                      <a:lnTo>
                        <a:pt x="7" y="3"/>
                      </a:lnTo>
                      <a:lnTo>
                        <a:pt x="15" y="1"/>
                      </a:lnTo>
                      <a:lnTo>
                        <a:pt x="24"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3" name="Freeform 105"/>
                <p:cNvSpPr>
                  <a:spLocks/>
                </p:cNvSpPr>
                <p:nvPr/>
              </p:nvSpPr>
              <p:spPr bwMode="auto">
                <a:xfrm>
                  <a:off x="9231592" y="4546600"/>
                  <a:ext cx="125413" cy="71438"/>
                </a:xfrm>
                <a:custGeom>
                  <a:avLst/>
                  <a:gdLst/>
                  <a:ahLst/>
                  <a:cxnLst>
                    <a:cxn ang="0">
                      <a:pos x="23" y="0"/>
                    </a:cxn>
                    <a:cxn ang="0">
                      <a:pos x="32" y="2"/>
                    </a:cxn>
                    <a:cxn ang="0">
                      <a:pos x="42" y="6"/>
                    </a:cxn>
                    <a:cxn ang="0">
                      <a:pos x="44" y="8"/>
                    </a:cxn>
                    <a:cxn ang="0">
                      <a:pos x="49" y="12"/>
                    </a:cxn>
                    <a:cxn ang="0">
                      <a:pos x="56" y="18"/>
                    </a:cxn>
                    <a:cxn ang="0">
                      <a:pos x="63" y="25"/>
                    </a:cxn>
                    <a:cxn ang="0">
                      <a:pos x="70" y="30"/>
                    </a:cxn>
                    <a:cxn ang="0">
                      <a:pos x="76" y="35"/>
                    </a:cxn>
                    <a:cxn ang="0">
                      <a:pos x="79" y="38"/>
                    </a:cxn>
                    <a:cxn ang="0">
                      <a:pos x="79" y="40"/>
                    </a:cxn>
                    <a:cxn ang="0">
                      <a:pos x="74" y="42"/>
                    </a:cxn>
                    <a:cxn ang="0">
                      <a:pos x="66" y="44"/>
                    </a:cxn>
                    <a:cxn ang="0">
                      <a:pos x="56" y="45"/>
                    </a:cxn>
                    <a:cxn ang="0">
                      <a:pos x="43" y="44"/>
                    </a:cxn>
                    <a:cxn ang="0">
                      <a:pos x="37" y="38"/>
                    </a:cxn>
                    <a:cxn ang="0">
                      <a:pos x="30" y="32"/>
                    </a:cxn>
                    <a:cxn ang="0">
                      <a:pos x="23" y="26"/>
                    </a:cxn>
                    <a:cxn ang="0">
                      <a:pos x="15" y="18"/>
                    </a:cxn>
                    <a:cxn ang="0">
                      <a:pos x="7" y="11"/>
                    </a:cxn>
                    <a:cxn ang="0">
                      <a:pos x="0" y="5"/>
                    </a:cxn>
                    <a:cxn ang="0">
                      <a:pos x="2" y="4"/>
                    </a:cxn>
                    <a:cxn ang="0">
                      <a:pos x="7" y="3"/>
                    </a:cxn>
                    <a:cxn ang="0">
                      <a:pos x="14" y="1"/>
                    </a:cxn>
                    <a:cxn ang="0">
                      <a:pos x="23" y="0"/>
                    </a:cxn>
                  </a:cxnLst>
                  <a:rect l="0" t="0" r="r" b="b"/>
                  <a:pathLst>
                    <a:path w="79" h="45">
                      <a:moveTo>
                        <a:pt x="23" y="0"/>
                      </a:moveTo>
                      <a:lnTo>
                        <a:pt x="32" y="2"/>
                      </a:lnTo>
                      <a:lnTo>
                        <a:pt x="42" y="6"/>
                      </a:lnTo>
                      <a:lnTo>
                        <a:pt x="44" y="8"/>
                      </a:lnTo>
                      <a:lnTo>
                        <a:pt x="49" y="12"/>
                      </a:lnTo>
                      <a:lnTo>
                        <a:pt x="56" y="18"/>
                      </a:lnTo>
                      <a:lnTo>
                        <a:pt x="63" y="25"/>
                      </a:lnTo>
                      <a:lnTo>
                        <a:pt x="70" y="30"/>
                      </a:lnTo>
                      <a:lnTo>
                        <a:pt x="76" y="35"/>
                      </a:lnTo>
                      <a:lnTo>
                        <a:pt x="79" y="38"/>
                      </a:lnTo>
                      <a:lnTo>
                        <a:pt x="79" y="40"/>
                      </a:lnTo>
                      <a:lnTo>
                        <a:pt x="74" y="42"/>
                      </a:lnTo>
                      <a:lnTo>
                        <a:pt x="66" y="44"/>
                      </a:lnTo>
                      <a:lnTo>
                        <a:pt x="56" y="45"/>
                      </a:lnTo>
                      <a:lnTo>
                        <a:pt x="43" y="44"/>
                      </a:lnTo>
                      <a:lnTo>
                        <a:pt x="37" y="38"/>
                      </a:lnTo>
                      <a:lnTo>
                        <a:pt x="30" y="32"/>
                      </a:lnTo>
                      <a:lnTo>
                        <a:pt x="23" y="26"/>
                      </a:lnTo>
                      <a:lnTo>
                        <a:pt x="15"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4" name="Freeform 106"/>
                <p:cNvSpPr>
                  <a:spLocks/>
                </p:cNvSpPr>
                <p:nvPr/>
              </p:nvSpPr>
              <p:spPr bwMode="auto">
                <a:xfrm>
                  <a:off x="9304617" y="4538662"/>
                  <a:ext cx="127000" cy="69850"/>
                </a:xfrm>
                <a:custGeom>
                  <a:avLst/>
                  <a:gdLst/>
                  <a:ahLst/>
                  <a:cxnLst>
                    <a:cxn ang="0">
                      <a:pos x="15" y="0"/>
                    </a:cxn>
                    <a:cxn ang="0">
                      <a:pos x="23" y="0"/>
                    </a:cxn>
                    <a:cxn ang="0">
                      <a:pos x="33" y="1"/>
                    </a:cxn>
                    <a:cxn ang="0">
                      <a:pos x="42" y="5"/>
                    </a:cxn>
                    <a:cxn ang="0">
                      <a:pos x="44" y="7"/>
                    </a:cxn>
                    <a:cxn ang="0">
                      <a:pos x="49" y="11"/>
                    </a:cxn>
                    <a:cxn ang="0">
                      <a:pos x="56" y="17"/>
                    </a:cxn>
                    <a:cxn ang="0">
                      <a:pos x="63" y="24"/>
                    </a:cxn>
                    <a:cxn ang="0">
                      <a:pos x="70" y="30"/>
                    </a:cxn>
                    <a:cxn ang="0">
                      <a:pos x="76" y="34"/>
                    </a:cxn>
                    <a:cxn ang="0">
                      <a:pos x="80" y="37"/>
                    </a:cxn>
                    <a:cxn ang="0">
                      <a:pos x="80" y="39"/>
                    </a:cxn>
                    <a:cxn ang="0">
                      <a:pos x="75" y="41"/>
                    </a:cxn>
                    <a:cxn ang="0">
                      <a:pos x="66" y="43"/>
                    </a:cxn>
                    <a:cxn ang="0">
                      <a:pos x="56" y="44"/>
                    </a:cxn>
                    <a:cxn ang="0">
                      <a:pos x="43" y="43"/>
                    </a:cxn>
                    <a:cxn ang="0">
                      <a:pos x="37" y="37"/>
                    </a:cxn>
                    <a:cxn ang="0">
                      <a:pos x="30" y="32"/>
                    </a:cxn>
                    <a:cxn ang="0">
                      <a:pos x="7" y="11"/>
                    </a:cxn>
                    <a:cxn ang="0">
                      <a:pos x="0" y="5"/>
                    </a:cxn>
                    <a:cxn ang="0">
                      <a:pos x="2" y="4"/>
                    </a:cxn>
                    <a:cxn ang="0">
                      <a:pos x="7" y="2"/>
                    </a:cxn>
                    <a:cxn ang="0">
                      <a:pos x="15" y="0"/>
                    </a:cxn>
                  </a:cxnLst>
                  <a:rect l="0" t="0" r="r" b="b"/>
                  <a:pathLst>
                    <a:path w="80" h="44">
                      <a:moveTo>
                        <a:pt x="15" y="0"/>
                      </a:moveTo>
                      <a:lnTo>
                        <a:pt x="23" y="0"/>
                      </a:lnTo>
                      <a:lnTo>
                        <a:pt x="33" y="1"/>
                      </a:lnTo>
                      <a:lnTo>
                        <a:pt x="42" y="5"/>
                      </a:lnTo>
                      <a:lnTo>
                        <a:pt x="44" y="7"/>
                      </a:lnTo>
                      <a:lnTo>
                        <a:pt x="49" y="11"/>
                      </a:lnTo>
                      <a:lnTo>
                        <a:pt x="56" y="17"/>
                      </a:lnTo>
                      <a:lnTo>
                        <a:pt x="63" y="24"/>
                      </a:lnTo>
                      <a:lnTo>
                        <a:pt x="70" y="30"/>
                      </a:lnTo>
                      <a:lnTo>
                        <a:pt x="76" y="34"/>
                      </a:lnTo>
                      <a:lnTo>
                        <a:pt x="80" y="37"/>
                      </a:lnTo>
                      <a:lnTo>
                        <a:pt x="80" y="39"/>
                      </a:lnTo>
                      <a:lnTo>
                        <a:pt x="75" y="41"/>
                      </a:lnTo>
                      <a:lnTo>
                        <a:pt x="66" y="43"/>
                      </a:lnTo>
                      <a:lnTo>
                        <a:pt x="56" y="44"/>
                      </a:lnTo>
                      <a:lnTo>
                        <a:pt x="43" y="43"/>
                      </a:lnTo>
                      <a:lnTo>
                        <a:pt x="37" y="37"/>
                      </a:lnTo>
                      <a:lnTo>
                        <a:pt x="30" y="32"/>
                      </a:lnTo>
                      <a:lnTo>
                        <a:pt x="7" y="11"/>
                      </a:lnTo>
                      <a:lnTo>
                        <a:pt x="0" y="5"/>
                      </a:lnTo>
                      <a:lnTo>
                        <a:pt x="2" y="4"/>
                      </a:lnTo>
                      <a:lnTo>
                        <a:pt x="7" y="2"/>
                      </a:lnTo>
                      <a:lnTo>
                        <a:pt x="15"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5" name="Freeform 107"/>
                <p:cNvSpPr>
                  <a:spLocks/>
                </p:cNvSpPr>
                <p:nvPr/>
              </p:nvSpPr>
              <p:spPr bwMode="auto">
                <a:xfrm>
                  <a:off x="9376054" y="4525962"/>
                  <a:ext cx="127000" cy="69850"/>
                </a:xfrm>
                <a:custGeom>
                  <a:avLst/>
                  <a:gdLst/>
                  <a:ahLst/>
                  <a:cxnLst>
                    <a:cxn ang="0">
                      <a:pos x="23" y="0"/>
                    </a:cxn>
                    <a:cxn ang="0">
                      <a:pos x="33" y="2"/>
                    </a:cxn>
                    <a:cxn ang="0">
                      <a:pos x="42" y="6"/>
                    </a:cxn>
                    <a:cxn ang="0">
                      <a:pos x="44" y="8"/>
                    </a:cxn>
                    <a:cxn ang="0">
                      <a:pos x="49" y="12"/>
                    </a:cxn>
                    <a:cxn ang="0">
                      <a:pos x="55" y="18"/>
                    </a:cxn>
                    <a:cxn ang="0">
                      <a:pos x="63" y="25"/>
                    </a:cxn>
                    <a:cxn ang="0">
                      <a:pos x="70" y="31"/>
                    </a:cxn>
                    <a:cxn ang="0">
                      <a:pos x="76" y="36"/>
                    </a:cxn>
                    <a:cxn ang="0">
                      <a:pos x="80" y="38"/>
                    </a:cxn>
                    <a:cxn ang="0">
                      <a:pos x="80" y="40"/>
                    </a:cxn>
                    <a:cxn ang="0">
                      <a:pos x="75" y="41"/>
                    </a:cxn>
                    <a:cxn ang="0">
                      <a:pos x="67" y="43"/>
                    </a:cxn>
                    <a:cxn ang="0">
                      <a:pos x="55" y="44"/>
                    </a:cxn>
                    <a:cxn ang="0">
                      <a:pos x="44" y="44"/>
                    </a:cxn>
                    <a:cxn ang="0">
                      <a:pos x="38" y="39"/>
                    </a:cxn>
                    <a:cxn ang="0">
                      <a:pos x="31" y="33"/>
                    </a:cxn>
                    <a:cxn ang="0">
                      <a:pos x="23" y="26"/>
                    </a:cxn>
                    <a:cxn ang="0">
                      <a:pos x="14" y="18"/>
                    </a:cxn>
                    <a:cxn ang="0">
                      <a:pos x="7" y="11"/>
                    </a:cxn>
                    <a:cxn ang="0">
                      <a:pos x="0" y="5"/>
                    </a:cxn>
                    <a:cxn ang="0">
                      <a:pos x="2" y="4"/>
                    </a:cxn>
                    <a:cxn ang="0">
                      <a:pos x="7" y="3"/>
                    </a:cxn>
                    <a:cxn ang="0">
                      <a:pos x="14" y="1"/>
                    </a:cxn>
                    <a:cxn ang="0">
                      <a:pos x="23" y="0"/>
                    </a:cxn>
                  </a:cxnLst>
                  <a:rect l="0" t="0" r="r" b="b"/>
                  <a:pathLst>
                    <a:path w="80" h="44">
                      <a:moveTo>
                        <a:pt x="23" y="0"/>
                      </a:moveTo>
                      <a:lnTo>
                        <a:pt x="33" y="2"/>
                      </a:lnTo>
                      <a:lnTo>
                        <a:pt x="42" y="6"/>
                      </a:lnTo>
                      <a:lnTo>
                        <a:pt x="44" y="8"/>
                      </a:lnTo>
                      <a:lnTo>
                        <a:pt x="49" y="12"/>
                      </a:lnTo>
                      <a:lnTo>
                        <a:pt x="55" y="18"/>
                      </a:lnTo>
                      <a:lnTo>
                        <a:pt x="63" y="25"/>
                      </a:lnTo>
                      <a:lnTo>
                        <a:pt x="70" y="31"/>
                      </a:lnTo>
                      <a:lnTo>
                        <a:pt x="76" y="36"/>
                      </a:lnTo>
                      <a:lnTo>
                        <a:pt x="80" y="38"/>
                      </a:lnTo>
                      <a:lnTo>
                        <a:pt x="80" y="40"/>
                      </a:lnTo>
                      <a:lnTo>
                        <a:pt x="75" y="41"/>
                      </a:lnTo>
                      <a:lnTo>
                        <a:pt x="67" y="43"/>
                      </a:lnTo>
                      <a:lnTo>
                        <a:pt x="55" y="44"/>
                      </a:lnTo>
                      <a:lnTo>
                        <a:pt x="44" y="44"/>
                      </a:lnTo>
                      <a:lnTo>
                        <a:pt x="38" y="39"/>
                      </a:lnTo>
                      <a:lnTo>
                        <a:pt x="31" y="33"/>
                      </a:lnTo>
                      <a:lnTo>
                        <a:pt x="23" y="26"/>
                      </a:lnTo>
                      <a:lnTo>
                        <a:pt x="14" y="18"/>
                      </a:lnTo>
                      <a:lnTo>
                        <a:pt x="7" y="11"/>
                      </a:lnTo>
                      <a:lnTo>
                        <a:pt x="0" y="5"/>
                      </a:lnTo>
                      <a:lnTo>
                        <a:pt x="2" y="4"/>
                      </a:lnTo>
                      <a:lnTo>
                        <a:pt x="7"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6" name="Freeform 108"/>
                <p:cNvSpPr>
                  <a:spLocks/>
                </p:cNvSpPr>
                <p:nvPr/>
              </p:nvSpPr>
              <p:spPr bwMode="auto">
                <a:xfrm>
                  <a:off x="9445904" y="4516437"/>
                  <a:ext cx="127000" cy="69850"/>
                </a:xfrm>
                <a:custGeom>
                  <a:avLst/>
                  <a:gdLst/>
                  <a:ahLst/>
                  <a:cxnLst>
                    <a:cxn ang="0">
                      <a:pos x="23" y="0"/>
                    </a:cxn>
                    <a:cxn ang="0">
                      <a:pos x="33" y="1"/>
                    </a:cxn>
                    <a:cxn ang="0">
                      <a:pos x="42" y="5"/>
                    </a:cxn>
                    <a:cxn ang="0">
                      <a:pos x="44" y="7"/>
                    </a:cxn>
                    <a:cxn ang="0">
                      <a:pos x="49" y="11"/>
                    </a:cxn>
                    <a:cxn ang="0">
                      <a:pos x="55" y="17"/>
                    </a:cxn>
                    <a:cxn ang="0">
                      <a:pos x="63" y="23"/>
                    </a:cxn>
                    <a:cxn ang="0">
                      <a:pos x="70" y="29"/>
                    </a:cxn>
                    <a:cxn ang="0">
                      <a:pos x="76" y="34"/>
                    </a:cxn>
                    <a:cxn ang="0">
                      <a:pos x="80" y="37"/>
                    </a:cxn>
                    <a:cxn ang="0">
                      <a:pos x="80" y="39"/>
                    </a:cxn>
                    <a:cxn ang="0">
                      <a:pos x="75" y="41"/>
                    </a:cxn>
                    <a:cxn ang="0">
                      <a:pos x="67" y="43"/>
                    </a:cxn>
                    <a:cxn ang="0">
                      <a:pos x="55" y="44"/>
                    </a:cxn>
                    <a:cxn ang="0">
                      <a:pos x="44" y="43"/>
                    </a:cxn>
                    <a:cxn ang="0">
                      <a:pos x="38" y="37"/>
                    </a:cxn>
                    <a:cxn ang="0">
                      <a:pos x="31" y="31"/>
                    </a:cxn>
                    <a:cxn ang="0">
                      <a:pos x="23" y="24"/>
                    </a:cxn>
                    <a:cxn ang="0">
                      <a:pos x="14" y="17"/>
                    </a:cxn>
                    <a:cxn ang="0">
                      <a:pos x="7" y="10"/>
                    </a:cxn>
                    <a:cxn ang="0">
                      <a:pos x="0" y="4"/>
                    </a:cxn>
                    <a:cxn ang="0">
                      <a:pos x="2" y="3"/>
                    </a:cxn>
                    <a:cxn ang="0">
                      <a:pos x="7" y="2"/>
                    </a:cxn>
                    <a:cxn ang="0">
                      <a:pos x="14" y="1"/>
                    </a:cxn>
                    <a:cxn ang="0">
                      <a:pos x="23" y="0"/>
                    </a:cxn>
                  </a:cxnLst>
                  <a:rect l="0" t="0" r="r" b="b"/>
                  <a:pathLst>
                    <a:path w="80" h="44">
                      <a:moveTo>
                        <a:pt x="23" y="0"/>
                      </a:moveTo>
                      <a:lnTo>
                        <a:pt x="33" y="1"/>
                      </a:lnTo>
                      <a:lnTo>
                        <a:pt x="42" y="5"/>
                      </a:lnTo>
                      <a:lnTo>
                        <a:pt x="44" y="7"/>
                      </a:lnTo>
                      <a:lnTo>
                        <a:pt x="49" y="11"/>
                      </a:lnTo>
                      <a:lnTo>
                        <a:pt x="55" y="17"/>
                      </a:lnTo>
                      <a:lnTo>
                        <a:pt x="63" y="23"/>
                      </a:lnTo>
                      <a:lnTo>
                        <a:pt x="70" y="29"/>
                      </a:lnTo>
                      <a:lnTo>
                        <a:pt x="76" y="34"/>
                      </a:lnTo>
                      <a:lnTo>
                        <a:pt x="80" y="37"/>
                      </a:lnTo>
                      <a:lnTo>
                        <a:pt x="80" y="39"/>
                      </a:lnTo>
                      <a:lnTo>
                        <a:pt x="75" y="41"/>
                      </a:lnTo>
                      <a:lnTo>
                        <a:pt x="67" y="43"/>
                      </a:lnTo>
                      <a:lnTo>
                        <a:pt x="55" y="44"/>
                      </a:lnTo>
                      <a:lnTo>
                        <a:pt x="44" y="43"/>
                      </a:lnTo>
                      <a:lnTo>
                        <a:pt x="38" y="37"/>
                      </a:lnTo>
                      <a:lnTo>
                        <a:pt x="31" y="31"/>
                      </a:lnTo>
                      <a:lnTo>
                        <a:pt x="23" y="24"/>
                      </a:lnTo>
                      <a:lnTo>
                        <a:pt x="14" y="17"/>
                      </a:lnTo>
                      <a:lnTo>
                        <a:pt x="7" y="10"/>
                      </a:lnTo>
                      <a:lnTo>
                        <a:pt x="0" y="4"/>
                      </a:lnTo>
                      <a:lnTo>
                        <a:pt x="2" y="3"/>
                      </a:lnTo>
                      <a:lnTo>
                        <a:pt x="7" y="2"/>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197" name="Freeform 109"/>
                <p:cNvSpPr>
                  <a:spLocks/>
                </p:cNvSpPr>
                <p:nvPr/>
              </p:nvSpPr>
              <p:spPr bwMode="auto">
                <a:xfrm>
                  <a:off x="9515754" y="4505325"/>
                  <a:ext cx="103188" cy="69850"/>
                </a:xfrm>
                <a:custGeom>
                  <a:avLst/>
                  <a:gdLst/>
                  <a:ahLst/>
                  <a:cxnLst>
                    <a:cxn ang="0">
                      <a:pos x="23" y="0"/>
                    </a:cxn>
                    <a:cxn ang="0">
                      <a:pos x="33" y="2"/>
                    </a:cxn>
                    <a:cxn ang="0">
                      <a:pos x="42" y="6"/>
                    </a:cxn>
                    <a:cxn ang="0">
                      <a:pos x="44" y="8"/>
                    </a:cxn>
                    <a:cxn ang="0">
                      <a:pos x="48" y="11"/>
                    </a:cxn>
                    <a:cxn ang="0">
                      <a:pos x="55" y="16"/>
                    </a:cxn>
                    <a:cxn ang="0">
                      <a:pos x="62" y="23"/>
                    </a:cxn>
                    <a:cxn ang="0">
                      <a:pos x="65" y="33"/>
                    </a:cxn>
                    <a:cxn ang="0">
                      <a:pos x="65" y="44"/>
                    </a:cxn>
                    <a:cxn ang="0">
                      <a:pos x="44" y="44"/>
                    </a:cxn>
                    <a:cxn ang="0">
                      <a:pos x="38" y="38"/>
                    </a:cxn>
                    <a:cxn ang="0">
                      <a:pos x="31" y="32"/>
                    </a:cxn>
                    <a:cxn ang="0">
                      <a:pos x="23" y="25"/>
                    </a:cxn>
                    <a:cxn ang="0">
                      <a:pos x="14" y="17"/>
                    </a:cxn>
                    <a:cxn ang="0">
                      <a:pos x="6" y="10"/>
                    </a:cxn>
                    <a:cxn ang="0">
                      <a:pos x="0" y="5"/>
                    </a:cxn>
                    <a:cxn ang="0">
                      <a:pos x="2" y="4"/>
                    </a:cxn>
                    <a:cxn ang="0">
                      <a:pos x="6" y="3"/>
                    </a:cxn>
                    <a:cxn ang="0">
                      <a:pos x="14" y="1"/>
                    </a:cxn>
                    <a:cxn ang="0">
                      <a:pos x="23" y="0"/>
                    </a:cxn>
                  </a:cxnLst>
                  <a:rect l="0" t="0" r="r" b="b"/>
                  <a:pathLst>
                    <a:path w="65" h="44">
                      <a:moveTo>
                        <a:pt x="23" y="0"/>
                      </a:moveTo>
                      <a:lnTo>
                        <a:pt x="33" y="2"/>
                      </a:lnTo>
                      <a:lnTo>
                        <a:pt x="42" y="6"/>
                      </a:lnTo>
                      <a:lnTo>
                        <a:pt x="44" y="8"/>
                      </a:lnTo>
                      <a:lnTo>
                        <a:pt x="48" y="11"/>
                      </a:lnTo>
                      <a:lnTo>
                        <a:pt x="55" y="16"/>
                      </a:lnTo>
                      <a:lnTo>
                        <a:pt x="62" y="23"/>
                      </a:lnTo>
                      <a:lnTo>
                        <a:pt x="65" y="33"/>
                      </a:lnTo>
                      <a:lnTo>
                        <a:pt x="65" y="44"/>
                      </a:lnTo>
                      <a:lnTo>
                        <a:pt x="44" y="44"/>
                      </a:lnTo>
                      <a:lnTo>
                        <a:pt x="38" y="38"/>
                      </a:lnTo>
                      <a:lnTo>
                        <a:pt x="31" y="32"/>
                      </a:lnTo>
                      <a:lnTo>
                        <a:pt x="23" y="25"/>
                      </a:lnTo>
                      <a:lnTo>
                        <a:pt x="14" y="17"/>
                      </a:lnTo>
                      <a:lnTo>
                        <a:pt x="6" y="10"/>
                      </a:lnTo>
                      <a:lnTo>
                        <a:pt x="0" y="5"/>
                      </a:lnTo>
                      <a:lnTo>
                        <a:pt x="2" y="4"/>
                      </a:lnTo>
                      <a:lnTo>
                        <a:pt x="6" y="3"/>
                      </a:lnTo>
                      <a:lnTo>
                        <a:pt x="14" y="1"/>
                      </a:lnTo>
                      <a:lnTo>
                        <a:pt x="23" y="0"/>
                      </a:lnTo>
                      <a:close/>
                    </a:path>
                  </a:pathLst>
                </a:custGeom>
                <a:solidFill>
                  <a:schemeClr val="bg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sp>
            <p:nvSpPr>
              <p:cNvPr id="198" name="Freeform 110"/>
              <p:cNvSpPr>
                <a:spLocks noEditPoints="1"/>
              </p:cNvSpPr>
              <p:nvPr/>
            </p:nvSpPr>
            <p:spPr bwMode="auto">
              <a:xfrm>
                <a:off x="9028392" y="5195887"/>
                <a:ext cx="876300" cy="1273175"/>
              </a:xfrm>
              <a:custGeom>
                <a:avLst/>
                <a:gdLst/>
                <a:ahLst/>
                <a:cxnLst>
                  <a:cxn ang="0">
                    <a:pos x="317" y="597"/>
                  </a:cxn>
                  <a:cxn ang="0">
                    <a:pos x="357" y="578"/>
                  </a:cxn>
                  <a:cxn ang="0">
                    <a:pos x="379" y="551"/>
                  </a:cxn>
                  <a:cxn ang="0">
                    <a:pos x="385" y="521"/>
                  </a:cxn>
                  <a:cxn ang="0">
                    <a:pos x="376" y="494"/>
                  </a:cxn>
                  <a:cxn ang="0">
                    <a:pos x="354" y="472"/>
                  </a:cxn>
                  <a:cxn ang="0">
                    <a:pos x="307" y="454"/>
                  </a:cxn>
                  <a:cxn ang="0">
                    <a:pos x="203" y="171"/>
                  </a:cxn>
                  <a:cxn ang="0">
                    <a:pos x="182" y="189"/>
                  </a:cxn>
                  <a:cxn ang="0">
                    <a:pos x="173" y="211"/>
                  </a:cxn>
                  <a:cxn ang="0">
                    <a:pos x="175" y="235"/>
                  </a:cxn>
                  <a:cxn ang="0">
                    <a:pos x="187" y="257"/>
                  </a:cxn>
                  <a:cxn ang="0">
                    <a:pos x="211" y="271"/>
                  </a:cxn>
                  <a:cxn ang="0">
                    <a:pos x="220" y="163"/>
                  </a:cxn>
                  <a:cxn ang="0">
                    <a:pos x="276" y="44"/>
                  </a:cxn>
                  <a:cxn ang="0">
                    <a:pos x="349" y="49"/>
                  </a:cxn>
                  <a:cxn ang="0">
                    <a:pos x="407" y="66"/>
                  </a:cxn>
                  <a:cxn ang="0">
                    <a:pos x="453" y="95"/>
                  </a:cxn>
                  <a:cxn ang="0">
                    <a:pos x="486" y="136"/>
                  </a:cxn>
                  <a:cxn ang="0">
                    <a:pos x="509" y="186"/>
                  </a:cxn>
                  <a:cxn ang="0">
                    <a:pos x="336" y="207"/>
                  </a:cxn>
                  <a:cxn ang="0">
                    <a:pos x="319" y="182"/>
                  </a:cxn>
                  <a:cxn ang="0">
                    <a:pos x="300" y="168"/>
                  </a:cxn>
                  <a:cxn ang="0">
                    <a:pos x="294" y="290"/>
                  </a:cxn>
                  <a:cxn ang="0">
                    <a:pos x="376" y="309"/>
                  </a:cxn>
                  <a:cxn ang="0">
                    <a:pos x="438" y="329"/>
                  </a:cxn>
                  <a:cxn ang="0">
                    <a:pos x="480" y="353"/>
                  </a:cxn>
                  <a:cxn ang="0">
                    <a:pos x="522" y="398"/>
                  </a:cxn>
                  <a:cxn ang="0">
                    <a:pos x="546" y="453"/>
                  </a:cxn>
                  <a:cxn ang="0">
                    <a:pos x="552" y="509"/>
                  </a:cxn>
                  <a:cxn ang="0">
                    <a:pos x="544" y="554"/>
                  </a:cxn>
                  <a:cxn ang="0">
                    <a:pos x="522" y="603"/>
                  </a:cxn>
                  <a:cxn ang="0">
                    <a:pos x="485" y="648"/>
                  </a:cxn>
                  <a:cxn ang="0">
                    <a:pos x="441" y="681"/>
                  </a:cxn>
                  <a:cxn ang="0">
                    <a:pos x="391" y="701"/>
                  </a:cxn>
                  <a:cxn ang="0">
                    <a:pos x="325" y="713"/>
                  </a:cxn>
                  <a:cxn ang="0">
                    <a:pos x="267" y="802"/>
                  </a:cxn>
                  <a:cxn ang="0">
                    <a:pos x="230" y="717"/>
                  </a:cxn>
                  <a:cxn ang="0">
                    <a:pos x="175" y="710"/>
                  </a:cxn>
                  <a:cxn ang="0">
                    <a:pos x="126" y="696"/>
                  </a:cxn>
                  <a:cxn ang="0">
                    <a:pos x="79" y="667"/>
                  </a:cxn>
                  <a:cxn ang="0">
                    <a:pos x="43" y="632"/>
                  </a:cxn>
                  <a:cxn ang="0">
                    <a:pos x="18" y="591"/>
                  </a:cxn>
                  <a:cxn ang="0">
                    <a:pos x="0" y="538"/>
                  </a:cxn>
                  <a:cxn ang="0">
                    <a:pos x="186" y="530"/>
                  </a:cxn>
                  <a:cxn ang="0">
                    <a:pos x="204" y="567"/>
                  </a:cxn>
                  <a:cxn ang="0">
                    <a:pos x="233" y="588"/>
                  </a:cxn>
                  <a:cxn ang="0">
                    <a:pos x="240" y="441"/>
                  </a:cxn>
                  <a:cxn ang="0">
                    <a:pos x="162" y="423"/>
                  </a:cxn>
                  <a:cxn ang="0">
                    <a:pos x="110" y="406"/>
                  </a:cxn>
                  <a:cxn ang="0">
                    <a:pos x="62" y="375"/>
                  </a:cxn>
                  <a:cxn ang="0">
                    <a:pos x="27" y="332"/>
                  </a:cxn>
                  <a:cxn ang="0">
                    <a:pos x="9" y="284"/>
                  </a:cxn>
                  <a:cxn ang="0">
                    <a:pos x="5" y="225"/>
                  </a:cxn>
                  <a:cxn ang="0">
                    <a:pos x="19" y="169"/>
                  </a:cxn>
                  <a:cxn ang="0">
                    <a:pos x="51" y="120"/>
                  </a:cxn>
                  <a:cxn ang="0">
                    <a:pos x="92" y="86"/>
                  </a:cxn>
                  <a:cxn ang="0">
                    <a:pos x="145" y="62"/>
                  </a:cxn>
                  <a:cxn ang="0">
                    <a:pos x="211" y="48"/>
                  </a:cxn>
                  <a:cxn ang="0">
                    <a:pos x="273" y="0"/>
                  </a:cxn>
                </a:cxnLst>
                <a:rect l="0" t="0" r="r" b="b"/>
                <a:pathLst>
                  <a:path w="552" h="802">
                    <a:moveTo>
                      <a:pt x="307" y="454"/>
                    </a:moveTo>
                    <a:lnTo>
                      <a:pt x="317" y="597"/>
                    </a:lnTo>
                    <a:lnTo>
                      <a:pt x="340" y="589"/>
                    </a:lnTo>
                    <a:lnTo>
                      <a:pt x="357" y="578"/>
                    </a:lnTo>
                    <a:lnTo>
                      <a:pt x="370" y="566"/>
                    </a:lnTo>
                    <a:lnTo>
                      <a:pt x="379" y="551"/>
                    </a:lnTo>
                    <a:lnTo>
                      <a:pt x="384" y="536"/>
                    </a:lnTo>
                    <a:lnTo>
                      <a:pt x="385" y="521"/>
                    </a:lnTo>
                    <a:lnTo>
                      <a:pt x="382" y="507"/>
                    </a:lnTo>
                    <a:lnTo>
                      <a:pt x="376" y="494"/>
                    </a:lnTo>
                    <a:lnTo>
                      <a:pt x="367" y="483"/>
                    </a:lnTo>
                    <a:lnTo>
                      <a:pt x="354" y="472"/>
                    </a:lnTo>
                    <a:lnTo>
                      <a:pt x="333" y="463"/>
                    </a:lnTo>
                    <a:lnTo>
                      <a:pt x="307" y="454"/>
                    </a:lnTo>
                    <a:close/>
                    <a:moveTo>
                      <a:pt x="220" y="163"/>
                    </a:moveTo>
                    <a:lnTo>
                      <a:pt x="203" y="171"/>
                    </a:lnTo>
                    <a:lnTo>
                      <a:pt x="191" y="180"/>
                    </a:lnTo>
                    <a:lnTo>
                      <a:pt x="182" y="189"/>
                    </a:lnTo>
                    <a:lnTo>
                      <a:pt x="176" y="200"/>
                    </a:lnTo>
                    <a:lnTo>
                      <a:pt x="173" y="211"/>
                    </a:lnTo>
                    <a:lnTo>
                      <a:pt x="173" y="223"/>
                    </a:lnTo>
                    <a:lnTo>
                      <a:pt x="175" y="235"/>
                    </a:lnTo>
                    <a:lnTo>
                      <a:pt x="180" y="247"/>
                    </a:lnTo>
                    <a:lnTo>
                      <a:pt x="187" y="257"/>
                    </a:lnTo>
                    <a:lnTo>
                      <a:pt x="197" y="265"/>
                    </a:lnTo>
                    <a:lnTo>
                      <a:pt x="211" y="271"/>
                    </a:lnTo>
                    <a:lnTo>
                      <a:pt x="229" y="277"/>
                    </a:lnTo>
                    <a:lnTo>
                      <a:pt x="220" y="163"/>
                    </a:lnTo>
                    <a:close/>
                    <a:moveTo>
                      <a:pt x="273" y="0"/>
                    </a:moveTo>
                    <a:lnTo>
                      <a:pt x="276" y="44"/>
                    </a:lnTo>
                    <a:lnTo>
                      <a:pt x="314" y="45"/>
                    </a:lnTo>
                    <a:lnTo>
                      <a:pt x="349" y="49"/>
                    </a:lnTo>
                    <a:lnTo>
                      <a:pt x="380" y="55"/>
                    </a:lnTo>
                    <a:lnTo>
                      <a:pt x="407" y="66"/>
                    </a:lnTo>
                    <a:lnTo>
                      <a:pt x="432" y="80"/>
                    </a:lnTo>
                    <a:lnTo>
                      <a:pt x="453" y="95"/>
                    </a:lnTo>
                    <a:lnTo>
                      <a:pt x="472" y="114"/>
                    </a:lnTo>
                    <a:lnTo>
                      <a:pt x="486" y="136"/>
                    </a:lnTo>
                    <a:lnTo>
                      <a:pt x="499" y="160"/>
                    </a:lnTo>
                    <a:lnTo>
                      <a:pt x="509" y="186"/>
                    </a:lnTo>
                    <a:lnTo>
                      <a:pt x="346" y="225"/>
                    </a:lnTo>
                    <a:lnTo>
                      <a:pt x="336" y="207"/>
                    </a:lnTo>
                    <a:lnTo>
                      <a:pt x="327" y="192"/>
                    </a:lnTo>
                    <a:lnTo>
                      <a:pt x="319" y="182"/>
                    </a:lnTo>
                    <a:lnTo>
                      <a:pt x="311" y="176"/>
                    </a:lnTo>
                    <a:lnTo>
                      <a:pt x="300" y="168"/>
                    </a:lnTo>
                    <a:lnTo>
                      <a:pt x="285" y="161"/>
                    </a:lnTo>
                    <a:lnTo>
                      <a:pt x="294" y="290"/>
                    </a:lnTo>
                    <a:lnTo>
                      <a:pt x="338" y="299"/>
                    </a:lnTo>
                    <a:lnTo>
                      <a:pt x="376" y="309"/>
                    </a:lnTo>
                    <a:lnTo>
                      <a:pt x="410" y="318"/>
                    </a:lnTo>
                    <a:lnTo>
                      <a:pt x="438" y="329"/>
                    </a:lnTo>
                    <a:lnTo>
                      <a:pt x="462" y="341"/>
                    </a:lnTo>
                    <a:lnTo>
                      <a:pt x="480" y="353"/>
                    </a:lnTo>
                    <a:lnTo>
                      <a:pt x="504" y="374"/>
                    </a:lnTo>
                    <a:lnTo>
                      <a:pt x="522" y="398"/>
                    </a:lnTo>
                    <a:lnTo>
                      <a:pt x="537" y="424"/>
                    </a:lnTo>
                    <a:lnTo>
                      <a:pt x="546" y="453"/>
                    </a:lnTo>
                    <a:lnTo>
                      <a:pt x="551" y="484"/>
                    </a:lnTo>
                    <a:lnTo>
                      <a:pt x="552" y="509"/>
                    </a:lnTo>
                    <a:lnTo>
                      <a:pt x="549" y="532"/>
                    </a:lnTo>
                    <a:lnTo>
                      <a:pt x="544" y="554"/>
                    </a:lnTo>
                    <a:lnTo>
                      <a:pt x="536" y="575"/>
                    </a:lnTo>
                    <a:lnTo>
                      <a:pt x="522" y="603"/>
                    </a:lnTo>
                    <a:lnTo>
                      <a:pt x="505" y="626"/>
                    </a:lnTo>
                    <a:lnTo>
                      <a:pt x="485" y="648"/>
                    </a:lnTo>
                    <a:lnTo>
                      <a:pt x="464" y="665"/>
                    </a:lnTo>
                    <a:lnTo>
                      <a:pt x="441" y="681"/>
                    </a:lnTo>
                    <a:lnTo>
                      <a:pt x="417" y="693"/>
                    </a:lnTo>
                    <a:lnTo>
                      <a:pt x="391" y="701"/>
                    </a:lnTo>
                    <a:lnTo>
                      <a:pt x="360" y="708"/>
                    </a:lnTo>
                    <a:lnTo>
                      <a:pt x="325" y="713"/>
                    </a:lnTo>
                    <a:lnTo>
                      <a:pt x="332" y="798"/>
                    </a:lnTo>
                    <a:lnTo>
                      <a:pt x="267" y="802"/>
                    </a:lnTo>
                    <a:lnTo>
                      <a:pt x="261" y="718"/>
                    </a:lnTo>
                    <a:lnTo>
                      <a:pt x="230" y="717"/>
                    </a:lnTo>
                    <a:lnTo>
                      <a:pt x="201" y="715"/>
                    </a:lnTo>
                    <a:lnTo>
                      <a:pt x="175" y="710"/>
                    </a:lnTo>
                    <a:lnTo>
                      <a:pt x="152" y="705"/>
                    </a:lnTo>
                    <a:lnTo>
                      <a:pt x="126" y="696"/>
                    </a:lnTo>
                    <a:lnTo>
                      <a:pt x="102" y="683"/>
                    </a:lnTo>
                    <a:lnTo>
                      <a:pt x="79" y="667"/>
                    </a:lnTo>
                    <a:lnTo>
                      <a:pt x="60" y="651"/>
                    </a:lnTo>
                    <a:lnTo>
                      <a:pt x="43" y="632"/>
                    </a:lnTo>
                    <a:lnTo>
                      <a:pt x="30" y="613"/>
                    </a:lnTo>
                    <a:lnTo>
                      <a:pt x="18" y="591"/>
                    </a:lnTo>
                    <a:lnTo>
                      <a:pt x="8" y="566"/>
                    </a:lnTo>
                    <a:lnTo>
                      <a:pt x="0" y="538"/>
                    </a:lnTo>
                    <a:lnTo>
                      <a:pt x="178" y="504"/>
                    </a:lnTo>
                    <a:lnTo>
                      <a:pt x="186" y="530"/>
                    </a:lnTo>
                    <a:lnTo>
                      <a:pt x="194" y="551"/>
                    </a:lnTo>
                    <a:lnTo>
                      <a:pt x="204" y="567"/>
                    </a:lnTo>
                    <a:lnTo>
                      <a:pt x="217" y="578"/>
                    </a:lnTo>
                    <a:lnTo>
                      <a:pt x="233" y="588"/>
                    </a:lnTo>
                    <a:lnTo>
                      <a:pt x="252" y="598"/>
                    </a:lnTo>
                    <a:lnTo>
                      <a:pt x="240" y="441"/>
                    </a:lnTo>
                    <a:lnTo>
                      <a:pt x="197" y="432"/>
                    </a:lnTo>
                    <a:lnTo>
                      <a:pt x="162" y="423"/>
                    </a:lnTo>
                    <a:lnTo>
                      <a:pt x="132" y="414"/>
                    </a:lnTo>
                    <a:lnTo>
                      <a:pt x="110" y="406"/>
                    </a:lnTo>
                    <a:lnTo>
                      <a:pt x="84" y="394"/>
                    </a:lnTo>
                    <a:lnTo>
                      <a:pt x="62" y="375"/>
                    </a:lnTo>
                    <a:lnTo>
                      <a:pt x="40" y="353"/>
                    </a:lnTo>
                    <a:lnTo>
                      <a:pt x="27" y="332"/>
                    </a:lnTo>
                    <a:lnTo>
                      <a:pt x="16" y="310"/>
                    </a:lnTo>
                    <a:lnTo>
                      <a:pt x="9" y="284"/>
                    </a:lnTo>
                    <a:lnTo>
                      <a:pt x="5" y="256"/>
                    </a:lnTo>
                    <a:lnTo>
                      <a:pt x="5" y="225"/>
                    </a:lnTo>
                    <a:lnTo>
                      <a:pt x="10" y="196"/>
                    </a:lnTo>
                    <a:lnTo>
                      <a:pt x="19" y="169"/>
                    </a:lnTo>
                    <a:lnTo>
                      <a:pt x="32" y="143"/>
                    </a:lnTo>
                    <a:lnTo>
                      <a:pt x="51" y="120"/>
                    </a:lnTo>
                    <a:lnTo>
                      <a:pt x="70" y="101"/>
                    </a:lnTo>
                    <a:lnTo>
                      <a:pt x="92" y="86"/>
                    </a:lnTo>
                    <a:lnTo>
                      <a:pt x="116" y="73"/>
                    </a:lnTo>
                    <a:lnTo>
                      <a:pt x="145" y="62"/>
                    </a:lnTo>
                    <a:lnTo>
                      <a:pt x="177" y="53"/>
                    </a:lnTo>
                    <a:lnTo>
                      <a:pt x="211" y="48"/>
                    </a:lnTo>
                    <a:lnTo>
                      <a:pt x="208" y="5"/>
                    </a:lnTo>
                    <a:lnTo>
                      <a:pt x="273"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grpSp>
        <p:nvGrpSpPr>
          <p:cNvPr id="25" name="Group 24"/>
          <p:cNvGrpSpPr/>
          <p:nvPr/>
        </p:nvGrpSpPr>
        <p:grpSpPr>
          <a:xfrm>
            <a:off x="5525167" y="3219520"/>
            <a:ext cx="1173072" cy="2796316"/>
            <a:chOff x="4991100" y="3092450"/>
            <a:chExt cx="1563688" cy="3727450"/>
          </a:xfrm>
        </p:grpSpPr>
        <p:sp>
          <p:nvSpPr>
            <p:cNvPr id="19" name="Freeform 6"/>
            <p:cNvSpPr>
              <a:spLocks/>
            </p:cNvSpPr>
            <p:nvPr/>
          </p:nvSpPr>
          <p:spPr bwMode="auto">
            <a:xfrm>
              <a:off x="4991100" y="3092450"/>
              <a:ext cx="1563688" cy="966787"/>
            </a:xfrm>
            <a:custGeom>
              <a:avLst/>
              <a:gdLst>
                <a:gd name="T0" fmla="*/ 964 w 1969"/>
                <a:gd name="T1" fmla="*/ 0 h 1219"/>
                <a:gd name="T2" fmla="*/ 1004 w 1969"/>
                <a:gd name="T3" fmla="*/ 0 h 1219"/>
                <a:gd name="T4" fmla="*/ 1043 w 1969"/>
                <a:gd name="T5" fmla="*/ 8 h 1219"/>
                <a:gd name="T6" fmla="*/ 1080 w 1969"/>
                <a:gd name="T7" fmla="*/ 23 h 1219"/>
                <a:gd name="T8" fmla="*/ 1115 w 1969"/>
                <a:gd name="T9" fmla="*/ 49 h 1219"/>
                <a:gd name="T10" fmla="*/ 1147 w 1969"/>
                <a:gd name="T11" fmla="*/ 80 h 1219"/>
                <a:gd name="T12" fmla="*/ 1372 w 1969"/>
                <a:gd name="T13" fmla="*/ 354 h 1219"/>
                <a:gd name="T14" fmla="*/ 1409 w 1969"/>
                <a:gd name="T15" fmla="*/ 398 h 1219"/>
                <a:gd name="T16" fmla="*/ 1449 w 1969"/>
                <a:gd name="T17" fmla="*/ 446 h 1219"/>
                <a:gd name="T18" fmla="*/ 1491 w 1969"/>
                <a:gd name="T19" fmla="*/ 498 h 1219"/>
                <a:gd name="T20" fmla="*/ 1578 w 1969"/>
                <a:gd name="T21" fmla="*/ 604 h 1219"/>
                <a:gd name="T22" fmla="*/ 1621 w 1969"/>
                <a:gd name="T23" fmla="*/ 655 h 1219"/>
                <a:gd name="T24" fmla="*/ 1660 w 1969"/>
                <a:gd name="T25" fmla="*/ 704 h 1219"/>
                <a:gd name="T26" fmla="*/ 1696 w 1969"/>
                <a:gd name="T27" fmla="*/ 747 h 1219"/>
                <a:gd name="T28" fmla="*/ 1924 w 1969"/>
                <a:gd name="T29" fmla="*/ 1022 h 1219"/>
                <a:gd name="T30" fmla="*/ 1946 w 1969"/>
                <a:gd name="T31" fmla="*/ 1053 h 1219"/>
                <a:gd name="T32" fmla="*/ 1961 w 1969"/>
                <a:gd name="T33" fmla="*/ 1083 h 1219"/>
                <a:gd name="T34" fmla="*/ 1969 w 1969"/>
                <a:gd name="T35" fmla="*/ 1112 h 1219"/>
                <a:gd name="T36" fmla="*/ 1969 w 1969"/>
                <a:gd name="T37" fmla="*/ 1139 h 1219"/>
                <a:gd name="T38" fmla="*/ 1962 w 1969"/>
                <a:gd name="T39" fmla="*/ 1160 h 1219"/>
                <a:gd name="T40" fmla="*/ 1949 w 1969"/>
                <a:gd name="T41" fmla="*/ 1180 h 1219"/>
                <a:gd name="T42" fmla="*/ 1929 w 1969"/>
                <a:gd name="T43" fmla="*/ 1197 h 1219"/>
                <a:gd name="T44" fmla="*/ 1902 w 1969"/>
                <a:gd name="T45" fmla="*/ 1209 h 1219"/>
                <a:gd name="T46" fmla="*/ 1870 w 1969"/>
                <a:gd name="T47" fmla="*/ 1215 h 1219"/>
                <a:gd name="T48" fmla="*/ 1830 w 1969"/>
                <a:gd name="T49" fmla="*/ 1219 h 1219"/>
                <a:gd name="T50" fmla="*/ 1101 w 1969"/>
                <a:gd name="T51" fmla="*/ 1219 h 1219"/>
                <a:gd name="T52" fmla="*/ 1025 w 1969"/>
                <a:gd name="T53" fmla="*/ 1219 h 1219"/>
                <a:gd name="T54" fmla="*/ 944 w 1969"/>
                <a:gd name="T55" fmla="*/ 1219 h 1219"/>
                <a:gd name="T56" fmla="*/ 867 w 1969"/>
                <a:gd name="T57" fmla="*/ 1219 h 1219"/>
                <a:gd name="T58" fmla="*/ 139 w 1969"/>
                <a:gd name="T59" fmla="*/ 1219 h 1219"/>
                <a:gd name="T60" fmla="*/ 98 w 1969"/>
                <a:gd name="T61" fmla="*/ 1215 h 1219"/>
                <a:gd name="T62" fmla="*/ 67 w 1969"/>
                <a:gd name="T63" fmla="*/ 1209 h 1219"/>
                <a:gd name="T64" fmla="*/ 40 w 1969"/>
                <a:gd name="T65" fmla="*/ 1197 h 1219"/>
                <a:gd name="T66" fmla="*/ 20 w 1969"/>
                <a:gd name="T67" fmla="*/ 1180 h 1219"/>
                <a:gd name="T68" fmla="*/ 7 w 1969"/>
                <a:gd name="T69" fmla="*/ 1160 h 1219"/>
                <a:gd name="T70" fmla="*/ 0 w 1969"/>
                <a:gd name="T71" fmla="*/ 1139 h 1219"/>
                <a:gd name="T72" fmla="*/ 0 w 1969"/>
                <a:gd name="T73" fmla="*/ 1112 h 1219"/>
                <a:gd name="T74" fmla="*/ 8 w 1969"/>
                <a:gd name="T75" fmla="*/ 1083 h 1219"/>
                <a:gd name="T76" fmla="*/ 23 w 1969"/>
                <a:gd name="T77" fmla="*/ 1053 h 1219"/>
                <a:gd name="T78" fmla="*/ 45 w 1969"/>
                <a:gd name="T79" fmla="*/ 1022 h 1219"/>
                <a:gd name="T80" fmla="*/ 272 w 1969"/>
                <a:gd name="T81" fmla="*/ 747 h 1219"/>
                <a:gd name="T82" fmla="*/ 307 w 1969"/>
                <a:gd name="T83" fmla="*/ 704 h 1219"/>
                <a:gd name="T84" fmla="*/ 348 w 1969"/>
                <a:gd name="T85" fmla="*/ 655 h 1219"/>
                <a:gd name="T86" fmla="*/ 391 w 1969"/>
                <a:gd name="T87" fmla="*/ 604 h 1219"/>
                <a:gd name="T88" fmla="*/ 434 w 1969"/>
                <a:gd name="T89" fmla="*/ 552 h 1219"/>
                <a:gd name="T90" fmla="*/ 478 w 1969"/>
                <a:gd name="T91" fmla="*/ 498 h 1219"/>
                <a:gd name="T92" fmla="*/ 520 w 1969"/>
                <a:gd name="T93" fmla="*/ 446 h 1219"/>
                <a:gd name="T94" fmla="*/ 560 w 1969"/>
                <a:gd name="T95" fmla="*/ 398 h 1219"/>
                <a:gd name="T96" fmla="*/ 597 w 1969"/>
                <a:gd name="T97" fmla="*/ 354 h 1219"/>
                <a:gd name="T98" fmla="*/ 822 w 1969"/>
                <a:gd name="T99" fmla="*/ 80 h 1219"/>
                <a:gd name="T100" fmla="*/ 854 w 1969"/>
                <a:gd name="T101" fmla="*/ 49 h 1219"/>
                <a:gd name="T102" fmla="*/ 889 w 1969"/>
                <a:gd name="T103" fmla="*/ 23 h 1219"/>
                <a:gd name="T104" fmla="*/ 926 w 1969"/>
                <a:gd name="T105" fmla="*/ 8 h 1219"/>
                <a:gd name="T106" fmla="*/ 964 w 1969"/>
                <a:gd name="T107"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9" h="1219">
                  <a:moveTo>
                    <a:pt x="964" y="0"/>
                  </a:moveTo>
                  <a:lnTo>
                    <a:pt x="1004" y="0"/>
                  </a:lnTo>
                  <a:lnTo>
                    <a:pt x="1043" y="8"/>
                  </a:lnTo>
                  <a:lnTo>
                    <a:pt x="1080" y="23"/>
                  </a:lnTo>
                  <a:lnTo>
                    <a:pt x="1115" y="49"/>
                  </a:lnTo>
                  <a:lnTo>
                    <a:pt x="1147" y="80"/>
                  </a:lnTo>
                  <a:lnTo>
                    <a:pt x="1372" y="354"/>
                  </a:lnTo>
                  <a:lnTo>
                    <a:pt x="1409" y="398"/>
                  </a:lnTo>
                  <a:lnTo>
                    <a:pt x="1449" y="446"/>
                  </a:lnTo>
                  <a:lnTo>
                    <a:pt x="1491" y="498"/>
                  </a:lnTo>
                  <a:lnTo>
                    <a:pt x="1578" y="604"/>
                  </a:lnTo>
                  <a:lnTo>
                    <a:pt x="1621" y="655"/>
                  </a:lnTo>
                  <a:lnTo>
                    <a:pt x="1660" y="704"/>
                  </a:lnTo>
                  <a:lnTo>
                    <a:pt x="1696" y="747"/>
                  </a:lnTo>
                  <a:lnTo>
                    <a:pt x="1924" y="1022"/>
                  </a:lnTo>
                  <a:lnTo>
                    <a:pt x="1946" y="1053"/>
                  </a:lnTo>
                  <a:lnTo>
                    <a:pt x="1961" y="1083"/>
                  </a:lnTo>
                  <a:lnTo>
                    <a:pt x="1969" y="1112"/>
                  </a:lnTo>
                  <a:lnTo>
                    <a:pt x="1969" y="1139"/>
                  </a:lnTo>
                  <a:lnTo>
                    <a:pt x="1962" y="1160"/>
                  </a:lnTo>
                  <a:lnTo>
                    <a:pt x="1949" y="1180"/>
                  </a:lnTo>
                  <a:lnTo>
                    <a:pt x="1929" y="1197"/>
                  </a:lnTo>
                  <a:lnTo>
                    <a:pt x="1902" y="1209"/>
                  </a:lnTo>
                  <a:lnTo>
                    <a:pt x="1870" y="1215"/>
                  </a:lnTo>
                  <a:lnTo>
                    <a:pt x="1830" y="1219"/>
                  </a:lnTo>
                  <a:lnTo>
                    <a:pt x="1101" y="1219"/>
                  </a:lnTo>
                  <a:lnTo>
                    <a:pt x="1025" y="1219"/>
                  </a:lnTo>
                  <a:lnTo>
                    <a:pt x="944" y="1219"/>
                  </a:lnTo>
                  <a:lnTo>
                    <a:pt x="867" y="1219"/>
                  </a:lnTo>
                  <a:lnTo>
                    <a:pt x="139" y="1219"/>
                  </a:lnTo>
                  <a:lnTo>
                    <a:pt x="98" y="1215"/>
                  </a:lnTo>
                  <a:lnTo>
                    <a:pt x="67" y="1209"/>
                  </a:lnTo>
                  <a:lnTo>
                    <a:pt x="40" y="1197"/>
                  </a:lnTo>
                  <a:lnTo>
                    <a:pt x="20" y="1180"/>
                  </a:lnTo>
                  <a:lnTo>
                    <a:pt x="7" y="1160"/>
                  </a:lnTo>
                  <a:lnTo>
                    <a:pt x="0" y="1139"/>
                  </a:lnTo>
                  <a:lnTo>
                    <a:pt x="0" y="1112"/>
                  </a:lnTo>
                  <a:lnTo>
                    <a:pt x="8" y="1083"/>
                  </a:lnTo>
                  <a:lnTo>
                    <a:pt x="23" y="1053"/>
                  </a:lnTo>
                  <a:lnTo>
                    <a:pt x="45" y="1022"/>
                  </a:lnTo>
                  <a:lnTo>
                    <a:pt x="272" y="747"/>
                  </a:lnTo>
                  <a:lnTo>
                    <a:pt x="307" y="704"/>
                  </a:lnTo>
                  <a:lnTo>
                    <a:pt x="348" y="655"/>
                  </a:lnTo>
                  <a:lnTo>
                    <a:pt x="391" y="604"/>
                  </a:lnTo>
                  <a:lnTo>
                    <a:pt x="434" y="552"/>
                  </a:lnTo>
                  <a:lnTo>
                    <a:pt x="478" y="498"/>
                  </a:lnTo>
                  <a:lnTo>
                    <a:pt x="520" y="446"/>
                  </a:lnTo>
                  <a:lnTo>
                    <a:pt x="560" y="398"/>
                  </a:lnTo>
                  <a:lnTo>
                    <a:pt x="597" y="354"/>
                  </a:lnTo>
                  <a:lnTo>
                    <a:pt x="822" y="80"/>
                  </a:lnTo>
                  <a:lnTo>
                    <a:pt x="854" y="49"/>
                  </a:lnTo>
                  <a:lnTo>
                    <a:pt x="889" y="23"/>
                  </a:lnTo>
                  <a:lnTo>
                    <a:pt x="926" y="8"/>
                  </a:lnTo>
                  <a:lnTo>
                    <a:pt x="964"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0" name="Rectangle 7"/>
            <p:cNvSpPr>
              <a:spLocks noChangeArrowheads="1"/>
            </p:cNvSpPr>
            <p:nvPr/>
          </p:nvSpPr>
          <p:spPr bwMode="auto">
            <a:xfrm>
              <a:off x="5272088" y="3994150"/>
              <a:ext cx="1003300" cy="2825750"/>
            </a:xfrm>
            <a:prstGeom prst="rect">
              <a:avLst/>
            </a:prstGeom>
            <a:solidFill>
              <a:schemeClr val="accent1"/>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26" name="Group 25"/>
          <p:cNvGrpSpPr/>
          <p:nvPr/>
        </p:nvGrpSpPr>
        <p:grpSpPr>
          <a:xfrm>
            <a:off x="6579741" y="3895971"/>
            <a:ext cx="1171880" cy="2119865"/>
            <a:chOff x="6376988" y="3994150"/>
            <a:chExt cx="1562100" cy="2825750"/>
          </a:xfrm>
        </p:grpSpPr>
        <p:sp>
          <p:nvSpPr>
            <p:cNvPr id="21" name="Freeform 8"/>
            <p:cNvSpPr>
              <a:spLocks/>
            </p:cNvSpPr>
            <p:nvPr/>
          </p:nvSpPr>
          <p:spPr bwMode="auto">
            <a:xfrm>
              <a:off x="6376988" y="3994150"/>
              <a:ext cx="1562100" cy="966787"/>
            </a:xfrm>
            <a:custGeom>
              <a:avLst/>
              <a:gdLst>
                <a:gd name="T0" fmla="*/ 964 w 1969"/>
                <a:gd name="T1" fmla="*/ 0 h 1219"/>
                <a:gd name="T2" fmla="*/ 1005 w 1969"/>
                <a:gd name="T3" fmla="*/ 0 h 1219"/>
                <a:gd name="T4" fmla="*/ 1043 w 1969"/>
                <a:gd name="T5" fmla="*/ 9 h 1219"/>
                <a:gd name="T6" fmla="*/ 1080 w 1969"/>
                <a:gd name="T7" fmla="*/ 24 h 1219"/>
                <a:gd name="T8" fmla="*/ 1115 w 1969"/>
                <a:gd name="T9" fmla="*/ 49 h 1219"/>
                <a:gd name="T10" fmla="*/ 1147 w 1969"/>
                <a:gd name="T11" fmla="*/ 80 h 1219"/>
                <a:gd name="T12" fmla="*/ 1372 w 1969"/>
                <a:gd name="T13" fmla="*/ 355 h 1219"/>
                <a:gd name="T14" fmla="*/ 1409 w 1969"/>
                <a:gd name="T15" fmla="*/ 398 h 1219"/>
                <a:gd name="T16" fmla="*/ 1449 w 1969"/>
                <a:gd name="T17" fmla="*/ 447 h 1219"/>
                <a:gd name="T18" fmla="*/ 1491 w 1969"/>
                <a:gd name="T19" fmla="*/ 498 h 1219"/>
                <a:gd name="T20" fmla="*/ 1534 w 1969"/>
                <a:gd name="T21" fmla="*/ 552 h 1219"/>
                <a:gd name="T22" fmla="*/ 1578 w 1969"/>
                <a:gd name="T23" fmla="*/ 604 h 1219"/>
                <a:gd name="T24" fmla="*/ 1621 w 1969"/>
                <a:gd name="T25" fmla="*/ 656 h 1219"/>
                <a:gd name="T26" fmla="*/ 1660 w 1969"/>
                <a:gd name="T27" fmla="*/ 704 h 1219"/>
                <a:gd name="T28" fmla="*/ 1697 w 1969"/>
                <a:gd name="T29" fmla="*/ 748 h 1219"/>
                <a:gd name="T30" fmla="*/ 1924 w 1969"/>
                <a:gd name="T31" fmla="*/ 1022 h 1219"/>
                <a:gd name="T32" fmla="*/ 1946 w 1969"/>
                <a:gd name="T33" fmla="*/ 1053 h 1219"/>
                <a:gd name="T34" fmla="*/ 1961 w 1969"/>
                <a:gd name="T35" fmla="*/ 1084 h 1219"/>
                <a:gd name="T36" fmla="*/ 1969 w 1969"/>
                <a:gd name="T37" fmla="*/ 1112 h 1219"/>
                <a:gd name="T38" fmla="*/ 1969 w 1969"/>
                <a:gd name="T39" fmla="*/ 1139 h 1219"/>
                <a:gd name="T40" fmla="*/ 1962 w 1969"/>
                <a:gd name="T41" fmla="*/ 1160 h 1219"/>
                <a:gd name="T42" fmla="*/ 1949 w 1969"/>
                <a:gd name="T43" fmla="*/ 1181 h 1219"/>
                <a:gd name="T44" fmla="*/ 1929 w 1969"/>
                <a:gd name="T45" fmla="*/ 1197 h 1219"/>
                <a:gd name="T46" fmla="*/ 1902 w 1969"/>
                <a:gd name="T47" fmla="*/ 1209 h 1219"/>
                <a:gd name="T48" fmla="*/ 1870 w 1969"/>
                <a:gd name="T49" fmla="*/ 1216 h 1219"/>
                <a:gd name="T50" fmla="*/ 1830 w 1969"/>
                <a:gd name="T51" fmla="*/ 1219 h 1219"/>
                <a:gd name="T52" fmla="*/ 139 w 1969"/>
                <a:gd name="T53" fmla="*/ 1219 h 1219"/>
                <a:gd name="T54" fmla="*/ 99 w 1969"/>
                <a:gd name="T55" fmla="*/ 1216 h 1219"/>
                <a:gd name="T56" fmla="*/ 67 w 1969"/>
                <a:gd name="T57" fmla="*/ 1209 h 1219"/>
                <a:gd name="T58" fmla="*/ 40 w 1969"/>
                <a:gd name="T59" fmla="*/ 1197 h 1219"/>
                <a:gd name="T60" fmla="*/ 20 w 1969"/>
                <a:gd name="T61" fmla="*/ 1181 h 1219"/>
                <a:gd name="T62" fmla="*/ 7 w 1969"/>
                <a:gd name="T63" fmla="*/ 1160 h 1219"/>
                <a:gd name="T64" fmla="*/ 0 w 1969"/>
                <a:gd name="T65" fmla="*/ 1139 h 1219"/>
                <a:gd name="T66" fmla="*/ 0 w 1969"/>
                <a:gd name="T67" fmla="*/ 1112 h 1219"/>
                <a:gd name="T68" fmla="*/ 8 w 1969"/>
                <a:gd name="T69" fmla="*/ 1084 h 1219"/>
                <a:gd name="T70" fmla="*/ 23 w 1969"/>
                <a:gd name="T71" fmla="*/ 1053 h 1219"/>
                <a:gd name="T72" fmla="*/ 45 w 1969"/>
                <a:gd name="T73" fmla="*/ 1022 h 1219"/>
                <a:gd name="T74" fmla="*/ 272 w 1969"/>
                <a:gd name="T75" fmla="*/ 748 h 1219"/>
                <a:gd name="T76" fmla="*/ 307 w 1969"/>
                <a:gd name="T77" fmla="*/ 704 h 1219"/>
                <a:gd name="T78" fmla="*/ 348 w 1969"/>
                <a:gd name="T79" fmla="*/ 656 h 1219"/>
                <a:gd name="T80" fmla="*/ 391 w 1969"/>
                <a:gd name="T81" fmla="*/ 604 h 1219"/>
                <a:gd name="T82" fmla="*/ 435 w 1969"/>
                <a:gd name="T83" fmla="*/ 552 h 1219"/>
                <a:gd name="T84" fmla="*/ 478 w 1969"/>
                <a:gd name="T85" fmla="*/ 498 h 1219"/>
                <a:gd name="T86" fmla="*/ 520 w 1969"/>
                <a:gd name="T87" fmla="*/ 447 h 1219"/>
                <a:gd name="T88" fmla="*/ 560 w 1969"/>
                <a:gd name="T89" fmla="*/ 398 h 1219"/>
                <a:gd name="T90" fmla="*/ 597 w 1969"/>
                <a:gd name="T91" fmla="*/ 355 h 1219"/>
                <a:gd name="T92" fmla="*/ 822 w 1969"/>
                <a:gd name="T93" fmla="*/ 80 h 1219"/>
                <a:gd name="T94" fmla="*/ 854 w 1969"/>
                <a:gd name="T95" fmla="*/ 49 h 1219"/>
                <a:gd name="T96" fmla="*/ 889 w 1969"/>
                <a:gd name="T97" fmla="*/ 24 h 1219"/>
                <a:gd name="T98" fmla="*/ 926 w 1969"/>
                <a:gd name="T99" fmla="*/ 9 h 1219"/>
                <a:gd name="T100" fmla="*/ 964 w 1969"/>
                <a:gd name="T101"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9" h="1219">
                  <a:moveTo>
                    <a:pt x="964" y="0"/>
                  </a:moveTo>
                  <a:lnTo>
                    <a:pt x="1005" y="0"/>
                  </a:lnTo>
                  <a:lnTo>
                    <a:pt x="1043" y="9"/>
                  </a:lnTo>
                  <a:lnTo>
                    <a:pt x="1080" y="24"/>
                  </a:lnTo>
                  <a:lnTo>
                    <a:pt x="1115" y="49"/>
                  </a:lnTo>
                  <a:lnTo>
                    <a:pt x="1147" y="80"/>
                  </a:lnTo>
                  <a:lnTo>
                    <a:pt x="1372" y="355"/>
                  </a:lnTo>
                  <a:lnTo>
                    <a:pt x="1409" y="398"/>
                  </a:lnTo>
                  <a:lnTo>
                    <a:pt x="1449" y="447"/>
                  </a:lnTo>
                  <a:lnTo>
                    <a:pt x="1491" y="498"/>
                  </a:lnTo>
                  <a:lnTo>
                    <a:pt x="1534" y="552"/>
                  </a:lnTo>
                  <a:lnTo>
                    <a:pt x="1578" y="604"/>
                  </a:lnTo>
                  <a:lnTo>
                    <a:pt x="1621" y="656"/>
                  </a:lnTo>
                  <a:lnTo>
                    <a:pt x="1660" y="704"/>
                  </a:lnTo>
                  <a:lnTo>
                    <a:pt x="1697" y="748"/>
                  </a:lnTo>
                  <a:lnTo>
                    <a:pt x="1924" y="1022"/>
                  </a:lnTo>
                  <a:lnTo>
                    <a:pt x="1946" y="1053"/>
                  </a:lnTo>
                  <a:lnTo>
                    <a:pt x="1961" y="1084"/>
                  </a:lnTo>
                  <a:lnTo>
                    <a:pt x="1969" y="1112"/>
                  </a:lnTo>
                  <a:lnTo>
                    <a:pt x="1969" y="1139"/>
                  </a:lnTo>
                  <a:lnTo>
                    <a:pt x="1962" y="1160"/>
                  </a:lnTo>
                  <a:lnTo>
                    <a:pt x="1949" y="1181"/>
                  </a:lnTo>
                  <a:lnTo>
                    <a:pt x="1929" y="1197"/>
                  </a:lnTo>
                  <a:lnTo>
                    <a:pt x="1902" y="1209"/>
                  </a:lnTo>
                  <a:lnTo>
                    <a:pt x="1870" y="1216"/>
                  </a:lnTo>
                  <a:lnTo>
                    <a:pt x="1830" y="1219"/>
                  </a:lnTo>
                  <a:lnTo>
                    <a:pt x="139" y="1219"/>
                  </a:lnTo>
                  <a:lnTo>
                    <a:pt x="99" y="1216"/>
                  </a:lnTo>
                  <a:lnTo>
                    <a:pt x="67" y="1209"/>
                  </a:lnTo>
                  <a:lnTo>
                    <a:pt x="40" y="1197"/>
                  </a:lnTo>
                  <a:lnTo>
                    <a:pt x="20" y="1181"/>
                  </a:lnTo>
                  <a:lnTo>
                    <a:pt x="7" y="1160"/>
                  </a:lnTo>
                  <a:lnTo>
                    <a:pt x="0" y="1139"/>
                  </a:lnTo>
                  <a:lnTo>
                    <a:pt x="0" y="1112"/>
                  </a:lnTo>
                  <a:lnTo>
                    <a:pt x="8" y="1084"/>
                  </a:lnTo>
                  <a:lnTo>
                    <a:pt x="23" y="1053"/>
                  </a:lnTo>
                  <a:lnTo>
                    <a:pt x="45" y="1022"/>
                  </a:lnTo>
                  <a:lnTo>
                    <a:pt x="272" y="748"/>
                  </a:lnTo>
                  <a:lnTo>
                    <a:pt x="307" y="704"/>
                  </a:lnTo>
                  <a:lnTo>
                    <a:pt x="348" y="656"/>
                  </a:lnTo>
                  <a:lnTo>
                    <a:pt x="391" y="604"/>
                  </a:lnTo>
                  <a:lnTo>
                    <a:pt x="435" y="552"/>
                  </a:lnTo>
                  <a:lnTo>
                    <a:pt x="478" y="498"/>
                  </a:lnTo>
                  <a:lnTo>
                    <a:pt x="520" y="447"/>
                  </a:lnTo>
                  <a:lnTo>
                    <a:pt x="560" y="398"/>
                  </a:lnTo>
                  <a:lnTo>
                    <a:pt x="597" y="355"/>
                  </a:lnTo>
                  <a:lnTo>
                    <a:pt x="822" y="80"/>
                  </a:lnTo>
                  <a:lnTo>
                    <a:pt x="854" y="49"/>
                  </a:lnTo>
                  <a:lnTo>
                    <a:pt x="889" y="24"/>
                  </a:lnTo>
                  <a:lnTo>
                    <a:pt x="926" y="9"/>
                  </a:lnTo>
                  <a:lnTo>
                    <a:pt x="964"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2" name="Rectangle 9"/>
            <p:cNvSpPr>
              <a:spLocks noChangeArrowheads="1"/>
            </p:cNvSpPr>
            <p:nvPr/>
          </p:nvSpPr>
          <p:spPr bwMode="auto">
            <a:xfrm>
              <a:off x="6656388" y="4816475"/>
              <a:ext cx="1003300" cy="2003425"/>
            </a:xfrm>
            <a:prstGeom prst="rect">
              <a:avLst/>
            </a:prstGeom>
            <a:solidFill>
              <a:schemeClr val="accent2"/>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27" name="Group 26"/>
          <p:cNvGrpSpPr/>
          <p:nvPr/>
        </p:nvGrpSpPr>
        <p:grpSpPr>
          <a:xfrm>
            <a:off x="4470594" y="4259207"/>
            <a:ext cx="1173072" cy="1756629"/>
            <a:chOff x="3565525" y="4503738"/>
            <a:chExt cx="1563688" cy="2341562"/>
          </a:xfrm>
        </p:grpSpPr>
        <p:sp>
          <p:nvSpPr>
            <p:cNvPr id="23" name="Freeform 10"/>
            <p:cNvSpPr>
              <a:spLocks/>
            </p:cNvSpPr>
            <p:nvPr/>
          </p:nvSpPr>
          <p:spPr bwMode="auto">
            <a:xfrm>
              <a:off x="3565525" y="4503738"/>
              <a:ext cx="1563688" cy="966787"/>
            </a:xfrm>
            <a:custGeom>
              <a:avLst/>
              <a:gdLst>
                <a:gd name="T0" fmla="*/ 966 w 1971"/>
                <a:gd name="T1" fmla="*/ 0 h 1219"/>
                <a:gd name="T2" fmla="*/ 1005 w 1971"/>
                <a:gd name="T3" fmla="*/ 0 h 1219"/>
                <a:gd name="T4" fmla="*/ 1043 w 1971"/>
                <a:gd name="T5" fmla="*/ 9 h 1219"/>
                <a:gd name="T6" fmla="*/ 1081 w 1971"/>
                <a:gd name="T7" fmla="*/ 25 h 1219"/>
                <a:gd name="T8" fmla="*/ 1115 w 1971"/>
                <a:gd name="T9" fmla="*/ 49 h 1219"/>
                <a:gd name="T10" fmla="*/ 1147 w 1971"/>
                <a:gd name="T11" fmla="*/ 80 h 1219"/>
                <a:gd name="T12" fmla="*/ 1374 w 1971"/>
                <a:gd name="T13" fmla="*/ 356 h 1219"/>
                <a:gd name="T14" fmla="*/ 1409 w 1971"/>
                <a:gd name="T15" fmla="*/ 398 h 1219"/>
                <a:gd name="T16" fmla="*/ 1449 w 1971"/>
                <a:gd name="T17" fmla="*/ 447 h 1219"/>
                <a:gd name="T18" fmla="*/ 1493 w 1971"/>
                <a:gd name="T19" fmla="*/ 498 h 1219"/>
                <a:gd name="T20" fmla="*/ 1536 w 1971"/>
                <a:gd name="T21" fmla="*/ 552 h 1219"/>
                <a:gd name="T22" fmla="*/ 1580 w 1971"/>
                <a:gd name="T23" fmla="*/ 605 h 1219"/>
                <a:gd name="T24" fmla="*/ 1621 w 1971"/>
                <a:gd name="T25" fmla="*/ 656 h 1219"/>
                <a:gd name="T26" fmla="*/ 1661 w 1971"/>
                <a:gd name="T27" fmla="*/ 704 h 1219"/>
                <a:gd name="T28" fmla="*/ 1698 w 1971"/>
                <a:gd name="T29" fmla="*/ 748 h 1219"/>
                <a:gd name="T30" fmla="*/ 1924 w 1971"/>
                <a:gd name="T31" fmla="*/ 1023 h 1219"/>
                <a:gd name="T32" fmla="*/ 1947 w 1971"/>
                <a:gd name="T33" fmla="*/ 1055 h 1219"/>
                <a:gd name="T34" fmla="*/ 1962 w 1971"/>
                <a:gd name="T35" fmla="*/ 1085 h 1219"/>
                <a:gd name="T36" fmla="*/ 1971 w 1971"/>
                <a:gd name="T37" fmla="*/ 1112 h 1219"/>
                <a:gd name="T38" fmla="*/ 1971 w 1971"/>
                <a:gd name="T39" fmla="*/ 1139 h 1219"/>
                <a:gd name="T40" fmla="*/ 1964 w 1971"/>
                <a:gd name="T41" fmla="*/ 1160 h 1219"/>
                <a:gd name="T42" fmla="*/ 1951 w 1971"/>
                <a:gd name="T43" fmla="*/ 1181 h 1219"/>
                <a:gd name="T44" fmla="*/ 1931 w 1971"/>
                <a:gd name="T45" fmla="*/ 1197 h 1219"/>
                <a:gd name="T46" fmla="*/ 1904 w 1971"/>
                <a:gd name="T47" fmla="*/ 1209 h 1219"/>
                <a:gd name="T48" fmla="*/ 1870 w 1971"/>
                <a:gd name="T49" fmla="*/ 1216 h 1219"/>
                <a:gd name="T50" fmla="*/ 1832 w 1971"/>
                <a:gd name="T51" fmla="*/ 1219 h 1219"/>
                <a:gd name="T52" fmla="*/ 1175 w 1971"/>
                <a:gd name="T53" fmla="*/ 1219 h 1219"/>
                <a:gd name="T54" fmla="*/ 1102 w 1971"/>
                <a:gd name="T55" fmla="*/ 1219 h 1219"/>
                <a:gd name="T56" fmla="*/ 946 w 1971"/>
                <a:gd name="T57" fmla="*/ 1219 h 1219"/>
                <a:gd name="T58" fmla="*/ 869 w 1971"/>
                <a:gd name="T59" fmla="*/ 1219 h 1219"/>
                <a:gd name="T60" fmla="*/ 139 w 1971"/>
                <a:gd name="T61" fmla="*/ 1219 h 1219"/>
                <a:gd name="T62" fmla="*/ 100 w 1971"/>
                <a:gd name="T63" fmla="*/ 1216 h 1219"/>
                <a:gd name="T64" fmla="*/ 67 w 1971"/>
                <a:gd name="T65" fmla="*/ 1209 h 1219"/>
                <a:gd name="T66" fmla="*/ 40 w 1971"/>
                <a:gd name="T67" fmla="*/ 1197 h 1219"/>
                <a:gd name="T68" fmla="*/ 20 w 1971"/>
                <a:gd name="T69" fmla="*/ 1181 h 1219"/>
                <a:gd name="T70" fmla="*/ 7 w 1971"/>
                <a:gd name="T71" fmla="*/ 1160 h 1219"/>
                <a:gd name="T72" fmla="*/ 0 w 1971"/>
                <a:gd name="T73" fmla="*/ 1139 h 1219"/>
                <a:gd name="T74" fmla="*/ 2 w 1971"/>
                <a:gd name="T75" fmla="*/ 1112 h 1219"/>
                <a:gd name="T76" fmla="*/ 8 w 1971"/>
                <a:gd name="T77" fmla="*/ 1085 h 1219"/>
                <a:gd name="T78" fmla="*/ 23 w 1971"/>
                <a:gd name="T79" fmla="*/ 1055 h 1219"/>
                <a:gd name="T80" fmla="*/ 47 w 1971"/>
                <a:gd name="T81" fmla="*/ 1023 h 1219"/>
                <a:gd name="T82" fmla="*/ 274 w 1971"/>
                <a:gd name="T83" fmla="*/ 748 h 1219"/>
                <a:gd name="T84" fmla="*/ 309 w 1971"/>
                <a:gd name="T85" fmla="*/ 704 h 1219"/>
                <a:gd name="T86" fmla="*/ 349 w 1971"/>
                <a:gd name="T87" fmla="*/ 656 h 1219"/>
                <a:gd name="T88" fmla="*/ 391 w 1971"/>
                <a:gd name="T89" fmla="*/ 605 h 1219"/>
                <a:gd name="T90" fmla="*/ 435 w 1971"/>
                <a:gd name="T91" fmla="*/ 552 h 1219"/>
                <a:gd name="T92" fmla="*/ 480 w 1971"/>
                <a:gd name="T93" fmla="*/ 498 h 1219"/>
                <a:gd name="T94" fmla="*/ 522 w 1971"/>
                <a:gd name="T95" fmla="*/ 447 h 1219"/>
                <a:gd name="T96" fmla="*/ 562 w 1971"/>
                <a:gd name="T97" fmla="*/ 398 h 1219"/>
                <a:gd name="T98" fmla="*/ 597 w 1971"/>
                <a:gd name="T99" fmla="*/ 356 h 1219"/>
                <a:gd name="T100" fmla="*/ 824 w 1971"/>
                <a:gd name="T101" fmla="*/ 80 h 1219"/>
                <a:gd name="T102" fmla="*/ 856 w 1971"/>
                <a:gd name="T103" fmla="*/ 49 h 1219"/>
                <a:gd name="T104" fmla="*/ 891 w 1971"/>
                <a:gd name="T105" fmla="*/ 25 h 1219"/>
                <a:gd name="T106" fmla="*/ 928 w 1971"/>
                <a:gd name="T107" fmla="*/ 9 h 1219"/>
                <a:gd name="T108" fmla="*/ 966 w 1971"/>
                <a:gd name="T10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1" h="1219">
                  <a:moveTo>
                    <a:pt x="966" y="0"/>
                  </a:moveTo>
                  <a:lnTo>
                    <a:pt x="1005" y="0"/>
                  </a:lnTo>
                  <a:lnTo>
                    <a:pt x="1043" y="9"/>
                  </a:lnTo>
                  <a:lnTo>
                    <a:pt x="1081" y="25"/>
                  </a:lnTo>
                  <a:lnTo>
                    <a:pt x="1115" y="49"/>
                  </a:lnTo>
                  <a:lnTo>
                    <a:pt x="1147" y="80"/>
                  </a:lnTo>
                  <a:lnTo>
                    <a:pt x="1374" y="356"/>
                  </a:lnTo>
                  <a:lnTo>
                    <a:pt x="1409" y="398"/>
                  </a:lnTo>
                  <a:lnTo>
                    <a:pt x="1449" y="447"/>
                  </a:lnTo>
                  <a:lnTo>
                    <a:pt x="1493" y="498"/>
                  </a:lnTo>
                  <a:lnTo>
                    <a:pt x="1536" y="552"/>
                  </a:lnTo>
                  <a:lnTo>
                    <a:pt x="1580" y="605"/>
                  </a:lnTo>
                  <a:lnTo>
                    <a:pt x="1621" y="656"/>
                  </a:lnTo>
                  <a:lnTo>
                    <a:pt x="1661" y="704"/>
                  </a:lnTo>
                  <a:lnTo>
                    <a:pt x="1698" y="748"/>
                  </a:lnTo>
                  <a:lnTo>
                    <a:pt x="1924" y="1023"/>
                  </a:lnTo>
                  <a:lnTo>
                    <a:pt x="1947" y="1055"/>
                  </a:lnTo>
                  <a:lnTo>
                    <a:pt x="1962" y="1085"/>
                  </a:lnTo>
                  <a:lnTo>
                    <a:pt x="1971" y="1112"/>
                  </a:lnTo>
                  <a:lnTo>
                    <a:pt x="1971" y="1139"/>
                  </a:lnTo>
                  <a:lnTo>
                    <a:pt x="1964" y="1160"/>
                  </a:lnTo>
                  <a:lnTo>
                    <a:pt x="1951" y="1181"/>
                  </a:lnTo>
                  <a:lnTo>
                    <a:pt x="1931" y="1197"/>
                  </a:lnTo>
                  <a:lnTo>
                    <a:pt x="1904" y="1209"/>
                  </a:lnTo>
                  <a:lnTo>
                    <a:pt x="1870" y="1216"/>
                  </a:lnTo>
                  <a:lnTo>
                    <a:pt x="1832" y="1219"/>
                  </a:lnTo>
                  <a:lnTo>
                    <a:pt x="1175" y="1219"/>
                  </a:lnTo>
                  <a:lnTo>
                    <a:pt x="1102" y="1219"/>
                  </a:lnTo>
                  <a:lnTo>
                    <a:pt x="946" y="1219"/>
                  </a:lnTo>
                  <a:lnTo>
                    <a:pt x="869" y="1219"/>
                  </a:lnTo>
                  <a:lnTo>
                    <a:pt x="139" y="1219"/>
                  </a:lnTo>
                  <a:lnTo>
                    <a:pt x="100" y="1216"/>
                  </a:lnTo>
                  <a:lnTo>
                    <a:pt x="67" y="1209"/>
                  </a:lnTo>
                  <a:lnTo>
                    <a:pt x="40" y="1197"/>
                  </a:lnTo>
                  <a:lnTo>
                    <a:pt x="20" y="1181"/>
                  </a:lnTo>
                  <a:lnTo>
                    <a:pt x="7" y="1160"/>
                  </a:lnTo>
                  <a:lnTo>
                    <a:pt x="0" y="1139"/>
                  </a:lnTo>
                  <a:lnTo>
                    <a:pt x="2" y="1112"/>
                  </a:lnTo>
                  <a:lnTo>
                    <a:pt x="8" y="1085"/>
                  </a:lnTo>
                  <a:lnTo>
                    <a:pt x="23" y="1055"/>
                  </a:lnTo>
                  <a:lnTo>
                    <a:pt x="47" y="1023"/>
                  </a:lnTo>
                  <a:lnTo>
                    <a:pt x="274" y="748"/>
                  </a:lnTo>
                  <a:lnTo>
                    <a:pt x="309" y="704"/>
                  </a:lnTo>
                  <a:lnTo>
                    <a:pt x="349" y="656"/>
                  </a:lnTo>
                  <a:lnTo>
                    <a:pt x="391" y="605"/>
                  </a:lnTo>
                  <a:lnTo>
                    <a:pt x="435" y="552"/>
                  </a:lnTo>
                  <a:lnTo>
                    <a:pt x="480" y="498"/>
                  </a:lnTo>
                  <a:lnTo>
                    <a:pt x="522" y="447"/>
                  </a:lnTo>
                  <a:lnTo>
                    <a:pt x="562" y="398"/>
                  </a:lnTo>
                  <a:lnTo>
                    <a:pt x="597" y="356"/>
                  </a:lnTo>
                  <a:lnTo>
                    <a:pt x="824" y="80"/>
                  </a:lnTo>
                  <a:lnTo>
                    <a:pt x="856" y="49"/>
                  </a:lnTo>
                  <a:lnTo>
                    <a:pt x="891" y="25"/>
                  </a:lnTo>
                  <a:lnTo>
                    <a:pt x="928" y="9"/>
                  </a:lnTo>
                  <a:lnTo>
                    <a:pt x="966"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24" name="Rectangle 11"/>
            <p:cNvSpPr>
              <a:spLocks noChangeArrowheads="1"/>
            </p:cNvSpPr>
            <p:nvPr/>
          </p:nvSpPr>
          <p:spPr bwMode="auto">
            <a:xfrm>
              <a:off x="3846513" y="5326063"/>
              <a:ext cx="1001713" cy="1519237"/>
            </a:xfrm>
            <a:prstGeom prst="rect">
              <a:avLst/>
            </a:prstGeom>
            <a:solidFill>
              <a:schemeClr val="accent4"/>
            </a:solid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1588224B-359F-2EE7-9087-4765B5F6D4E9}"/>
              </a:ext>
            </a:extLst>
          </p:cNvPr>
          <p:cNvGrpSpPr/>
          <p:nvPr/>
        </p:nvGrpSpPr>
        <p:grpSpPr>
          <a:xfrm>
            <a:off x="2233243" y="3284530"/>
            <a:ext cx="2290500" cy="1085574"/>
            <a:chOff x="2233243" y="3284530"/>
            <a:chExt cx="2290500" cy="1085574"/>
          </a:xfrm>
        </p:grpSpPr>
        <p:sp>
          <p:nvSpPr>
            <p:cNvPr id="269" name="TextBox 268"/>
            <p:cNvSpPr txBox="1"/>
            <p:nvPr/>
          </p:nvSpPr>
          <p:spPr>
            <a:xfrm flipH="1">
              <a:off x="2233243" y="3723773"/>
              <a:ext cx="2287314" cy="646331"/>
            </a:xfrm>
            <a:prstGeom prst="rect">
              <a:avLst/>
            </a:prstGeom>
            <a:noFill/>
          </p:spPr>
          <p:txBody>
            <a:bodyPr wrap="square" rtlCol="0">
              <a:spAutoFit/>
            </a:bodyPr>
            <a:lstStyle/>
            <a:p>
              <a:pPr algn="r"/>
              <a:r>
                <a:rPr lang="en-US" kern="0" dirty="0">
                  <a:solidFill>
                    <a:schemeClr val="accent3">
                      <a:lumMod val="75000"/>
                    </a:schemeClr>
                  </a:solidFill>
                  <a:latin typeface="Lato" panose="020F0502020204030203" pitchFamily="34" charset="0"/>
                  <a:cs typeface="Segoe UI" panose="020B0502040204020203" pitchFamily="34" charset="0"/>
                </a:rPr>
                <a:t>Manage Expenses</a:t>
              </a:r>
            </a:p>
            <a:p>
              <a:pPr algn="r"/>
              <a:r>
                <a:rPr lang="en-US" kern="0" dirty="0">
                  <a:solidFill>
                    <a:schemeClr val="accent3">
                      <a:lumMod val="75000"/>
                    </a:schemeClr>
                  </a:solidFill>
                  <a:latin typeface="Lato" panose="020F0502020204030203" pitchFamily="34" charset="0"/>
                  <a:cs typeface="Segoe UI" panose="020B0502040204020203" pitchFamily="34" charset="0"/>
                </a:rPr>
                <a:t>Track Spending</a:t>
              </a:r>
            </a:p>
          </p:txBody>
        </p:sp>
        <p:sp>
          <p:nvSpPr>
            <p:cNvPr id="270" name="TextBox 269"/>
            <p:cNvSpPr txBox="1"/>
            <p:nvPr/>
          </p:nvSpPr>
          <p:spPr>
            <a:xfrm>
              <a:off x="2333720" y="3284530"/>
              <a:ext cx="2190023" cy="523220"/>
            </a:xfrm>
            <a:prstGeom prst="rect">
              <a:avLst/>
            </a:prstGeom>
            <a:noFill/>
          </p:spPr>
          <p:txBody>
            <a:bodyPr wrap="none" rtlCol="0">
              <a:spAutoFit/>
            </a:bodyPr>
            <a:lstStyle/>
            <a:p>
              <a:pPr algn="r"/>
              <a:r>
                <a:rPr lang="en-US" sz="2800" b="1" kern="0" dirty="0">
                  <a:latin typeface="Lato" panose="020F0502020204030203" pitchFamily="34" charset="0"/>
                  <a:cs typeface="Segoe UI" panose="020B0502040204020203" pitchFamily="34" charset="0"/>
                </a:rPr>
                <a:t>SPEND LESS</a:t>
              </a:r>
            </a:p>
          </p:txBody>
        </p:sp>
      </p:grpSp>
      <p:grpSp>
        <p:nvGrpSpPr>
          <p:cNvPr id="2" name="Group 1">
            <a:extLst>
              <a:ext uri="{FF2B5EF4-FFF2-40B4-BE49-F238E27FC236}">
                <a16:creationId xmlns:a16="http://schemas.microsoft.com/office/drawing/2014/main" id="{4672C941-1358-1382-BB67-CFC542A67B29}"/>
              </a:ext>
            </a:extLst>
          </p:cNvPr>
          <p:cNvGrpSpPr/>
          <p:nvPr/>
        </p:nvGrpSpPr>
        <p:grpSpPr>
          <a:xfrm>
            <a:off x="7664835" y="2543656"/>
            <a:ext cx="3518913" cy="1346916"/>
            <a:chOff x="7664835" y="2543656"/>
            <a:chExt cx="3518913" cy="1346916"/>
          </a:xfrm>
        </p:grpSpPr>
        <p:sp>
          <p:nvSpPr>
            <p:cNvPr id="272" name="TextBox 271"/>
            <p:cNvSpPr txBox="1"/>
            <p:nvPr/>
          </p:nvSpPr>
          <p:spPr>
            <a:xfrm>
              <a:off x="7715616" y="2967242"/>
              <a:ext cx="2255829" cy="923330"/>
            </a:xfrm>
            <a:prstGeom prst="rect">
              <a:avLst/>
            </a:prstGeom>
            <a:noFill/>
          </p:spPr>
          <p:txBody>
            <a:bodyPr wrap="square" rtlCol="0">
              <a:spAutoFit/>
            </a:bodyPr>
            <a:lstStyle/>
            <a:p>
              <a:r>
                <a:rPr lang="en-US" kern="0" dirty="0">
                  <a:solidFill>
                    <a:schemeClr val="accent3">
                      <a:lumMod val="75000"/>
                    </a:schemeClr>
                  </a:solidFill>
                  <a:latin typeface="Lato" panose="020F0502020204030203" pitchFamily="34" charset="0"/>
                  <a:cs typeface="Segoe UI" panose="020B0502040204020203" pitchFamily="34" charset="0"/>
                </a:rPr>
                <a:t>Earn More</a:t>
              </a:r>
            </a:p>
            <a:p>
              <a:r>
                <a:rPr lang="en-US" kern="0" dirty="0">
                  <a:solidFill>
                    <a:schemeClr val="accent3">
                      <a:lumMod val="75000"/>
                    </a:schemeClr>
                  </a:solidFill>
                  <a:latin typeface="Lato" panose="020F0502020204030203" pitchFamily="34" charset="0"/>
                  <a:cs typeface="Segoe UI" panose="020B0502040204020203" pitchFamily="34" charset="0"/>
                </a:rPr>
                <a:t>Tax Credits</a:t>
              </a:r>
            </a:p>
            <a:p>
              <a:r>
                <a:rPr lang="en-US" kern="0" dirty="0">
                  <a:solidFill>
                    <a:schemeClr val="accent3">
                      <a:lumMod val="75000"/>
                    </a:schemeClr>
                  </a:solidFill>
                  <a:latin typeface="Lato" panose="020F0502020204030203" pitchFamily="34" charset="0"/>
                  <a:cs typeface="Segoe UI" panose="020B0502040204020203" pitchFamily="34" charset="0"/>
                </a:rPr>
                <a:t>Save Smarter</a:t>
              </a:r>
            </a:p>
          </p:txBody>
        </p:sp>
        <p:sp>
          <p:nvSpPr>
            <p:cNvPr id="273" name="TextBox 272"/>
            <p:cNvSpPr txBox="1"/>
            <p:nvPr/>
          </p:nvSpPr>
          <p:spPr>
            <a:xfrm flipH="1">
              <a:off x="7664835" y="2543656"/>
              <a:ext cx="3518913" cy="523220"/>
            </a:xfrm>
            <a:prstGeom prst="rect">
              <a:avLst/>
            </a:prstGeom>
            <a:noFill/>
          </p:spPr>
          <p:txBody>
            <a:bodyPr wrap="none" rtlCol="0">
              <a:spAutoFit/>
            </a:bodyPr>
            <a:lstStyle/>
            <a:p>
              <a:pPr algn="r"/>
              <a:r>
                <a:rPr lang="en-US" sz="2800" b="1" kern="0" dirty="0">
                  <a:latin typeface="Lato" panose="020F0502020204030203" pitchFamily="34" charset="0"/>
                  <a:cs typeface="Segoe UI" panose="020B0502040204020203" pitchFamily="34" charset="0"/>
                </a:rPr>
                <a:t>MAXIMIZE INCOME</a:t>
              </a:r>
            </a:p>
          </p:txBody>
        </p:sp>
      </p:grpSp>
      <p:grpSp>
        <p:nvGrpSpPr>
          <p:cNvPr id="274" name="Group 273"/>
          <p:cNvGrpSpPr/>
          <p:nvPr/>
        </p:nvGrpSpPr>
        <p:grpSpPr>
          <a:xfrm>
            <a:off x="2819050" y="1642967"/>
            <a:ext cx="2919389" cy="778282"/>
            <a:chOff x="70723" y="3341991"/>
            <a:chExt cx="3891503" cy="1037439"/>
          </a:xfrm>
        </p:grpSpPr>
        <p:sp>
          <p:nvSpPr>
            <p:cNvPr id="275" name="TextBox 274"/>
            <p:cNvSpPr txBox="1"/>
            <p:nvPr/>
          </p:nvSpPr>
          <p:spPr>
            <a:xfrm flipH="1">
              <a:off x="895576" y="3887116"/>
              <a:ext cx="3066650" cy="492314"/>
            </a:xfrm>
            <a:prstGeom prst="rect">
              <a:avLst/>
            </a:prstGeom>
            <a:noFill/>
          </p:spPr>
          <p:txBody>
            <a:bodyPr wrap="square" rtlCol="0">
              <a:spAutoFit/>
            </a:bodyPr>
            <a:lstStyle/>
            <a:p>
              <a:pPr algn="r"/>
              <a:r>
                <a:rPr lang="en-US" kern="0" dirty="0">
                  <a:solidFill>
                    <a:schemeClr val="accent3">
                      <a:lumMod val="75000"/>
                    </a:schemeClr>
                  </a:solidFill>
                  <a:latin typeface="Lato" panose="020F0502020204030203" pitchFamily="34" charset="0"/>
                  <a:cs typeface="Segoe UI" panose="020B0502040204020203" pitchFamily="34" charset="0"/>
                </a:rPr>
                <a:t>Goal or Retirement</a:t>
              </a:r>
            </a:p>
          </p:txBody>
        </p:sp>
        <p:sp>
          <p:nvSpPr>
            <p:cNvPr id="276" name="TextBox 275"/>
            <p:cNvSpPr txBox="1"/>
            <p:nvPr/>
          </p:nvSpPr>
          <p:spPr>
            <a:xfrm>
              <a:off x="70723" y="3341991"/>
              <a:ext cx="3891503" cy="697445"/>
            </a:xfrm>
            <a:prstGeom prst="rect">
              <a:avLst/>
            </a:prstGeom>
            <a:noFill/>
          </p:spPr>
          <p:txBody>
            <a:bodyPr wrap="none" rtlCol="0">
              <a:spAutoFit/>
            </a:bodyPr>
            <a:lstStyle/>
            <a:p>
              <a:pPr algn="r"/>
              <a:r>
                <a:rPr lang="en-US" sz="2800" b="1" kern="0" dirty="0">
                  <a:latin typeface="Lato" panose="020F0502020204030203" pitchFamily="34" charset="0"/>
                  <a:cs typeface="Segoe UI" panose="020B0502040204020203" pitchFamily="34" charset="0"/>
                </a:rPr>
                <a:t>DELAY THE DAY</a:t>
              </a:r>
            </a:p>
          </p:txBody>
        </p:sp>
      </p:grpSp>
    </p:spTree>
    <p:extLst>
      <p:ext uri="{BB962C8B-B14F-4D97-AF65-F5344CB8AC3E}">
        <p14:creationId xmlns:p14="http://schemas.microsoft.com/office/powerpoint/2010/main" val="123162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solidFill>
                  <a:schemeClr val="bg2">
                    <a:lumMod val="25000"/>
                  </a:schemeClr>
                </a:solidFill>
                <a:latin typeface="Lato" panose="020F0502020204030203" pitchFamily="34" charset="0"/>
              </a:rPr>
              <a:t>Participant Account Access:  </a:t>
            </a:r>
            <a:r>
              <a:rPr lang="en-US" sz="2000" dirty="0">
                <a:solidFill>
                  <a:schemeClr val="bg2">
                    <a:lumMod val="25000"/>
                  </a:schemeClr>
                </a:solidFill>
                <a:latin typeface="Lato" panose="020F0502020204030203" pitchFamily="34" charset="0"/>
                <a:hlinkClick r:id="rId3">
                  <a:extLst>
                    <a:ext uri="{A12FA001-AC4F-418D-AE19-62706E023703}">
                      <ahyp:hlinkClr xmlns:ahyp="http://schemas.microsoft.com/office/drawing/2018/hyperlinkcolor" val="tx"/>
                    </a:ext>
                  </a:extLst>
                </a:hlinkClick>
              </a:rPr>
              <a:t>https://participant.johnsonfinancialgroup.com</a:t>
            </a:r>
            <a:endParaRPr lang="en-US" sz="2000" dirty="0">
              <a:solidFill>
                <a:schemeClr val="bg2">
                  <a:lumMod val="25000"/>
                </a:schemeClr>
              </a:solidFill>
              <a:latin typeface="Lato" panose="020F0502020204030203" pitchFamily="34" charset="0"/>
            </a:endParaRPr>
          </a:p>
          <a:p>
            <a:r>
              <a:rPr lang="en-US" sz="2000" dirty="0">
                <a:solidFill>
                  <a:schemeClr val="bg2">
                    <a:lumMod val="25000"/>
                  </a:schemeClr>
                </a:solidFill>
                <a:latin typeface="Lato" panose="020F0502020204030203" pitchFamily="34" charset="0"/>
              </a:rPr>
              <a:t>Download the “Work, Save, Retire” Mobile App</a:t>
            </a:r>
          </a:p>
          <a:p>
            <a:endParaRPr lang="en-US" sz="2000" dirty="0">
              <a:solidFill>
                <a:schemeClr val="bg2">
                  <a:lumMod val="50000"/>
                </a:schemeClr>
              </a:solidFill>
              <a:latin typeface="Lato" panose="020F0502020204030203" pitchFamily="34" charset="0"/>
            </a:endParaRPr>
          </a:p>
          <a:p>
            <a:endParaRPr lang="en-US" sz="2000" dirty="0">
              <a:solidFill>
                <a:schemeClr val="bg2">
                  <a:lumMod val="50000"/>
                </a:schemeClr>
              </a:solidFill>
              <a:latin typeface="Lato" panose="020F0502020204030203" pitchFamily="34" charset="0"/>
            </a:endParaRPr>
          </a:p>
          <a:p>
            <a:endParaRPr lang="en-US" sz="2000" dirty="0">
              <a:solidFill>
                <a:schemeClr val="bg2">
                  <a:lumMod val="50000"/>
                </a:schemeClr>
              </a:solidFill>
              <a:latin typeface="Lato" panose="020F0502020204030203" pitchFamily="34" charset="0"/>
            </a:endParaRPr>
          </a:p>
          <a:p>
            <a:r>
              <a:rPr lang="en-US" sz="2000" dirty="0">
                <a:solidFill>
                  <a:schemeClr val="bg2">
                    <a:lumMod val="25000"/>
                  </a:schemeClr>
                </a:solidFill>
                <a:latin typeface="Lato" panose="020F0502020204030203" pitchFamily="34" charset="0"/>
              </a:rPr>
              <a:t>RPS Participant Support Center: </a:t>
            </a:r>
            <a:r>
              <a:rPr lang="en-US" sz="2000" dirty="0">
                <a:solidFill>
                  <a:schemeClr val="bg2">
                    <a:lumMod val="25000"/>
                  </a:schemeClr>
                </a:solidFill>
                <a:latin typeface="Lato" panose="020F0502020204030203" pitchFamily="34" charset="0"/>
                <a:hlinkClick r:id="rId4" tooltip="mailto:retirementservices@worksaveretire.com">
                  <a:extLst>
                    <a:ext uri="{A12FA001-AC4F-418D-AE19-62706E023703}">
                      <ahyp:hlinkClr xmlns:ahyp="http://schemas.microsoft.com/office/drawing/2018/hyperlinkcolor" val="tx"/>
                    </a:ext>
                  </a:extLst>
                </a:hlinkClick>
              </a:rPr>
              <a:t>RetirementServices@worksaveretire.com</a:t>
            </a:r>
            <a:r>
              <a:rPr lang="en-US" sz="2000" dirty="0">
                <a:solidFill>
                  <a:schemeClr val="bg2">
                    <a:lumMod val="25000"/>
                  </a:schemeClr>
                </a:solidFill>
                <a:latin typeface="Lato" panose="020F0502020204030203" pitchFamily="34" charset="0"/>
              </a:rPr>
              <a:t>  </a:t>
            </a:r>
          </a:p>
          <a:p>
            <a:r>
              <a:rPr lang="en-US" sz="2000" dirty="0">
                <a:solidFill>
                  <a:schemeClr val="bg2">
                    <a:lumMod val="25000"/>
                  </a:schemeClr>
                </a:solidFill>
                <a:latin typeface="Lato" panose="020F0502020204030203" pitchFamily="34" charset="0"/>
              </a:rPr>
              <a:t>Call: (888) 755-3039, Monday – Friday | 7am to 7pm</a:t>
            </a:r>
            <a:endParaRPr lang="en-US" altLang="en-US" dirty="0">
              <a:solidFill>
                <a:schemeClr val="bg2">
                  <a:lumMod val="25000"/>
                </a:schemeClr>
              </a:solidFill>
            </a:endParaRPr>
          </a:p>
          <a:p>
            <a:endParaRPr lang="en-US" altLang="en-US" dirty="0"/>
          </a:p>
          <a:p>
            <a:endParaRPr lang="en-US" altLang="en-US" dirty="0"/>
          </a:p>
        </p:txBody>
      </p:sp>
      <p:sp>
        <p:nvSpPr>
          <p:cNvPr id="3" name="Title 2"/>
          <p:cNvSpPr>
            <a:spLocks noGrp="1"/>
          </p:cNvSpPr>
          <p:nvPr>
            <p:ph type="title"/>
          </p:nvPr>
        </p:nvSpPr>
        <p:spPr/>
        <p:txBody>
          <a:bodyPr>
            <a:noAutofit/>
          </a:bodyPr>
          <a:lstStyle/>
          <a:p>
            <a:r>
              <a:rPr lang="en-US" dirty="0"/>
              <a:t>For More Information</a:t>
            </a:r>
          </a:p>
        </p:txBody>
      </p:sp>
      <p:pic>
        <p:nvPicPr>
          <p:cNvPr id="7" name="Picture 6" descr="Graphical user interface, text&#10;&#10;Description automatically generated with medium confidence">
            <a:extLst>
              <a:ext uri="{FF2B5EF4-FFF2-40B4-BE49-F238E27FC236}">
                <a16:creationId xmlns:a16="http://schemas.microsoft.com/office/drawing/2014/main" id="{01DB91D0-848E-4CCC-95FD-90541422306A}"/>
              </a:ext>
            </a:extLst>
          </p:cNvPr>
          <p:cNvPicPr>
            <a:picLocks noChangeAspect="1"/>
          </p:cNvPicPr>
          <p:nvPr/>
        </p:nvPicPr>
        <p:blipFill>
          <a:blip r:embed="rId5"/>
          <a:stretch>
            <a:fillRect/>
          </a:stretch>
        </p:blipFill>
        <p:spPr>
          <a:xfrm>
            <a:off x="1305230" y="2832157"/>
            <a:ext cx="5113235" cy="1033431"/>
          </a:xfrm>
          <a:prstGeom prst="rect">
            <a:avLst/>
          </a:prstGeom>
        </p:spPr>
      </p:pic>
      <p:sp>
        <p:nvSpPr>
          <p:cNvPr id="18" name="Rectangle 17">
            <a:extLst>
              <a:ext uri="{FF2B5EF4-FFF2-40B4-BE49-F238E27FC236}">
                <a16:creationId xmlns:a16="http://schemas.microsoft.com/office/drawing/2014/main" id="{FE49D8DD-4DD4-F863-D724-71EA08699947}"/>
              </a:ext>
            </a:extLst>
          </p:cNvPr>
          <p:cNvSpPr/>
          <p:nvPr/>
        </p:nvSpPr>
        <p:spPr>
          <a:xfrm>
            <a:off x="8296507" y="346348"/>
            <a:ext cx="3537167" cy="1334885"/>
          </a:xfrm>
          <a:prstGeom prst="rect">
            <a:avLst/>
          </a:prstGeom>
          <a:solidFill>
            <a:schemeClr val="accent4">
              <a:lumMod val="20000"/>
              <a:lumOff val="80000"/>
            </a:schemeClr>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2925DB24-8557-3A22-0A5E-37B00E3A06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3187" y="444477"/>
            <a:ext cx="1142460" cy="1142460"/>
          </a:xfrm>
          <a:prstGeom prst="rect">
            <a:avLst/>
          </a:prstGeom>
        </p:spPr>
      </p:pic>
      <p:sp>
        <p:nvSpPr>
          <p:cNvPr id="17" name="TextBox 16">
            <a:extLst>
              <a:ext uri="{FF2B5EF4-FFF2-40B4-BE49-F238E27FC236}">
                <a16:creationId xmlns:a16="http://schemas.microsoft.com/office/drawing/2014/main" id="{E458F7B0-AA12-EE85-E5BA-418A58789553}"/>
              </a:ext>
            </a:extLst>
          </p:cNvPr>
          <p:cNvSpPr txBox="1"/>
          <p:nvPr/>
        </p:nvSpPr>
        <p:spPr>
          <a:xfrm>
            <a:off x="9545647" y="714845"/>
            <a:ext cx="2204581" cy="646331"/>
          </a:xfrm>
          <a:prstGeom prst="rect">
            <a:avLst/>
          </a:prstGeom>
          <a:noFill/>
        </p:spPr>
        <p:txBody>
          <a:bodyPr wrap="square" rtlCol="0">
            <a:spAutoFit/>
          </a:bodyPr>
          <a:lstStyle/>
          <a:p>
            <a:r>
              <a:rPr lang="en-US" b="1" dirty="0">
                <a:solidFill>
                  <a:srgbClr val="294C59"/>
                </a:solidFill>
              </a:rPr>
              <a:t>Scan the QR Code for more resources!</a:t>
            </a:r>
          </a:p>
        </p:txBody>
      </p:sp>
    </p:spTree>
    <p:extLst>
      <p:ext uri="{BB962C8B-B14F-4D97-AF65-F5344CB8AC3E}">
        <p14:creationId xmlns:p14="http://schemas.microsoft.com/office/powerpoint/2010/main" val="54362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9" descr="Child on floating board">
            <a:extLst>
              <a:ext uri="{FF2B5EF4-FFF2-40B4-BE49-F238E27FC236}">
                <a16:creationId xmlns:a16="http://schemas.microsoft.com/office/drawing/2014/main" id="{D2EEAE90-7EFA-C6BF-44C7-4903C594CF01}"/>
              </a:ext>
            </a:extLst>
          </p:cNvPr>
          <p:cNvPicPr>
            <a:picLocks noChangeAspect="1"/>
          </p:cNvPicPr>
          <p:nvPr/>
        </p:nvPicPr>
        <p:blipFill>
          <a:blip r:embed="rId3" cstate="print">
            <a:extLst>
              <a:ext uri="{28A0092B-C50C-407E-A947-70E740481C1C}">
                <a14:useLocalDpi xmlns:a14="http://schemas.microsoft.com/office/drawing/2010/main" val="0"/>
              </a:ext>
            </a:extLst>
          </a:blip>
          <a:srcRect l="29542" r="29542"/>
          <a:stretch/>
        </p:blipFill>
        <p:spPr>
          <a:xfrm>
            <a:off x="-21503" y="0"/>
            <a:ext cx="4206875" cy="6858000"/>
          </a:xfrm>
          <a:prstGeom prst="rect">
            <a:avLst/>
          </a:prstGeom>
        </p:spPr>
      </p:pic>
      <p:sp>
        <p:nvSpPr>
          <p:cNvPr id="2" name="Content Placeholder 1">
            <a:extLst>
              <a:ext uri="{FF2B5EF4-FFF2-40B4-BE49-F238E27FC236}">
                <a16:creationId xmlns:a16="http://schemas.microsoft.com/office/drawing/2014/main" id="{459F0120-74CE-4388-A89F-034710FCE446}"/>
              </a:ext>
            </a:extLst>
          </p:cNvPr>
          <p:cNvSpPr>
            <a:spLocks noGrp="1"/>
          </p:cNvSpPr>
          <p:nvPr>
            <p:ph idx="1"/>
          </p:nvPr>
        </p:nvSpPr>
        <p:spPr>
          <a:xfrm>
            <a:off x="5088471" y="1974481"/>
            <a:ext cx="6336086" cy="3709413"/>
          </a:xfrm>
        </p:spPr>
        <p:txBody>
          <a:bodyPr/>
          <a:lstStyle/>
          <a:p>
            <a:pPr marL="0" indent="0">
              <a:lnSpc>
                <a:spcPts val="4600"/>
              </a:lnSpc>
              <a:buNone/>
            </a:pPr>
            <a:r>
              <a:rPr lang="en-US" sz="3200" dirty="0">
                <a:latin typeface="+mj-lt"/>
              </a:rPr>
              <a:t>A budget isn’t about restricting what you can spend. It gives </a:t>
            </a:r>
            <a:br>
              <a:rPr lang="en-US" sz="3200" dirty="0">
                <a:latin typeface="+mj-lt"/>
              </a:rPr>
            </a:br>
            <a:r>
              <a:rPr lang="en-US" sz="3200" dirty="0">
                <a:latin typeface="+mj-lt"/>
              </a:rPr>
              <a:t>you permission to spend </a:t>
            </a:r>
            <a:br>
              <a:rPr lang="en-US" sz="3200" dirty="0">
                <a:latin typeface="+mj-lt"/>
              </a:rPr>
            </a:br>
            <a:r>
              <a:rPr lang="en-US" sz="3200" dirty="0">
                <a:latin typeface="+mj-lt"/>
              </a:rPr>
              <a:t>without regret.”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DAVE RAMSEY</a:t>
            </a:r>
          </a:p>
        </p:txBody>
      </p:sp>
      <p:sp>
        <p:nvSpPr>
          <p:cNvPr id="6" name="Footer Placeholder 5">
            <a:extLst>
              <a:ext uri="{FF2B5EF4-FFF2-40B4-BE49-F238E27FC236}">
                <a16:creationId xmlns:a16="http://schemas.microsoft.com/office/drawing/2014/main" id="{708D90B0-60AC-CC24-9C84-14A680B59813}"/>
              </a:ext>
            </a:extLst>
          </p:cNvPr>
          <p:cNvSpPr>
            <a:spLocks noGrp="1"/>
          </p:cNvSpPr>
          <p:nvPr>
            <p:ph type="ftr" sz="quarter" idx="14"/>
          </p:nvPr>
        </p:nvSpPr>
        <p:spPr>
          <a:xfrm>
            <a:off x="5146158" y="6281688"/>
            <a:ext cx="7649392" cy="307574"/>
          </a:xfrm>
        </p:spPr>
        <p:txBody>
          <a:bodyPr/>
          <a:lstStyle/>
          <a:p>
            <a:pPr algn="l"/>
            <a:r>
              <a:rPr lang="en-US" dirty="0">
                <a:hlinkClick r:id="rId4">
                  <a:extLst>
                    <a:ext uri="{A12FA001-AC4F-418D-AE19-62706E023703}">
                      <ahyp:hlinkClr xmlns:ahyp="http://schemas.microsoft.com/office/drawing/2018/hyperlinkcolor" val="tx"/>
                    </a:ext>
                  </a:extLst>
                </a:hlinkClick>
              </a:rPr>
              <a:t>Financial Peace University - Ramsey (ramseysolutions.com)</a:t>
            </a:r>
            <a:endParaRPr lang="en-US" dirty="0"/>
          </a:p>
          <a:p>
            <a:pPr algn="l"/>
            <a:endParaRPr lang="en-US" dirty="0"/>
          </a:p>
        </p:txBody>
      </p:sp>
      <p:sp>
        <p:nvSpPr>
          <p:cNvPr id="5" name="TextBox 4">
            <a:extLst>
              <a:ext uri="{FF2B5EF4-FFF2-40B4-BE49-F238E27FC236}">
                <a16:creationId xmlns:a16="http://schemas.microsoft.com/office/drawing/2014/main" id="{945AEF5F-7892-5888-3FF5-57CAE9BAB1E4}"/>
              </a:ext>
            </a:extLst>
          </p:cNvPr>
          <p:cNvSpPr txBox="1"/>
          <p:nvPr/>
        </p:nvSpPr>
        <p:spPr>
          <a:xfrm>
            <a:off x="11159231" y="6337479"/>
            <a:ext cx="328474" cy="246221"/>
          </a:xfrm>
          <a:prstGeom prst="rect">
            <a:avLst/>
          </a:prstGeom>
          <a:noFill/>
        </p:spPr>
        <p:txBody>
          <a:bodyPr wrap="square" rtlCol="0">
            <a:spAutoFit/>
          </a:bodyPr>
          <a:lstStyle/>
          <a:p>
            <a:r>
              <a:rPr lang="en-US" sz="1000" dirty="0"/>
              <a:t>3</a:t>
            </a:r>
          </a:p>
        </p:txBody>
      </p:sp>
      <p:sp>
        <p:nvSpPr>
          <p:cNvPr id="12" name="TextBox 11">
            <a:extLst>
              <a:ext uri="{FF2B5EF4-FFF2-40B4-BE49-F238E27FC236}">
                <a16:creationId xmlns:a16="http://schemas.microsoft.com/office/drawing/2014/main" id="{A6327808-9C9E-74B9-620D-7BDB405F2525}"/>
              </a:ext>
            </a:extLst>
          </p:cNvPr>
          <p:cNvSpPr txBox="1"/>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
        <p:nvSpPr>
          <p:cNvPr id="18" name="Rectangle 17">
            <a:extLst>
              <a:ext uri="{FF2B5EF4-FFF2-40B4-BE49-F238E27FC236}">
                <a16:creationId xmlns:a16="http://schemas.microsoft.com/office/drawing/2014/main" id="{8C8ABDEF-FDAD-FE60-877C-03612096226A}"/>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995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825625"/>
            <a:ext cx="10515600" cy="3709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dirty="0">
                <a:solidFill>
                  <a:schemeClr val="bg2">
                    <a:lumMod val="25000"/>
                  </a:schemeClr>
                </a:solidFill>
                <a:latin typeface="Lato" panose="020F0502020204030203" pitchFamily="34" charset="0"/>
              </a:rPr>
              <a:t>Participant Account Access: </a:t>
            </a:r>
            <a:r>
              <a:rPr lang="en-US" sz="2000" dirty="0">
                <a:solidFill>
                  <a:schemeClr val="bg2">
                    <a:lumMod val="25000"/>
                  </a:schemeClr>
                </a:solidFill>
                <a:latin typeface="Lato" panose="020F0502020204030203" pitchFamily="34" charset="0"/>
                <a:hlinkClick r:id="rId3">
                  <a:extLst>
                    <a:ext uri="{A12FA001-AC4F-418D-AE19-62706E023703}">
                      <ahyp:hlinkClr xmlns:ahyp="http://schemas.microsoft.com/office/drawing/2018/hyperlinkcolor" val="tx"/>
                    </a:ext>
                  </a:extLst>
                </a:hlinkClick>
              </a:rPr>
              <a:t>www.yourbenefitaccount.net/pensioninc/</a:t>
            </a:r>
            <a:endParaRPr lang="en-US" sz="2000" dirty="0">
              <a:solidFill>
                <a:schemeClr val="bg2">
                  <a:lumMod val="25000"/>
                </a:schemeClr>
              </a:solidFill>
              <a:latin typeface="Lato" panose="020F0502020204030203" pitchFamily="34" charset="0"/>
            </a:endParaRPr>
          </a:p>
          <a:p>
            <a:r>
              <a:rPr lang="en-US" sz="2000" dirty="0">
                <a:solidFill>
                  <a:schemeClr val="bg2">
                    <a:lumMod val="25000"/>
                  </a:schemeClr>
                </a:solidFill>
                <a:latin typeface="Lato" panose="020F0502020204030203" pitchFamily="34" charset="0"/>
              </a:rPr>
              <a:t>RPS Participant Support Center:  (920) 432-7020</a:t>
            </a:r>
          </a:p>
          <a:p>
            <a:pPr marL="0" indent="0">
              <a:buNone/>
            </a:pPr>
            <a:r>
              <a:rPr lang="en-US" sz="2000" dirty="0">
                <a:latin typeface="Lato" panose="020F0502020204030203" pitchFamily="34" charset="0"/>
              </a:rPr>
              <a:t>	</a:t>
            </a:r>
            <a:r>
              <a:rPr lang="en-US" sz="1800" dirty="0">
                <a:latin typeface="Lato" panose="020F0502020204030203" pitchFamily="34" charset="0"/>
              </a:rPr>
              <a:t>Monday – Thursday | 8am to 4pm</a:t>
            </a:r>
            <a:br>
              <a:rPr lang="en-US" sz="1800" dirty="0">
                <a:latin typeface="Lato" panose="020F0502020204030203" pitchFamily="34" charset="0"/>
              </a:rPr>
            </a:br>
            <a:r>
              <a:rPr lang="en-US" sz="1800" dirty="0">
                <a:latin typeface="Lato" panose="020F0502020204030203" pitchFamily="34" charset="0"/>
              </a:rPr>
              <a:t>	Friday | 8 am to 2pm</a:t>
            </a:r>
          </a:p>
          <a:p>
            <a:endParaRPr lang="en-US" altLang="en-US" dirty="0"/>
          </a:p>
          <a:p>
            <a:endParaRPr lang="en-US" altLang="en-US" dirty="0"/>
          </a:p>
          <a:p>
            <a:endParaRPr lang="en-US" altLang="en-US" dirty="0"/>
          </a:p>
        </p:txBody>
      </p:sp>
      <p:sp>
        <p:nvSpPr>
          <p:cNvPr id="3" name="Title 2"/>
          <p:cNvSpPr>
            <a:spLocks noGrp="1"/>
          </p:cNvSpPr>
          <p:nvPr>
            <p:ph type="title"/>
          </p:nvPr>
        </p:nvSpPr>
        <p:spPr>
          <a:xfrm>
            <a:off x="234356" y="317726"/>
            <a:ext cx="10515600" cy="696065"/>
          </a:xfrm>
        </p:spPr>
        <p:txBody>
          <a:bodyPr>
            <a:noAutofit/>
          </a:bodyPr>
          <a:lstStyle/>
          <a:p>
            <a:r>
              <a:rPr lang="en-US" dirty="0"/>
              <a:t>For More Information</a:t>
            </a:r>
          </a:p>
        </p:txBody>
      </p:sp>
      <p:grpSp>
        <p:nvGrpSpPr>
          <p:cNvPr id="15" name="Group 14">
            <a:extLst>
              <a:ext uri="{FF2B5EF4-FFF2-40B4-BE49-F238E27FC236}">
                <a16:creationId xmlns:a16="http://schemas.microsoft.com/office/drawing/2014/main" id="{1BD8B029-C330-7ADA-C465-C41B868FA9C6}"/>
              </a:ext>
            </a:extLst>
          </p:cNvPr>
          <p:cNvGrpSpPr/>
          <p:nvPr/>
        </p:nvGrpSpPr>
        <p:grpSpPr>
          <a:xfrm>
            <a:off x="8296507" y="346348"/>
            <a:ext cx="3537167" cy="1334885"/>
            <a:chOff x="8296507" y="346348"/>
            <a:chExt cx="3537167" cy="1334885"/>
          </a:xfrm>
        </p:grpSpPr>
        <p:sp>
          <p:nvSpPr>
            <p:cNvPr id="11" name="Rectangle 10">
              <a:extLst>
                <a:ext uri="{FF2B5EF4-FFF2-40B4-BE49-F238E27FC236}">
                  <a16:creationId xmlns:a16="http://schemas.microsoft.com/office/drawing/2014/main" id="{86028FBB-E095-1549-AF94-73ED0226A075}"/>
                </a:ext>
              </a:extLst>
            </p:cNvPr>
            <p:cNvSpPr/>
            <p:nvPr/>
          </p:nvSpPr>
          <p:spPr>
            <a:xfrm>
              <a:off x="8296507" y="346348"/>
              <a:ext cx="3537167" cy="1334885"/>
            </a:xfrm>
            <a:prstGeom prst="rect">
              <a:avLst/>
            </a:prstGeom>
            <a:solidFill>
              <a:schemeClr val="accent4">
                <a:lumMod val="20000"/>
                <a:lumOff val="80000"/>
              </a:schemeClr>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2C6A53-5398-0505-C6A0-A102DD53617B}"/>
                </a:ext>
              </a:extLst>
            </p:cNvPr>
            <p:cNvSpPr txBox="1"/>
            <p:nvPr/>
          </p:nvSpPr>
          <p:spPr>
            <a:xfrm>
              <a:off x="9545647" y="714845"/>
              <a:ext cx="2204581" cy="646331"/>
            </a:xfrm>
            <a:prstGeom prst="rect">
              <a:avLst/>
            </a:prstGeom>
            <a:noFill/>
          </p:spPr>
          <p:txBody>
            <a:bodyPr wrap="square" rtlCol="0">
              <a:spAutoFit/>
            </a:bodyPr>
            <a:lstStyle/>
            <a:p>
              <a:r>
                <a:rPr lang="en-US" b="1" dirty="0">
                  <a:solidFill>
                    <a:srgbClr val="294C59"/>
                  </a:solidFill>
                </a:rPr>
                <a:t>Scan the QR Code for more resources!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2CF549D1-9425-767D-9D28-AEE30F2D0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2850" y="428014"/>
              <a:ext cx="1172797" cy="1172797"/>
            </a:xfrm>
            <a:prstGeom prst="rect">
              <a:avLst/>
            </a:prstGeom>
          </p:spPr>
        </p:pic>
      </p:grpSp>
    </p:spTree>
    <p:extLst>
      <p:ext uri="{BB962C8B-B14F-4D97-AF65-F5344CB8AC3E}">
        <p14:creationId xmlns:p14="http://schemas.microsoft.com/office/powerpoint/2010/main" val="302804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825625"/>
            <a:ext cx="10515600" cy="3709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1pPr>
            <a:lvl2pPr marL="609585"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2pPr>
            <a:lvl3pPr marL="1219170"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3pPr>
            <a:lvl4pPr marL="1828754"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4pPr>
            <a:lvl5pPr marL="2438339"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5pPr>
            <a:lvl6pPr marL="3047924" algn="l" defTabSz="609585" rtl="0" eaLnBrk="1" latinLnBrk="0" hangingPunct="1">
              <a:defRPr sz="3200" kern="1200">
                <a:solidFill>
                  <a:schemeClr val="tx1"/>
                </a:solidFill>
                <a:latin typeface="Calibri" charset="0"/>
                <a:ea typeface="ＭＳ Ｐゴシック" charset="0"/>
                <a:cs typeface="ＭＳ Ｐゴシック" charset="0"/>
              </a:defRPr>
            </a:lvl6pPr>
            <a:lvl7pPr marL="3657509" algn="l" defTabSz="609585" rtl="0" eaLnBrk="1" latinLnBrk="0" hangingPunct="1">
              <a:defRPr sz="3200" kern="1200">
                <a:solidFill>
                  <a:schemeClr val="tx1"/>
                </a:solidFill>
                <a:latin typeface="Calibri" charset="0"/>
                <a:ea typeface="ＭＳ Ｐゴシック" charset="0"/>
                <a:cs typeface="ＭＳ Ｐゴシック" charset="0"/>
              </a:defRPr>
            </a:lvl7pPr>
            <a:lvl8pPr marL="4267093" algn="l" defTabSz="609585" rtl="0" eaLnBrk="1" latinLnBrk="0" hangingPunct="1">
              <a:defRPr sz="3200" kern="1200">
                <a:solidFill>
                  <a:schemeClr val="tx1"/>
                </a:solidFill>
                <a:latin typeface="Calibri" charset="0"/>
                <a:ea typeface="ＭＳ Ｐゴシック" charset="0"/>
                <a:cs typeface="ＭＳ Ｐゴシック" charset="0"/>
              </a:defRPr>
            </a:lvl8pPr>
            <a:lvl9pPr marL="4876678" algn="l" defTabSz="609585" rtl="0" eaLnBrk="1" latinLnBrk="0" hangingPunct="1">
              <a:defRPr sz="3200" kern="1200">
                <a:solidFill>
                  <a:schemeClr val="tx1"/>
                </a:solidFill>
                <a:latin typeface="Calibri" charset="0"/>
                <a:ea typeface="ＭＳ Ｐゴシック" charset="0"/>
                <a:cs typeface="ＭＳ Ｐゴシック" charset="0"/>
              </a:defRPr>
            </a:lvl9pPr>
          </a:lstStyle>
          <a:p>
            <a:pPr>
              <a:spcBef>
                <a:spcPts val="1092"/>
              </a:spcBef>
            </a:pPr>
            <a:r>
              <a:rPr lang="en-US" sz="2000" dirty="0">
                <a:solidFill>
                  <a:schemeClr val="bg2">
                    <a:lumMod val="25000"/>
                  </a:schemeClr>
                </a:solidFill>
                <a:latin typeface="Lato" panose="020F0502020204030203" pitchFamily="34" charset="0"/>
                <a:ea typeface="+mn-ea"/>
                <a:cs typeface="+mn-cs"/>
              </a:rPr>
              <a:t>Participant Account Access: </a:t>
            </a:r>
            <a:r>
              <a:rPr lang="en-US" sz="2000" dirty="0">
                <a:solidFill>
                  <a:schemeClr val="bg2">
                    <a:lumMod val="25000"/>
                  </a:schemeClr>
                </a:solidFill>
                <a:latin typeface="Lato" panose="020F0502020204030203" pitchFamily="34" charset="0"/>
                <a:ea typeface="+mn-ea"/>
                <a:cs typeface="+mn-cs"/>
                <a:hlinkClick r:id="rId3">
                  <a:extLst>
                    <a:ext uri="{A12FA001-AC4F-418D-AE19-62706E023703}">
                      <ahyp:hlinkClr xmlns:ahyp="http://schemas.microsoft.com/office/drawing/2018/hyperlinkcolor" val="tx"/>
                    </a:ext>
                  </a:extLst>
                </a:hlinkClick>
              </a:rPr>
              <a:t>https://empowermyretirement.com</a:t>
            </a:r>
            <a:endParaRPr lang="en-US" sz="2000" dirty="0">
              <a:solidFill>
                <a:schemeClr val="bg2">
                  <a:lumMod val="25000"/>
                </a:schemeClr>
              </a:solidFill>
              <a:latin typeface="Lato" panose="020F0502020204030203" pitchFamily="34" charset="0"/>
              <a:ea typeface="+mn-ea"/>
              <a:cs typeface="+mn-cs"/>
            </a:endParaRPr>
          </a:p>
          <a:p>
            <a:pPr>
              <a:spcBef>
                <a:spcPts val="1092"/>
              </a:spcBef>
            </a:pPr>
            <a:r>
              <a:rPr lang="en-US" sz="2000" dirty="0">
                <a:solidFill>
                  <a:schemeClr val="bg2">
                    <a:lumMod val="25000"/>
                  </a:schemeClr>
                </a:solidFill>
                <a:latin typeface="Lato" panose="020F0502020204030203" pitchFamily="34" charset="0"/>
                <a:ea typeface="+mn-ea"/>
                <a:cs typeface="+mn-cs"/>
              </a:rPr>
              <a:t>Download the “Empower Retirement” Mobile App</a:t>
            </a:r>
          </a:p>
          <a:p>
            <a:pPr>
              <a:spcBef>
                <a:spcPts val="1092"/>
              </a:spcBef>
            </a:pPr>
            <a:endParaRPr lang="en-US" sz="2000" dirty="0">
              <a:solidFill>
                <a:schemeClr val="bg2">
                  <a:lumMod val="50000"/>
                </a:schemeClr>
              </a:solidFill>
              <a:latin typeface="Lato" panose="020F0502020204030203" pitchFamily="34" charset="0"/>
              <a:ea typeface="+mn-ea"/>
              <a:cs typeface="+mn-cs"/>
            </a:endParaRPr>
          </a:p>
          <a:p>
            <a:pPr marL="0" indent="0">
              <a:spcBef>
                <a:spcPts val="1092"/>
              </a:spcBef>
              <a:buNone/>
            </a:pPr>
            <a:endParaRPr lang="en-US" sz="2000" dirty="0">
              <a:solidFill>
                <a:schemeClr val="bg2">
                  <a:lumMod val="50000"/>
                </a:schemeClr>
              </a:solidFill>
              <a:latin typeface="Lato" panose="020F0502020204030203" pitchFamily="34" charset="0"/>
              <a:ea typeface="+mn-ea"/>
              <a:cs typeface="+mn-cs"/>
            </a:endParaRPr>
          </a:p>
          <a:p>
            <a:pPr marL="0" indent="0">
              <a:spcBef>
                <a:spcPts val="0"/>
              </a:spcBef>
              <a:buNone/>
            </a:pPr>
            <a:endParaRPr lang="en-US" sz="2000" dirty="0">
              <a:solidFill>
                <a:schemeClr val="bg2">
                  <a:lumMod val="50000"/>
                </a:schemeClr>
              </a:solidFill>
              <a:latin typeface="Lato" panose="020F0502020204030203" pitchFamily="34" charset="0"/>
              <a:ea typeface="+mn-ea"/>
              <a:cs typeface="+mn-cs"/>
            </a:endParaRPr>
          </a:p>
          <a:p>
            <a:pPr>
              <a:spcBef>
                <a:spcPts val="1092"/>
              </a:spcBef>
            </a:pPr>
            <a:r>
              <a:rPr lang="en-US" sz="2000" dirty="0">
                <a:solidFill>
                  <a:schemeClr val="bg2">
                    <a:lumMod val="25000"/>
                  </a:schemeClr>
                </a:solidFill>
                <a:latin typeface="Lato" panose="020F0502020204030203" pitchFamily="34" charset="0"/>
                <a:ea typeface="+mn-ea"/>
                <a:cs typeface="+mn-cs"/>
              </a:rPr>
              <a:t>Participant Support Center: Call (800) 338-4015</a:t>
            </a:r>
            <a:br>
              <a:rPr lang="en-US" sz="2000" dirty="0">
                <a:solidFill>
                  <a:schemeClr val="bg2">
                    <a:lumMod val="25000"/>
                  </a:schemeClr>
                </a:solidFill>
                <a:latin typeface="Lato" panose="020F0502020204030203" pitchFamily="34" charset="0"/>
                <a:ea typeface="+mn-ea"/>
                <a:cs typeface="+mn-cs"/>
              </a:rPr>
            </a:br>
            <a:endParaRPr lang="en-US" sz="2000" dirty="0">
              <a:solidFill>
                <a:schemeClr val="bg2">
                  <a:lumMod val="25000"/>
                </a:schemeClr>
              </a:solidFill>
              <a:latin typeface="Lato" panose="020F0502020204030203" pitchFamily="34" charset="0"/>
              <a:ea typeface="+mn-ea"/>
              <a:cs typeface="+mn-cs"/>
            </a:endParaRPr>
          </a:p>
          <a:p>
            <a:pPr marL="0" indent="0">
              <a:spcBef>
                <a:spcPts val="1092"/>
              </a:spcBef>
              <a:buNone/>
            </a:pPr>
            <a:endParaRPr lang="en-US" altLang="en-US" dirty="0"/>
          </a:p>
          <a:p>
            <a:pPr>
              <a:spcBef>
                <a:spcPts val="1092"/>
              </a:spcBef>
            </a:pPr>
            <a:endParaRPr lang="en-US" altLang="en-US" dirty="0"/>
          </a:p>
        </p:txBody>
      </p:sp>
      <p:sp>
        <p:nvSpPr>
          <p:cNvPr id="3" name="Title 2"/>
          <p:cNvSpPr>
            <a:spLocks noGrp="1"/>
          </p:cNvSpPr>
          <p:nvPr>
            <p:ph type="title"/>
          </p:nvPr>
        </p:nvSpPr>
        <p:spPr>
          <a:xfrm>
            <a:off x="234356" y="317726"/>
            <a:ext cx="10515600" cy="696065"/>
          </a:xfrm>
        </p:spPr>
        <p:txBody>
          <a:bodyPr>
            <a:noAutofit/>
          </a:bodyPr>
          <a:lstStyle>
            <a:defPPr>
              <a:defRPr lang="en-US"/>
            </a:defPPr>
            <a:lvl1pPr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1pPr>
            <a:lvl2pPr marL="609585"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2pPr>
            <a:lvl3pPr marL="1219170"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3pPr>
            <a:lvl4pPr marL="1828754"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4pPr>
            <a:lvl5pPr marL="2438339" algn="l" defTabSz="609585" rtl="0" fontAlgn="base">
              <a:spcBef>
                <a:spcPct val="0"/>
              </a:spcBef>
              <a:spcAft>
                <a:spcPct val="0"/>
              </a:spcAft>
              <a:defRPr sz="3200" kern="1200">
                <a:solidFill>
                  <a:schemeClr val="tx1"/>
                </a:solidFill>
                <a:latin typeface="Calibri" charset="0"/>
                <a:ea typeface="ＭＳ Ｐゴシック" charset="0"/>
                <a:cs typeface="ＭＳ Ｐゴシック" charset="0"/>
              </a:defRPr>
            </a:lvl5pPr>
            <a:lvl6pPr marL="3047924" algn="l" defTabSz="609585" rtl="0" eaLnBrk="1" latinLnBrk="0" hangingPunct="1">
              <a:defRPr sz="3200" kern="1200">
                <a:solidFill>
                  <a:schemeClr val="tx1"/>
                </a:solidFill>
                <a:latin typeface="Calibri" charset="0"/>
                <a:ea typeface="ＭＳ Ｐゴシック" charset="0"/>
                <a:cs typeface="ＭＳ Ｐゴシック" charset="0"/>
              </a:defRPr>
            </a:lvl6pPr>
            <a:lvl7pPr marL="3657509" algn="l" defTabSz="609585" rtl="0" eaLnBrk="1" latinLnBrk="0" hangingPunct="1">
              <a:defRPr sz="3200" kern="1200">
                <a:solidFill>
                  <a:schemeClr val="tx1"/>
                </a:solidFill>
                <a:latin typeface="Calibri" charset="0"/>
                <a:ea typeface="ＭＳ Ｐゴシック" charset="0"/>
                <a:cs typeface="ＭＳ Ｐゴシック" charset="0"/>
              </a:defRPr>
            </a:lvl7pPr>
            <a:lvl8pPr marL="4267093" algn="l" defTabSz="609585" rtl="0" eaLnBrk="1" latinLnBrk="0" hangingPunct="1">
              <a:defRPr sz="3200" kern="1200">
                <a:solidFill>
                  <a:schemeClr val="tx1"/>
                </a:solidFill>
                <a:latin typeface="Calibri" charset="0"/>
                <a:ea typeface="ＭＳ Ｐゴシック" charset="0"/>
                <a:cs typeface="ＭＳ Ｐゴシック" charset="0"/>
              </a:defRPr>
            </a:lvl8pPr>
            <a:lvl9pPr marL="4876678" algn="l" defTabSz="609585" rtl="0" eaLnBrk="1" latinLnBrk="0" hangingPunct="1">
              <a:defRPr sz="3200" kern="1200">
                <a:solidFill>
                  <a:schemeClr val="tx1"/>
                </a:solidFill>
                <a:latin typeface="Calibri" charset="0"/>
                <a:ea typeface="ＭＳ Ｐゴシック" charset="0"/>
                <a:cs typeface="ＭＳ Ｐゴシック" charset="0"/>
              </a:defRPr>
            </a:lvl9pPr>
          </a:lstStyle>
          <a:p>
            <a:r>
              <a:rPr lang="en-US" sz="3000" dirty="0">
                <a:latin typeface="PT Serif" panose="020A0603040505020204" pitchFamily="18" charset="0"/>
                <a:ea typeface="+mj-ea"/>
                <a:cs typeface="+mj-cs"/>
              </a:rPr>
              <a:t>For More Information</a:t>
            </a:r>
          </a:p>
        </p:txBody>
      </p:sp>
      <p:pic>
        <p:nvPicPr>
          <p:cNvPr id="20" name="Picture 19">
            <a:extLst>
              <a:ext uri="{FF2B5EF4-FFF2-40B4-BE49-F238E27FC236}">
                <a16:creationId xmlns:a16="http://schemas.microsoft.com/office/drawing/2014/main" id="{01DB91D0-848E-4CCC-95FD-90541422306A}"/>
              </a:ext>
            </a:extLst>
          </p:cNvPr>
          <p:cNvPicPr>
            <a:picLocks noChangeAspect="1"/>
          </p:cNvPicPr>
          <p:nvPr/>
        </p:nvPicPr>
        <p:blipFill rotWithShape="1">
          <a:blip r:embed="rId4"/>
          <a:srcRect t="15387"/>
          <a:stretch/>
        </p:blipFill>
        <p:spPr>
          <a:xfrm>
            <a:off x="1242783" y="2823987"/>
            <a:ext cx="4483901" cy="1031607"/>
          </a:xfrm>
          <a:prstGeom prst="rect">
            <a:avLst/>
          </a:prstGeom>
        </p:spPr>
      </p:pic>
      <p:grpSp>
        <p:nvGrpSpPr>
          <p:cNvPr id="18" name="Group 17">
            <a:extLst>
              <a:ext uri="{FF2B5EF4-FFF2-40B4-BE49-F238E27FC236}">
                <a16:creationId xmlns:a16="http://schemas.microsoft.com/office/drawing/2014/main" id="{987457C5-C985-882F-896A-452708DCBCBE}"/>
              </a:ext>
            </a:extLst>
          </p:cNvPr>
          <p:cNvGrpSpPr/>
          <p:nvPr/>
        </p:nvGrpSpPr>
        <p:grpSpPr>
          <a:xfrm>
            <a:off x="8296507" y="346348"/>
            <a:ext cx="3537167" cy="1334885"/>
            <a:chOff x="8296507" y="346348"/>
            <a:chExt cx="3537167" cy="1334885"/>
          </a:xfrm>
        </p:grpSpPr>
        <p:sp>
          <p:nvSpPr>
            <p:cNvPr id="19" name="Rectangle 18">
              <a:extLst>
                <a:ext uri="{FF2B5EF4-FFF2-40B4-BE49-F238E27FC236}">
                  <a16:creationId xmlns:a16="http://schemas.microsoft.com/office/drawing/2014/main" id="{DDEB618E-6B38-9A7E-862F-7902009E1DBA}"/>
                </a:ext>
              </a:extLst>
            </p:cNvPr>
            <p:cNvSpPr/>
            <p:nvPr/>
          </p:nvSpPr>
          <p:spPr>
            <a:xfrm>
              <a:off x="8296507" y="346348"/>
              <a:ext cx="3537167" cy="1334885"/>
            </a:xfrm>
            <a:prstGeom prst="rect">
              <a:avLst/>
            </a:prstGeom>
            <a:solidFill>
              <a:schemeClr val="accent4">
                <a:lumMod val="20000"/>
                <a:lumOff val="80000"/>
              </a:schemeClr>
            </a:solidFill>
            <a:ln>
              <a:noFill/>
            </a:ln>
            <a:effectLst>
              <a:outerShdw blurRad="419100" dist="152400" dir="3180000" sx="93000" sy="9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41922C9-6EDC-6644-9ACB-F02C07EC3FB7}"/>
                </a:ext>
              </a:extLst>
            </p:cNvPr>
            <p:cNvSpPr txBox="1"/>
            <p:nvPr/>
          </p:nvSpPr>
          <p:spPr>
            <a:xfrm>
              <a:off x="9545647" y="714845"/>
              <a:ext cx="2204581" cy="646331"/>
            </a:xfrm>
            <a:prstGeom prst="rect">
              <a:avLst/>
            </a:prstGeom>
            <a:noFill/>
          </p:spPr>
          <p:txBody>
            <a:bodyPr wrap="square" rtlCol="0">
              <a:spAutoFit/>
            </a:bodyPr>
            <a:lstStyle/>
            <a:p>
              <a:r>
                <a:rPr lang="en-US" b="1" dirty="0">
                  <a:solidFill>
                    <a:srgbClr val="294C59"/>
                  </a:solidFill>
                </a:rPr>
                <a:t>Scan the QR Code for more resources!</a:t>
              </a:r>
            </a:p>
          </p:txBody>
        </p:sp>
      </p:grpSp>
      <p:pic>
        <p:nvPicPr>
          <p:cNvPr id="8" name="Picture 7" descr="A black background with a black square&#10;&#10;Description automatically generated with medium confidence">
            <a:extLst>
              <a:ext uri="{FF2B5EF4-FFF2-40B4-BE49-F238E27FC236}">
                <a16:creationId xmlns:a16="http://schemas.microsoft.com/office/drawing/2014/main" id="{85D73EB1-82CD-C03C-0868-F1DA3FA6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141" y="440473"/>
            <a:ext cx="1171704" cy="1171704"/>
          </a:xfrm>
          <a:prstGeom prst="rect">
            <a:avLst/>
          </a:prstGeom>
        </p:spPr>
      </p:pic>
    </p:spTree>
    <p:extLst>
      <p:ext uri="{BB962C8B-B14F-4D97-AF65-F5344CB8AC3E}">
        <p14:creationId xmlns:p14="http://schemas.microsoft.com/office/powerpoint/2010/main" val="38386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289444"/>
            <a:ext cx="10109836" cy="505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0">
              <a:lnSpc>
                <a:spcPts val="1800"/>
              </a:lnSpc>
              <a:spcBef>
                <a:spcPts val="600"/>
              </a:spcBef>
              <a:spcAft>
                <a:spcPts val="0"/>
              </a:spcAft>
              <a:buFont typeface="Arial" panose="020B0604020202020204" pitchFamily="34" charset="0"/>
              <a:buChar char="•"/>
            </a:pPr>
            <a:r>
              <a:rPr lang="en-US" sz="1600" dirty="0">
                <a:solidFill>
                  <a:schemeClr val="bg2">
                    <a:lumMod val="25000"/>
                  </a:schemeClr>
                </a:solidFill>
                <a:latin typeface="+mn-lt"/>
                <a:cs typeface="+mn-cs"/>
                <a:hlinkClick r:id="rId3">
                  <a:extLst>
                    <a:ext uri="{A12FA001-AC4F-418D-AE19-62706E023703}">
                      <ahyp:hlinkClr xmlns:ahyp="http://schemas.microsoft.com/office/drawing/2018/hyperlinkcolor" val="tx"/>
                    </a:ext>
                  </a:extLst>
                </a:hlinkClick>
              </a:rPr>
              <a:t>Learn More About Our Retirement Plan Experience | Johnson Financial Group</a:t>
            </a:r>
            <a:endParaRPr lang="en-US" sz="1600" dirty="0">
              <a:solidFill>
                <a:schemeClr val="bg2">
                  <a:lumMod val="25000"/>
                </a:schemeClr>
              </a:solidFill>
              <a:latin typeface="+mn-lt"/>
              <a:cs typeface="+mn-cs"/>
            </a:endParaRPr>
          </a:p>
          <a:p>
            <a:pPr lvl="2">
              <a:lnSpc>
                <a:spcPts val="1800"/>
              </a:lnSpc>
              <a:spcBef>
                <a:spcPts val="600"/>
              </a:spcBef>
            </a:pPr>
            <a:r>
              <a:rPr lang="en-US" sz="1400" dirty="0">
                <a:solidFill>
                  <a:schemeClr val="tx1"/>
                </a:solidFill>
                <a:latin typeface="+mn-lt"/>
                <a:cs typeface="+mn-cs"/>
              </a:rPr>
              <a:t>FAQs – instruction sheets to answer any of your questions in navigating the participant web portal</a:t>
            </a:r>
          </a:p>
          <a:p>
            <a:pPr lvl="2">
              <a:lnSpc>
                <a:spcPts val="1800"/>
              </a:lnSpc>
              <a:spcBef>
                <a:spcPts val="600"/>
              </a:spcBef>
            </a:pPr>
            <a:r>
              <a:rPr lang="en-US" sz="1400" dirty="0">
                <a:solidFill>
                  <a:schemeClr val="tx1"/>
                </a:solidFill>
                <a:latin typeface="+mn-lt"/>
                <a:cs typeface="+mn-cs"/>
              </a:rPr>
              <a:t>Links to other relevant financial tools and information</a:t>
            </a:r>
            <a:endParaRPr lang="en-US" sz="1600" i="0" dirty="0">
              <a:solidFill>
                <a:schemeClr val="bg2">
                  <a:lumMod val="25000"/>
                </a:schemeClr>
              </a:solidFill>
              <a:latin typeface="+mn-lt"/>
              <a:cs typeface="+mn-cs"/>
              <a:hlinkClick r:id="rId4">
                <a:extLst>
                  <a:ext uri="{A12FA001-AC4F-418D-AE19-62706E023703}">
                    <ahyp:hlinkClr xmlns:ahyp="http://schemas.microsoft.com/office/drawing/2018/hyperlinkcolor" val="tx"/>
                  </a:ext>
                </a:extLst>
              </a:hlinkClick>
            </a:endParaRPr>
          </a:p>
          <a:p>
            <a:pPr lvl="0">
              <a:lnSpc>
                <a:spcPts val="1800"/>
              </a:lnSpc>
              <a:spcBef>
                <a:spcPts val="600"/>
              </a:spcBef>
              <a:buFont typeface="Arial" panose="020B0604020202020204" pitchFamily="34" charset="0"/>
              <a:buChar char="•"/>
            </a:pPr>
            <a:r>
              <a:rPr lang="en-US" sz="1600" dirty="0">
                <a:solidFill>
                  <a:schemeClr val="bg2">
                    <a:lumMod val="25000"/>
                  </a:schemeClr>
                </a:solidFill>
                <a:latin typeface="+mn-lt"/>
                <a:cs typeface="+mn-cs"/>
                <a:hlinkClick r:id="rId4">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chemeClr val="bg2">
                    <a:lumMod val="25000"/>
                  </a:schemeClr>
                </a:solidFill>
                <a:latin typeface="+mn-lt"/>
                <a:cs typeface="+mn-cs"/>
              </a:rPr>
              <a:t> </a:t>
            </a:r>
          </a:p>
          <a:p>
            <a:pPr marR="0" lvl="2">
              <a:lnSpc>
                <a:spcPts val="1800"/>
              </a:lnSpc>
              <a:spcBef>
                <a:spcPts val="600"/>
              </a:spcBef>
              <a:spcAft>
                <a:spcPts val="0"/>
              </a:spcAft>
            </a:pPr>
            <a:r>
              <a:rPr lang="en-US" sz="1400" dirty="0">
                <a:solidFill>
                  <a:schemeClr val="tx1"/>
                </a:solidFill>
                <a:latin typeface="+mn-lt"/>
                <a:cs typeface="+mn-cs"/>
              </a:rPr>
              <a:t>Investment Commentary (mostly weekly short-</a:t>
            </a:r>
            <a:r>
              <a:rPr lang="en-US" sz="1400" dirty="0" err="1">
                <a:solidFill>
                  <a:schemeClr val="tx1"/>
                </a:solidFill>
                <a:latin typeface="+mn-lt"/>
                <a:cs typeface="+mn-cs"/>
              </a:rPr>
              <a:t>ish</a:t>
            </a:r>
            <a:r>
              <a:rPr lang="en-US" sz="1400" dirty="0">
                <a:solidFill>
                  <a:schemeClr val="tx1"/>
                </a:solidFill>
                <a:latin typeface="+mn-lt"/>
                <a:cs typeface="+mn-cs"/>
              </a:rPr>
              <a:t> blog posts and articles about current economic conditions and insights into what’s driving our current economic moment) </a:t>
            </a:r>
          </a:p>
          <a:p>
            <a:pPr marR="0" lvl="2">
              <a:lnSpc>
                <a:spcPts val="1800"/>
              </a:lnSpc>
              <a:spcBef>
                <a:spcPts val="600"/>
              </a:spcBef>
              <a:spcAft>
                <a:spcPts val="0"/>
              </a:spcAft>
            </a:pPr>
            <a:r>
              <a:rPr lang="en-US" sz="1400" dirty="0">
                <a:solidFill>
                  <a:schemeClr val="tx1"/>
                </a:solidFill>
                <a:latin typeface="+mn-lt"/>
                <a:cs typeface="+mn-cs"/>
              </a:rPr>
              <a:t>Markets &amp; Economy – Quarterly economic &amp; market updates and forecasts based on current trends </a:t>
            </a:r>
          </a:p>
          <a:p>
            <a:pPr marR="0" lvl="2">
              <a:lnSpc>
                <a:spcPts val="1800"/>
              </a:lnSpc>
              <a:spcBef>
                <a:spcPts val="600"/>
              </a:spcBef>
              <a:spcAft>
                <a:spcPts val="0"/>
              </a:spcAft>
            </a:pPr>
            <a:r>
              <a:rPr lang="en-US" sz="1400" dirty="0">
                <a:solidFill>
                  <a:schemeClr val="tx1"/>
                </a:solidFill>
                <a:latin typeface="+mn-lt"/>
                <a:cs typeface="+mn-cs"/>
              </a:rPr>
              <a:t>Your Financial Life – (periodic) more general financial planning topics that many people encounter </a:t>
            </a:r>
            <a:endParaRPr lang="en-US" sz="1600" u="sng" dirty="0">
              <a:solidFill>
                <a:srgbClr val="0563C1"/>
              </a:solidFill>
              <a:effectLst/>
              <a:latin typeface="Calibri" panose="020F0502020204030204" pitchFamily="34" charset="0"/>
              <a:ea typeface="Times New Roman" panose="02020603050405020304" pitchFamily="18" charset="0"/>
              <a:hlinkClick r:id="rId5"/>
            </a:endParaRPr>
          </a:p>
          <a:p>
            <a:pPr marR="0" lvl="0">
              <a:lnSpc>
                <a:spcPts val="1800"/>
              </a:lnSpc>
              <a:spcBef>
                <a:spcPts val="600"/>
              </a:spcBef>
              <a:spcAft>
                <a:spcPts val="0"/>
              </a:spcAft>
              <a:buFont typeface="Arial" panose="020B0604020202020204" pitchFamily="34" charset="0"/>
              <a:buChar char="•"/>
            </a:pPr>
            <a:r>
              <a:rPr lang="en-US" sz="1600" dirty="0">
                <a:solidFill>
                  <a:schemeClr val="bg2">
                    <a:lumMod val="25000"/>
                  </a:schemeClr>
                </a:solidFill>
                <a:latin typeface="+mn-lt"/>
                <a:cs typeface="+mn-cs"/>
                <a:hlinkClick r:id="rId5">
                  <a:extLst>
                    <a:ext uri="{A12FA001-AC4F-418D-AE19-62706E023703}">
                      <ahyp:hlinkClr xmlns:ahyp="http://schemas.microsoft.com/office/drawing/2018/hyperlinkcolor" val="tx"/>
                    </a:ext>
                  </a:extLst>
                </a:hlinkClick>
              </a:rPr>
              <a:t>[PODCAST] Your Money. Your Mission. | Johnson Financial Group</a:t>
            </a:r>
            <a:r>
              <a:rPr lang="en-US" sz="1600" dirty="0">
                <a:solidFill>
                  <a:schemeClr val="bg2">
                    <a:lumMod val="25000"/>
                  </a:schemeClr>
                </a:solidFill>
                <a:latin typeface="+mn-lt"/>
                <a:cs typeface="+mn-cs"/>
              </a:rPr>
              <a:t> </a:t>
            </a:r>
          </a:p>
          <a:p>
            <a:pPr lvl="2">
              <a:lnSpc>
                <a:spcPts val="1800"/>
              </a:lnSpc>
              <a:spcBef>
                <a:spcPts val="600"/>
              </a:spcBef>
            </a:pPr>
            <a:r>
              <a:rPr lang="en-US" sz="1400" dirty="0">
                <a:solidFill>
                  <a:schemeClr val="tx1"/>
                </a:solidFill>
                <a:latin typeface="+mn-lt"/>
                <a:cs typeface="+mn-cs"/>
              </a:rPr>
              <a:t>We also have a new podcast that will touch on various investment and financial topics over time</a:t>
            </a:r>
            <a:endParaRPr lang="en-US" sz="1600" dirty="0">
              <a:solidFill>
                <a:srgbClr val="0070C0"/>
              </a:solidFill>
              <a:hlinkClick r:id="rId6">
                <a:extLst>
                  <a:ext uri="{A12FA001-AC4F-418D-AE19-62706E023703}">
                    <ahyp:hlinkClr xmlns:ahyp="http://schemas.microsoft.com/office/drawing/2018/hyperlinkcolor" val="tx"/>
                  </a:ext>
                </a:extLst>
              </a:hlinkClick>
            </a:endParaRPr>
          </a:p>
          <a:p>
            <a:pPr>
              <a:lnSpc>
                <a:spcPts val="1800"/>
              </a:lnSpc>
              <a:spcBef>
                <a:spcPts val="600"/>
              </a:spcBef>
              <a:buFont typeface="Arial" panose="020B0604020202020204" pitchFamily="34" charset="0"/>
              <a:buChar char="•"/>
            </a:pPr>
            <a:r>
              <a:rPr lang="en-US" sz="1600" dirty="0">
                <a:solidFill>
                  <a:schemeClr val="bg2">
                    <a:lumMod val="25000"/>
                  </a:schemeClr>
                </a:solidFill>
                <a:latin typeface="+mn-lt"/>
                <a:cs typeface="+mn-cs"/>
                <a:hlinkClick r:id="rId6">
                  <a:extLst>
                    <a:ext uri="{A12FA001-AC4F-418D-AE19-62706E023703}">
                      <ahyp:hlinkClr xmlns:ahyp="http://schemas.microsoft.com/office/drawing/2018/hyperlinkcolor" val="tx"/>
                    </a:ext>
                  </a:extLst>
                </a:hlinkClick>
              </a:rPr>
              <a:t>Young Professionals Registration | Johnson Financial Group</a:t>
            </a:r>
            <a:endParaRPr lang="en-US" sz="1600" dirty="0">
              <a:solidFill>
                <a:schemeClr val="bg2">
                  <a:lumMod val="25000"/>
                </a:schemeClr>
              </a:solidFill>
              <a:latin typeface="+mn-lt"/>
              <a:cs typeface="+mn-cs"/>
            </a:endParaRPr>
          </a:p>
          <a:p>
            <a:pPr lvl="2">
              <a:lnSpc>
                <a:spcPts val="1800"/>
              </a:lnSpc>
              <a:spcBef>
                <a:spcPts val="600"/>
              </a:spcBef>
            </a:pPr>
            <a:r>
              <a:rPr lang="en-US" sz="1400" dirty="0">
                <a:solidFill>
                  <a:schemeClr val="tx1"/>
                </a:solidFill>
                <a:latin typeface="+mn-lt"/>
                <a:cs typeface="+mn-cs"/>
              </a:rPr>
              <a:t>Unlock valuable knowledge and resources to learn financial independence early in your career.</a:t>
            </a:r>
            <a:endParaRPr lang="en-US" sz="1600" dirty="0">
              <a:effectLst/>
              <a:latin typeface="Calibri" panose="020F0502020204030204" pitchFamily="34" charset="0"/>
              <a:ea typeface="Times New Roman" panose="02020603050405020304" pitchFamily="18" charset="0"/>
            </a:endParaRPr>
          </a:p>
          <a:p>
            <a:pPr marR="0" lvl="0">
              <a:lnSpc>
                <a:spcPts val="1800"/>
              </a:lnSpc>
              <a:spcBef>
                <a:spcPts val="600"/>
              </a:spcBef>
              <a:spcAft>
                <a:spcPts val="0"/>
              </a:spcAft>
              <a:buFont typeface="Arial" panose="020B0604020202020204" pitchFamily="34" charset="0"/>
              <a:buChar char="•"/>
            </a:pPr>
            <a:r>
              <a:rPr lang="en-US" sz="1600" dirty="0">
                <a:solidFill>
                  <a:schemeClr val="bg2">
                    <a:lumMod val="25000"/>
                  </a:schemeClr>
                </a:solidFill>
                <a:latin typeface="+mn-lt"/>
                <a:cs typeface="+mn-cs"/>
              </a:rPr>
              <a:t>Connect with us on LinkedIn for more financial wellness content: </a:t>
            </a:r>
          </a:p>
          <a:p>
            <a:pPr lvl="2">
              <a:lnSpc>
                <a:spcPts val="1800"/>
              </a:lnSpc>
              <a:spcBef>
                <a:spcPts val="600"/>
              </a:spcBef>
              <a:buSzPct val="75000"/>
            </a:pPr>
            <a:r>
              <a:rPr lang="en-US" sz="1400" dirty="0">
                <a:solidFill>
                  <a:schemeClr val="tx1"/>
                </a:solidFill>
                <a:latin typeface="+mn-lt"/>
                <a:cs typeface="+mn-cs"/>
                <a:hlinkClick r:id="rId7">
                  <a:extLst>
                    <a:ext uri="{A12FA001-AC4F-418D-AE19-62706E023703}">
                      <ahyp:hlinkClr xmlns:ahyp="http://schemas.microsoft.com/office/drawing/2018/hyperlinkcolor" val="tx"/>
                    </a:ext>
                  </a:extLst>
                </a:hlinkClick>
              </a:rPr>
              <a:t>Melissa Olson | LinkedIn</a:t>
            </a:r>
            <a:r>
              <a:rPr lang="en-US" sz="1400" dirty="0">
                <a:solidFill>
                  <a:schemeClr val="tx1"/>
                </a:solidFill>
                <a:latin typeface="+mn-lt"/>
                <a:cs typeface="+mn-cs"/>
              </a:rPr>
              <a:t> or </a:t>
            </a:r>
            <a:r>
              <a:rPr lang="en-US" sz="1400" dirty="0">
                <a:solidFill>
                  <a:schemeClr val="tx1"/>
                </a:solidFill>
                <a:latin typeface="+mn-lt"/>
                <a:cs typeface="+mn-cs"/>
                <a:hlinkClick r:id="rId8">
                  <a:extLst>
                    <a:ext uri="{A12FA001-AC4F-418D-AE19-62706E023703}">
                      <ahyp:hlinkClr xmlns:ahyp="http://schemas.microsoft.com/office/drawing/2018/hyperlinkcolor" val="tx"/>
                    </a:ext>
                  </a:extLst>
                </a:hlinkClick>
              </a:rPr>
              <a:t>Samantha Kolb | LinkedIn</a:t>
            </a:r>
            <a:endParaRPr lang="en-US" sz="1400" dirty="0">
              <a:solidFill>
                <a:schemeClr val="tx1"/>
              </a:solidFill>
              <a:latin typeface="+mn-lt"/>
              <a:cs typeface="+mn-cs"/>
            </a:endParaRPr>
          </a:p>
          <a:p>
            <a:pPr marR="0" lvl="0">
              <a:lnSpc>
                <a:spcPts val="1800"/>
              </a:lnSpc>
              <a:spcBef>
                <a:spcPts val="600"/>
              </a:spcBef>
              <a:spcAft>
                <a:spcPts val="0"/>
              </a:spcAft>
              <a:buFont typeface="Arial" panose="020B0604020202020204" pitchFamily="34" charset="0"/>
              <a:buChar char="•"/>
            </a:pPr>
            <a:r>
              <a:rPr lang="en-US" sz="1600" dirty="0">
                <a:solidFill>
                  <a:schemeClr val="bg2">
                    <a:lumMod val="25000"/>
                  </a:schemeClr>
                </a:solidFill>
                <a:latin typeface="+mn-lt"/>
                <a:cs typeface="+mn-cs"/>
              </a:rPr>
              <a:t>National Registry of Unclaimed Retirement Assets </a:t>
            </a:r>
            <a:r>
              <a:rPr lang="en-US" sz="1600" dirty="0">
                <a:solidFill>
                  <a:schemeClr val="bg2">
                    <a:lumMod val="25000"/>
                  </a:schemeClr>
                </a:solidFill>
                <a:latin typeface="+mn-lt"/>
                <a:cs typeface="+mn-cs"/>
                <a:hlinkClick r:id="rId9">
                  <a:extLst>
                    <a:ext uri="{A12FA001-AC4F-418D-AE19-62706E023703}">
                      <ahyp:hlinkClr xmlns:ahyp="http://schemas.microsoft.com/office/drawing/2018/hyperlinkcolor" val="tx"/>
                    </a:ext>
                  </a:extLst>
                </a:hlinkClick>
              </a:rPr>
              <a:t>https://unclaimedretirementbenefits.com</a:t>
            </a:r>
            <a:endParaRPr lang="en-US" sz="1600" dirty="0">
              <a:solidFill>
                <a:schemeClr val="bg2">
                  <a:lumMod val="25000"/>
                </a:schemeClr>
              </a:solidFill>
              <a:latin typeface="+mn-lt"/>
              <a:cs typeface="+mn-cs"/>
            </a:endParaRPr>
          </a:p>
          <a:p>
            <a:pPr marL="0" marR="0" lvl="0" indent="0">
              <a:lnSpc>
                <a:spcPct val="100000"/>
              </a:lnSpc>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indent="0" eaLnBrk="1" hangingPunct="1">
              <a:spcBef>
                <a:spcPct val="0"/>
              </a:spcBef>
              <a:buNone/>
            </a:pPr>
            <a:endParaRPr lang="en-US" altLang="en-US" sz="2400" dirty="0">
              <a:solidFill>
                <a:schemeClr val="accent2"/>
              </a:solidFill>
              <a:latin typeface="+mn-lt"/>
            </a:endParaRPr>
          </a:p>
          <a:p>
            <a:pPr eaLnBrk="1" hangingPunct="1">
              <a:spcBef>
                <a:spcPct val="0"/>
              </a:spcBef>
            </a:pPr>
            <a:endParaRPr lang="en-US" altLang="en-US" sz="2400" dirty="0">
              <a:solidFill>
                <a:schemeClr val="accent2"/>
              </a:solidFill>
              <a:latin typeface="+mj-lt"/>
            </a:endParaRPr>
          </a:p>
        </p:txBody>
      </p:sp>
      <p:sp>
        <p:nvSpPr>
          <p:cNvPr id="3" name="Title 2"/>
          <p:cNvSpPr>
            <a:spLocks noGrp="1"/>
          </p:cNvSpPr>
          <p:nvPr>
            <p:ph type="title"/>
          </p:nvPr>
        </p:nvSpPr>
        <p:spPr>
          <a:xfrm>
            <a:off x="263394" y="281139"/>
            <a:ext cx="8987131" cy="971551"/>
          </a:xfrm>
        </p:spPr>
        <p:txBody>
          <a:bodyPr>
            <a:noAutofit/>
          </a:bodyPr>
          <a:lstStyle/>
          <a:p>
            <a:r>
              <a:rPr lang="en-US" dirty="0"/>
              <a:t>Resources – Work, Save, Retire</a:t>
            </a:r>
          </a:p>
        </p:txBody>
      </p:sp>
    </p:spTree>
    <p:extLst>
      <p:ext uri="{BB962C8B-B14F-4D97-AF65-F5344CB8AC3E}">
        <p14:creationId xmlns:p14="http://schemas.microsoft.com/office/powerpoint/2010/main" val="377580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289444"/>
            <a:ext cx="10515600" cy="41528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nSpc>
                <a:spcPts val="1800"/>
              </a:lnSpc>
              <a:spcBef>
                <a:spcPts val="600"/>
              </a:spcBef>
            </a:pPr>
            <a:r>
              <a:rPr lang="en-US" sz="1600" dirty="0">
                <a:solidFill>
                  <a:schemeClr val="bg2">
                    <a:lumMod val="25000"/>
                  </a:schemeClr>
                </a:solidFill>
                <a:latin typeface="+mn-lt"/>
                <a:hlinkClick r:id="rId4">
                  <a:extLst>
                    <a:ext uri="{A12FA001-AC4F-418D-AE19-62706E023703}">
                      <ahyp:hlinkClr xmlns:ahyp="http://schemas.microsoft.com/office/drawing/2018/hyperlinkcolor" val="tx"/>
                    </a:ext>
                  </a:extLst>
                </a:hlinkClick>
              </a:rPr>
              <a:t>Learn More About Our Retirement Plan Experience | Johnson Financial Group</a:t>
            </a:r>
            <a:endParaRPr lang="en-US" sz="1600" dirty="0">
              <a:solidFill>
                <a:schemeClr val="bg2">
                  <a:lumMod val="25000"/>
                </a:schemeClr>
              </a:solidFill>
              <a:latin typeface="+mn-lt"/>
            </a:endParaRPr>
          </a:p>
          <a:p>
            <a:pPr lvl="2">
              <a:lnSpc>
                <a:spcPts val="1800"/>
              </a:lnSpc>
              <a:spcBef>
                <a:spcPts val="600"/>
              </a:spcBef>
            </a:pPr>
            <a:r>
              <a:rPr lang="en-US" sz="1400" dirty="0">
                <a:solidFill>
                  <a:schemeClr val="tx1"/>
                </a:solidFill>
                <a:latin typeface="+mn-lt"/>
              </a:rPr>
              <a:t>FAQs – instruction sheets to answer any of your questions in navigating the participant web portal</a:t>
            </a:r>
          </a:p>
          <a:p>
            <a:pPr lvl="2">
              <a:lnSpc>
                <a:spcPts val="1800"/>
              </a:lnSpc>
              <a:spcBef>
                <a:spcPts val="600"/>
              </a:spcBef>
            </a:pPr>
            <a:r>
              <a:rPr lang="en-US" sz="1400" dirty="0">
                <a:solidFill>
                  <a:schemeClr val="tx1"/>
                </a:solidFill>
                <a:latin typeface="+mn-lt"/>
              </a:rPr>
              <a:t>Links to other relevant financial tools and information</a:t>
            </a:r>
            <a:endParaRPr lang="en-US" sz="1400" dirty="0">
              <a:solidFill>
                <a:schemeClr val="tx1"/>
              </a:solidFill>
              <a:latin typeface="+mn-lt"/>
              <a:hlinkClick r:id="rId5">
                <a:extLst>
                  <a:ext uri="{A12FA001-AC4F-418D-AE19-62706E023703}">
                    <ahyp:hlinkClr xmlns:ahyp="http://schemas.microsoft.com/office/drawing/2018/hyperlinkcolor" val="tx"/>
                  </a:ext>
                </a:extLst>
              </a:hlinkClick>
            </a:endParaRPr>
          </a:p>
          <a:p>
            <a:pPr lvl="0">
              <a:lnSpc>
                <a:spcPts val="1800"/>
              </a:lnSpc>
              <a:spcBef>
                <a:spcPts val="600"/>
              </a:spcBef>
            </a:pPr>
            <a:r>
              <a:rPr lang="en-US" sz="1600" dirty="0">
                <a:solidFill>
                  <a:schemeClr val="bg2">
                    <a:lumMod val="25000"/>
                  </a:schemeClr>
                </a:solidFill>
                <a:latin typeface="+mn-lt"/>
                <a:hlinkClick r:id="rId5">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chemeClr val="bg2">
                    <a:lumMod val="25000"/>
                  </a:schemeClr>
                </a:solidFill>
                <a:latin typeface="+mn-lt"/>
              </a:rPr>
              <a:t> </a:t>
            </a:r>
          </a:p>
          <a:p>
            <a:pPr lvl="2">
              <a:lnSpc>
                <a:spcPts val="1800"/>
              </a:lnSpc>
              <a:spcBef>
                <a:spcPts val="600"/>
              </a:spcBef>
            </a:pPr>
            <a:r>
              <a:rPr lang="en-US" sz="1400" dirty="0">
                <a:solidFill>
                  <a:schemeClr val="tx1"/>
                </a:solidFill>
                <a:latin typeface="+mn-lt"/>
              </a:rPr>
              <a:t>Investment Commentary (mostly weekly short-</a:t>
            </a:r>
            <a:r>
              <a:rPr lang="en-US" sz="1400" dirty="0" err="1">
                <a:solidFill>
                  <a:schemeClr val="tx1"/>
                </a:solidFill>
                <a:latin typeface="+mn-lt"/>
              </a:rPr>
              <a:t>ish</a:t>
            </a:r>
            <a:r>
              <a:rPr lang="en-US" sz="1400" dirty="0">
                <a:solidFill>
                  <a:schemeClr val="tx1"/>
                </a:solidFill>
                <a:latin typeface="+mn-lt"/>
              </a:rPr>
              <a:t> blog posts and articles about current economic conditions and insights into what’s driving our current economic moment) </a:t>
            </a:r>
          </a:p>
          <a:p>
            <a:pPr lvl="2">
              <a:lnSpc>
                <a:spcPts val="1800"/>
              </a:lnSpc>
              <a:spcBef>
                <a:spcPts val="600"/>
              </a:spcBef>
            </a:pPr>
            <a:r>
              <a:rPr lang="en-US" sz="1400" dirty="0">
                <a:solidFill>
                  <a:schemeClr val="tx1"/>
                </a:solidFill>
                <a:latin typeface="+mn-lt"/>
              </a:rPr>
              <a:t>Markets &amp; Economy – Quarterly economic &amp; market updates and forecasts based on current trends </a:t>
            </a:r>
          </a:p>
          <a:p>
            <a:pPr lvl="2">
              <a:lnSpc>
                <a:spcPts val="1800"/>
              </a:lnSpc>
              <a:spcBef>
                <a:spcPts val="600"/>
              </a:spcBef>
            </a:pPr>
            <a:r>
              <a:rPr lang="en-US" sz="1400" dirty="0">
                <a:solidFill>
                  <a:schemeClr val="tx1"/>
                </a:solidFill>
                <a:latin typeface="+mn-lt"/>
              </a:rPr>
              <a:t>Your Financial Life – (periodic) more general financial planning topics that many people encounter </a:t>
            </a:r>
            <a:endParaRPr lang="en-US" sz="1400" dirty="0">
              <a:solidFill>
                <a:schemeClr val="tx1"/>
              </a:solidFill>
              <a:latin typeface="+mn-lt"/>
              <a:hlinkClick r:id="rId6">
                <a:extLst>
                  <a:ext uri="{A12FA001-AC4F-418D-AE19-62706E023703}">
                    <ahyp:hlinkClr xmlns:ahyp="http://schemas.microsoft.com/office/drawing/2018/hyperlinkcolor" val="tx"/>
                  </a:ext>
                </a:extLst>
              </a:hlinkClick>
            </a:endParaRPr>
          </a:p>
          <a:p>
            <a:pPr lvl="0">
              <a:lnSpc>
                <a:spcPts val="1800"/>
              </a:lnSpc>
              <a:spcBef>
                <a:spcPts val="600"/>
              </a:spcBef>
            </a:pPr>
            <a:r>
              <a:rPr lang="en-US" sz="1600" dirty="0">
                <a:solidFill>
                  <a:schemeClr val="bg2">
                    <a:lumMod val="25000"/>
                  </a:schemeClr>
                </a:solidFill>
                <a:latin typeface="+mn-lt"/>
                <a:hlinkClick r:id="rId6">
                  <a:extLst>
                    <a:ext uri="{A12FA001-AC4F-418D-AE19-62706E023703}">
                      <ahyp:hlinkClr xmlns:ahyp="http://schemas.microsoft.com/office/drawing/2018/hyperlinkcolor" val="tx"/>
                    </a:ext>
                  </a:extLst>
                </a:hlinkClick>
              </a:rPr>
              <a:t>[PODCAST] Your Money. Your Mission. | Johnson Financial Group</a:t>
            </a:r>
            <a:r>
              <a:rPr lang="en-US" sz="1600" dirty="0">
                <a:solidFill>
                  <a:schemeClr val="bg2">
                    <a:lumMod val="25000"/>
                  </a:schemeClr>
                </a:solidFill>
                <a:latin typeface="+mn-lt"/>
              </a:rPr>
              <a:t> </a:t>
            </a:r>
          </a:p>
          <a:p>
            <a:pPr lvl="2">
              <a:lnSpc>
                <a:spcPts val="1800"/>
              </a:lnSpc>
              <a:spcBef>
                <a:spcPts val="600"/>
              </a:spcBef>
            </a:pPr>
            <a:r>
              <a:rPr lang="en-US" sz="1400" dirty="0">
                <a:solidFill>
                  <a:schemeClr val="tx1"/>
                </a:solidFill>
                <a:latin typeface="+mn-lt"/>
              </a:rPr>
              <a:t>We also have a new podcast that will touch on various investment and financial topics over time</a:t>
            </a:r>
            <a:endParaRPr lang="en-US" sz="1400" dirty="0">
              <a:solidFill>
                <a:schemeClr val="tx1"/>
              </a:solidFill>
              <a:latin typeface="+mn-lt"/>
              <a:hlinkClick r:id="rId7">
                <a:extLst>
                  <a:ext uri="{A12FA001-AC4F-418D-AE19-62706E023703}">
                    <ahyp:hlinkClr xmlns:ahyp="http://schemas.microsoft.com/office/drawing/2018/hyperlinkcolor" val="tx"/>
                  </a:ext>
                </a:extLst>
              </a:hlinkClick>
            </a:endParaRPr>
          </a:p>
          <a:p>
            <a:pPr lvl="0">
              <a:lnSpc>
                <a:spcPts val="1800"/>
              </a:lnSpc>
              <a:spcBef>
                <a:spcPts val="600"/>
              </a:spcBef>
            </a:pPr>
            <a:r>
              <a:rPr lang="en-US" sz="1600" dirty="0">
                <a:solidFill>
                  <a:schemeClr val="bg2">
                    <a:lumMod val="25000"/>
                  </a:schemeClr>
                </a:solidFill>
                <a:latin typeface="+mn-lt"/>
                <a:hlinkClick r:id="rId7">
                  <a:extLst>
                    <a:ext uri="{A12FA001-AC4F-418D-AE19-62706E023703}">
                      <ahyp:hlinkClr xmlns:ahyp="http://schemas.microsoft.com/office/drawing/2018/hyperlinkcolor" val="tx"/>
                    </a:ext>
                  </a:extLst>
                </a:hlinkClick>
              </a:rPr>
              <a:t>Young Professionals Registration | Johnson Financial Group</a:t>
            </a:r>
            <a:endParaRPr lang="en-US" sz="1600" dirty="0">
              <a:solidFill>
                <a:schemeClr val="bg2">
                  <a:lumMod val="25000"/>
                </a:schemeClr>
              </a:solidFill>
              <a:latin typeface="+mn-lt"/>
            </a:endParaRPr>
          </a:p>
          <a:p>
            <a:pPr lvl="2">
              <a:lnSpc>
                <a:spcPts val="1800"/>
              </a:lnSpc>
              <a:spcBef>
                <a:spcPts val="600"/>
              </a:spcBef>
            </a:pPr>
            <a:r>
              <a:rPr lang="en-US" sz="1400" dirty="0">
                <a:solidFill>
                  <a:schemeClr val="tx1"/>
                </a:solidFill>
                <a:latin typeface="+mn-lt"/>
              </a:rPr>
              <a:t>Unlock valuable knowledge and resources to learn financial independence early in your career.</a:t>
            </a:r>
          </a:p>
          <a:p>
            <a:pPr lvl="0">
              <a:lnSpc>
                <a:spcPts val="1800"/>
              </a:lnSpc>
              <a:spcBef>
                <a:spcPts val="600"/>
              </a:spcBef>
            </a:pPr>
            <a:r>
              <a:rPr lang="en-US" sz="1600" dirty="0">
                <a:solidFill>
                  <a:schemeClr val="bg2">
                    <a:lumMod val="25000"/>
                  </a:schemeClr>
                </a:solidFill>
                <a:latin typeface="+mn-lt"/>
              </a:rPr>
              <a:t>Connect with us on LinkedIn for more financial wellness content: </a:t>
            </a:r>
          </a:p>
          <a:p>
            <a:pPr lvl="2">
              <a:lnSpc>
                <a:spcPts val="1800"/>
              </a:lnSpc>
              <a:spcBef>
                <a:spcPts val="600"/>
              </a:spcBef>
            </a:pPr>
            <a:r>
              <a:rPr lang="en-US" sz="1400" dirty="0">
                <a:solidFill>
                  <a:schemeClr val="tx1"/>
                </a:solidFill>
                <a:latin typeface="+mn-lt"/>
                <a:hlinkClick r:id="rId8">
                  <a:extLst>
                    <a:ext uri="{A12FA001-AC4F-418D-AE19-62706E023703}">
                      <ahyp:hlinkClr xmlns:ahyp="http://schemas.microsoft.com/office/drawing/2018/hyperlinkcolor" val="tx"/>
                    </a:ext>
                  </a:extLst>
                </a:hlinkClick>
              </a:rPr>
              <a:t>Melissa Olson | LinkedIn</a:t>
            </a:r>
            <a:r>
              <a:rPr lang="en-US" sz="1400" dirty="0">
                <a:solidFill>
                  <a:schemeClr val="tx1"/>
                </a:solidFill>
                <a:latin typeface="+mn-lt"/>
              </a:rPr>
              <a:t> or </a:t>
            </a:r>
            <a:r>
              <a:rPr lang="en-US" sz="1400" dirty="0">
                <a:solidFill>
                  <a:schemeClr val="tx1"/>
                </a:solidFill>
                <a:latin typeface="+mn-lt"/>
                <a:hlinkClick r:id="rId9">
                  <a:extLst>
                    <a:ext uri="{A12FA001-AC4F-418D-AE19-62706E023703}">
                      <ahyp:hlinkClr xmlns:ahyp="http://schemas.microsoft.com/office/drawing/2018/hyperlinkcolor" val="tx"/>
                    </a:ext>
                  </a:extLst>
                </a:hlinkClick>
              </a:rPr>
              <a:t>Samantha Kolb | LinkedIn</a:t>
            </a:r>
            <a:endParaRPr lang="en-US" sz="1400" dirty="0">
              <a:solidFill>
                <a:schemeClr val="tx1"/>
              </a:solidFill>
              <a:latin typeface="+mn-lt"/>
            </a:endParaRPr>
          </a:p>
          <a:p>
            <a:pPr lvl="0">
              <a:lnSpc>
                <a:spcPts val="1800"/>
              </a:lnSpc>
              <a:spcBef>
                <a:spcPts val="600"/>
              </a:spcBef>
            </a:pPr>
            <a:r>
              <a:rPr lang="en-US" sz="1600" dirty="0">
                <a:solidFill>
                  <a:schemeClr val="bg2">
                    <a:lumMod val="25000"/>
                  </a:schemeClr>
                </a:solidFill>
                <a:latin typeface="+mn-lt"/>
              </a:rPr>
              <a:t>National Registry of Unclaimed Retirement Assets </a:t>
            </a:r>
            <a:r>
              <a:rPr lang="en-US" sz="1600" dirty="0">
                <a:solidFill>
                  <a:schemeClr val="bg2">
                    <a:lumMod val="25000"/>
                  </a:schemeClr>
                </a:solidFill>
                <a:latin typeface="+mn-lt"/>
                <a:hlinkClick r:id="rId10">
                  <a:extLst>
                    <a:ext uri="{A12FA001-AC4F-418D-AE19-62706E023703}">
                      <ahyp:hlinkClr xmlns:ahyp="http://schemas.microsoft.com/office/drawing/2018/hyperlinkcolor" val="tx"/>
                    </a:ext>
                  </a:extLst>
                </a:hlinkClick>
              </a:rPr>
              <a:t>https://unclaimedretirementbenefits.com</a:t>
            </a:r>
            <a:endParaRPr lang="en-US" sz="1600" dirty="0">
              <a:solidFill>
                <a:schemeClr val="bg2">
                  <a:lumMod val="25000"/>
                </a:schemeClr>
              </a:solidFill>
              <a:latin typeface="+mn-lt"/>
            </a:endParaRPr>
          </a:p>
          <a:p>
            <a:pPr lvl="0">
              <a:lnSpc>
                <a:spcPts val="1800"/>
              </a:lnSpc>
              <a:spcBef>
                <a:spcPts val="600"/>
              </a:spcBef>
            </a:pPr>
            <a:endParaRPr lang="en-US" sz="1400" dirty="0">
              <a:solidFill>
                <a:schemeClr val="bg2">
                  <a:lumMod val="50000"/>
                </a:schemeClr>
              </a:solidFill>
              <a:latin typeface="+mn-lt"/>
            </a:endParaRPr>
          </a:p>
          <a:p>
            <a:pPr>
              <a:lnSpc>
                <a:spcPts val="1800"/>
              </a:lnSpc>
              <a:spcBef>
                <a:spcPts val="600"/>
              </a:spcBef>
            </a:pPr>
            <a:endParaRPr lang="en-US" altLang="en-US" sz="1400" dirty="0">
              <a:latin typeface="+mn-lt"/>
            </a:endParaRPr>
          </a:p>
          <a:p>
            <a:pPr>
              <a:lnSpc>
                <a:spcPts val="1800"/>
              </a:lnSpc>
              <a:spcBef>
                <a:spcPts val="600"/>
              </a:spcBef>
            </a:pPr>
            <a:endParaRPr lang="en-US" altLang="en-US" sz="1400" dirty="0">
              <a:latin typeface="+mn-lt"/>
            </a:endParaRPr>
          </a:p>
        </p:txBody>
      </p:sp>
      <p:sp>
        <p:nvSpPr>
          <p:cNvPr id="3" name="Title 2"/>
          <p:cNvSpPr>
            <a:spLocks noGrp="1"/>
          </p:cNvSpPr>
          <p:nvPr>
            <p:ph type="title"/>
          </p:nvPr>
        </p:nvSpPr>
        <p:spPr/>
        <p:txBody>
          <a:bodyPr>
            <a:noAutofit/>
          </a:bodyPr>
          <a:lstStyle/>
          <a:p>
            <a:r>
              <a:rPr lang="en-US" dirty="0"/>
              <a:t>Resources – Pension, Inc.</a:t>
            </a:r>
          </a:p>
        </p:txBody>
      </p:sp>
    </p:spTree>
    <p:extLst>
      <p:ext uri="{BB962C8B-B14F-4D97-AF65-F5344CB8AC3E}">
        <p14:creationId xmlns:p14="http://schemas.microsoft.com/office/powerpoint/2010/main" val="32754022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838200" y="1303111"/>
            <a:ext cx="10515600" cy="370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har char="•"/>
              <a:defRPr sz="2600">
                <a:solidFill>
                  <a:schemeClr val="tx1"/>
                </a:solidFill>
                <a:latin typeface="Arial" panose="020B0604020202020204" pitchFamily="34" charset="0"/>
              </a:defRPr>
            </a:lvl1pPr>
            <a:lvl2pPr marL="742950" indent="-285750">
              <a:spcBef>
                <a:spcPct val="45000"/>
              </a:spcBef>
              <a:buChar char="–"/>
              <a:defRPr sz="2200" i="1">
                <a:solidFill>
                  <a:srgbClr val="422C16"/>
                </a:solidFill>
                <a:latin typeface="Arial" panose="020B0604020202020204" pitchFamily="34" charset="0"/>
              </a:defRPr>
            </a:lvl2pPr>
            <a:lvl3pPr marL="1143000" indent="-228600">
              <a:spcBef>
                <a:spcPct val="45000"/>
              </a:spcBef>
              <a:buChar char="•"/>
              <a:defRPr>
                <a:solidFill>
                  <a:srgbClr val="7D7559"/>
                </a:solidFill>
                <a:latin typeface="Arial" panose="020B0604020202020204" pitchFamily="34" charset="0"/>
              </a:defRPr>
            </a:lvl3pPr>
            <a:lvl4pPr marL="1600200" indent="-228600">
              <a:spcBef>
                <a:spcPct val="4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3">
                  <a:extLst>
                    <a:ext uri="{A12FA001-AC4F-418D-AE19-62706E023703}">
                      <ahyp:hlinkClr xmlns:ahyp="http://schemas.microsoft.com/office/drawing/2018/hyperlinkcolor" val="tx"/>
                    </a:ext>
                  </a:extLst>
                </a:hlinkClick>
              </a:rPr>
              <a:t>Learn More About Our Retirement Plan Experience | Johnson Financial Group</a:t>
            </a:r>
            <a:endParaRPr lang="en-US" sz="1600" dirty="0">
              <a:solidFill>
                <a:schemeClr val="bg2">
                  <a:lumMod val="25000"/>
                </a:schemeClr>
              </a:solidFill>
              <a:latin typeface="+mn-lt"/>
            </a:endParaRPr>
          </a:p>
          <a:p>
            <a:pPr lvl="2">
              <a:lnSpc>
                <a:spcPts val="1800"/>
              </a:lnSpc>
              <a:spcBef>
                <a:spcPts val="600"/>
              </a:spcBef>
            </a:pPr>
            <a:r>
              <a:rPr lang="en-US" sz="1400" dirty="0">
                <a:solidFill>
                  <a:schemeClr val="tx1"/>
                </a:solidFill>
                <a:latin typeface="+mn-lt"/>
              </a:rPr>
              <a:t>FAQs – instruction sheets to answer any of your questions in navigating the participant web portal</a:t>
            </a:r>
          </a:p>
          <a:p>
            <a:pPr lvl="2">
              <a:lnSpc>
                <a:spcPts val="1800"/>
              </a:lnSpc>
              <a:spcBef>
                <a:spcPts val="600"/>
              </a:spcBef>
            </a:pPr>
            <a:r>
              <a:rPr lang="en-US" sz="1400" dirty="0">
                <a:solidFill>
                  <a:schemeClr val="tx1"/>
                </a:solidFill>
                <a:latin typeface="+mn-lt"/>
              </a:rPr>
              <a:t>Links to other relevant financial tools and information</a:t>
            </a:r>
            <a:endParaRPr lang="en-US" sz="1400" dirty="0">
              <a:solidFill>
                <a:schemeClr val="tx1"/>
              </a:solidFill>
              <a:latin typeface="+mn-lt"/>
              <a:hlinkClick r:id="rId4">
                <a:extLst>
                  <a:ext uri="{A12FA001-AC4F-418D-AE19-62706E023703}">
                    <ahyp:hlinkClr xmlns:ahyp="http://schemas.microsoft.com/office/drawing/2018/hyperlinkcolor" val="tx"/>
                  </a:ext>
                </a:extLst>
              </a:hlinkClick>
            </a:endParaRPr>
          </a:p>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4">
                  <a:extLst>
                    <a:ext uri="{A12FA001-AC4F-418D-AE19-62706E023703}">
                      <ahyp:hlinkClr xmlns:ahyp="http://schemas.microsoft.com/office/drawing/2018/hyperlinkcolor" val="tx"/>
                    </a:ext>
                  </a:extLst>
                </a:hlinkClick>
              </a:rPr>
              <a:t>Insights Blog | Financial Insights, Industry insights, Investment insights | Johnson Financial Group</a:t>
            </a:r>
            <a:r>
              <a:rPr lang="en-US" sz="1600" dirty="0">
                <a:solidFill>
                  <a:schemeClr val="bg2">
                    <a:lumMod val="25000"/>
                  </a:schemeClr>
                </a:solidFill>
                <a:latin typeface="+mn-lt"/>
              </a:rPr>
              <a:t> </a:t>
            </a:r>
          </a:p>
          <a:p>
            <a:pPr marR="0" lvl="2">
              <a:lnSpc>
                <a:spcPts val="1800"/>
              </a:lnSpc>
              <a:spcBef>
                <a:spcPts val="600"/>
              </a:spcBef>
            </a:pPr>
            <a:r>
              <a:rPr lang="en-US" sz="1400" dirty="0">
                <a:solidFill>
                  <a:schemeClr val="tx1"/>
                </a:solidFill>
                <a:latin typeface="+mn-lt"/>
              </a:rPr>
              <a:t>Investment Commentary (mostly weekly short-</a:t>
            </a:r>
            <a:r>
              <a:rPr lang="en-US" sz="1400" dirty="0" err="1">
                <a:solidFill>
                  <a:schemeClr val="tx1"/>
                </a:solidFill>
                <a:latin typeface="+mn-lt"/>
              </a:rPr>
              <a:t>ish</a:t>
            </a:r>
            <a:r>
              <a:rPr lang="en-US" sz="1400" dirty="0">
                <a:solidFill>
                  <a:schemeClr val="tx1"/>
                </a:solidFill>
                <a:latin typeface="+mn-lt"/>
              </a:rPr>
              <a:t> blog posts and articles about current economic conditions and insights into what’s driving our current economic moment) </a:t>
            </a:r>
          </a:p>
          <a:p>
            <a:pPr marR="0" lvl="2">
              <a:lnSpc>
                <a:spcPts val="1800"/>
              </a:lnSpc>
              <a:spcBef>
                <a:spcPts val="600"/>
              </a:spcBef>
            </a:pPr>
            <a:r>
              <a:rPr lang="en-US" sz="1400" dirty="0">
                <a:solidFill>
                  <a:schemeClr val="tx1"/>
                </a:solidFill>
                <a:latin typeface="+mn-lt"/>
              </a:rPr>
              <a:t>Markets &amp; Economy – Quarterly economic &amp; market updates and forecasts based on current trends </a:t>
            </a:r>
          </a:p>
          <a:p>
            <a:pPr marR="0" lvl="2">
              <a:lnSpc>
                <a:spcPts val="1800"/>
              </a:lnSpc>
              <a:spcBef>
                <a:spcPts val="600"/>
              </a:spcBef>
            </a:pPr>
            <a:r>
              <a:rPr lang="en-US" sz="1400" dirty="0">
                <a:solidFill>
                  <a:schemeClr val="tx1"/>
                </a:solidFill>
                <a:latin typeface="+mn-lt"/>
              </a:rPr>
              <a:t>Your Financial Life – (periodic) more general financial planning topics that many people encounter </a:t>
            </a:r>
            <a:endParaRPr lang="en-US" sz="1400" dirty="0">
              <a:solidFill>
                <a:schemeClr val="tx1"/>
              </a:solidFill>
              <a:latin typeface="+mn-lt"/>
              <a:hlinkClick r:id="rId5">
                <a:extLst>
                  <a:ext uri="{A12FA001-AC4F-418D-AE19-62706E023703}">
                    <ahyp:hlinkClr xmlns:ahyp="http://schemas.microsoft.com/office/drawing/2018/hyperlinkcolor" val="tx"/>
                  </a:ext>
                </a:extLst>
              </a:hlinkClick>
            </a:endParaRPr>
          </a:p>
          <a:p>
            <a:pPr marR="0" lvl="0">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5">
                  <a:extLst>
                    <a:ext uri="{A12FA001-AC4F-418D-AE19-62706E023703}">
                      <ahyp:hlinkClr xmlns:ahyp="http://schemas.microsoft.com/office/drawing/2018/hyperlinkcolor" val="tx"/>
                    </a:ext>
                  </a:extLst>
                </a:hlinkClick>
              </a:rPr>
              <a:t>[PODCAST] Your Money. Your Mission. | Johnson Financial Group</a:t>
            </a:r>
            <a:r>
              <a:rPr lang="en-US" sz="1600" dirty="0">
                <a:solidFill>
                  <a:schemeClr val="bg2">
                    <a:lumMod val="25000"/>
                  </a:schemeClr>
                </a:solidFill>
                <a:latin typeface="+mn-lt"/>
              </a:rPr>
              <a:t> </a:t>
            </a:r>
          </a:p>
          <a:p>
            <a:pPr lvl="2">
              <a:lnSpc>
                <a:spcPts val="1800"/>
              </a:lnSpc>
              <a:spcBef>
                <a:spcPts val="600"/>
              </a:spcBef>
            </a:pPr>
            <a:r>
              <a:rPr lang="en-US" sz="1400" dirty="0">
                <a:solidFill>
                  <a:schemeClr val="tx1"/>
                </a:solidFill>
                <a:latin typeface="+mn-lt"/>
              </a:rPr>
              <a:t>We also have a new podcast that will touch on various investment and financial topics over time</a:t>
            </a:r>
            <a:endParaRPr lang="en-US" sz="1400" dirty="0">
              <a:solidFill>
                <a:schemeClr val="tx1"/>
              </a:solidFill>
              <a:latin typeface="+mn-lt"/>
              <a:hlinkClick r:id="rId6">
                <a:extLst>
                  <a:ext uri="{A12FA001-AC4F-418D-AE19-62706E023703}">
                    <ahyp:hlinkClr xmlns:ahyp="http://schemas.microsoft.com/office/drawing/2018/hyperlinkcolor" val="tx"/>
                  </a:ext>
                </a:extLst>
              </a:hlinkClick>
            </a:endParaRPr>
          </a:p>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hlinkClick r:id="rId6">
                  <a:extLst>
                    <a:ext uri="{A12FA001-AC4F-418D-AE19-62706E023703}">
                      <ahyp:hlinkClr xmlns:ahyp="http://schemas.microsoft.com/office/drawing/2018/hyperlinkcolor" val="tx"/>
                    </a:ext>
                  </a:extLst>
                </a:hlinkClick>
              </a:rPr>
              <a:t>Young Professionals Registration | Johnson Financial Group</a:t>
            </a:r>
            <a:endParaRPr lang="en-US" sz="1600" dirty="0">
              <a:solidFill>
                <a:schemeClr val="bg2">
                  <a:lumMod val="25000"/>
                </a:schemeClr>
              </a:solidFill>
              <a:latin typeface="+mn-lt"/>
            </a:endParaRPr>
          </a:p>
          <a:p>
            <a:pPr lvl="2">
              <a:lnSpc>
                <a:spcPts val="1800"/>
              </a:lnSpc>
              <a:spcBef>
                <a:spcPts val="600"/>
              </a:spcBef>
            </a:pPr>
            <a:r>
              <a:rPr lang="en-US" sz="1400" dirty="0">
                <a:solidFill>
                  <a:schemeClr val="tx1"/>
                </a:solidFill>
                <a:latin typeface="+mn-lt"/>
              </a:rPr>
              <a:t>Unlock valuable knowledge and resources to learn financial independence early in your career.</a:t>
            </a:r>
          </a:p>
          <a:p>
            <a:pPr marL="342900" marR="0" lvl="0" indent="-342900">
              <a:lnSpc>
                <a:spcPts val="1800"/>
              </a:lnSpc>
              <a:spcBef>
                <a:spcPts val="600"/>
              </a:spcBef>
              <a:buFont typeface="Symbol" panose="05050102010706020507" pitchFamily="18" charset="2"/>
              <a:buChar char=""/>
            </a:pPr>
            <a:r>
              <a:rPr lang="en-US" sz="1600" dirty="0">
                <a:solidFill>
                  <a:schemeClr val="bg2">
                    <a:lumMod val="25000"/>
                  </a:schemeClr>
                </a:solidFill>
                <a:latin typeface="+mn-lt"/>
              </a:rPr>
              <a:t>Connect with us on LinkedIn for more financial wellness content: </a:t>
            </a:r>
          </a:p>
          <a:p>
            <a:pPr lvl="2">
              <a:lnSpc>
                <a:spcPts val="1800"/>
              </a:lnSpc>
              <a:spcBef>
                <a:spcPts val="600"/>
              </a:spcBef>
            </a:pPr>
            <a:r>
              <a:rPr lang="en-US" sz="1400" dirty="0">
                <a:solidFill>
                  <a:schemeClr val="tx1"/>
                </a:solidFill>
                <a:latin typeface="+mn-lt"/>
                <a:hlinkClick r:id="rId7">
                  <a:extLst>
                    <a:ext uri="{A12FA001-AC4F-418D-AE19-62706E023703}">
                      <ahyp:hlinkClr xmlns:ahyp="http://schemas.microsoft.com/office/drawing/2018/hyperlinkcolor" val="tx"/>
                    </a:ext>
                  </a:extLst>
                </a:hlinkClick>
              </a:rPr>
              <a:t>Melissa Olson | LinkedIn</a:t>
            </a:r>
            <a:r>
              <a:rPr lang="en-US" sz="1400" dirty="0">
                <a:solidFill>
                  <a:schemeClr val="tx1"/>
                </a:solidFill>
                <a:latin typeface="+mn-lt"/>
              </a:rPr>
              <a:t> or </a:t>
            </a:r>
            <a:r>
              <a:rPr lang="en-US" sz="1400" dirty="0">
                <a:solidFill>
                  <a:schemeClr val="tx1"/>
                </a:solidFill>
                <a:latin typeface="+mn-lt"/>
                <a:hlinkClick r:id="rId8">
                  <a:extLst>
                    <a:ext uri="{A12FA001-AC4F-418D-AE19-62706E023703}">
                      <ahyp:hlinkClr xmlns:ahyp="http://schemas.microsoft.com/office/drawing/2018/hyperlinkcolor" val="tx"/>
                    </a:ext>
                  </a:extLst>
                </a:hlinkClick>
              </a:rPr>
              <a:t>Samantha Kolb | LinkedIn</a:t>
            </a:r>
            <a:endParaRPr lang="en-US" sz="1400" dirty="0">
              <a:solidFill>
                <a:schemeClr val="tx1"/>
              </a:solidFill>
              <a:latin typeface="+mn-lt"/>
            </a:endParaRPr>
          </a:p>
          <a:p>
            <a:pPr>
              <a:lnSpc>
                <a:spcPts val="1800"/>
              </a:lnSpc>
              <a:spcBef>
                <a:spcPts val="600"/>
              </a:spcBef>
              <a:buFont typeface="Symbol" panose="05050102010706020507" pitchFamily="18" charset="2"/>
              <a:buChar char=""/>
            </a:pPr>
            <a:r>
              <a:rPr lang="en-US" sz="1600" dirty="0">
                <a:solidFill>
                  <a:schemeClr val="bg2">
                    <a:lumMod val="25000"/>
                  </a:schemeClr>
                </a:solidFill>
                <a:latin typeface="+mn-lt"/>
              </a:rPr>
              <a:t>Federal Registry of Unclaimed Retirement Assets </a:t>
            </a:r>
            <a:r>
              <a:rPr lang="en-US" sz="1600" dirty="0">
                <a:solidFill>
                  <a:schemeClr val="bg2">
                    <a:lumMod val="25000"/>
                  </a:schemeClr>
                </a:solidFill>
                <a:latin typeface="+mn-lt"/>
                <a:hlinkClick r:id="rId9">
                  <a:extLst>
                    <a:ext uri="{A12FA001-AC4F-418D-AE19-62706E023703}">
                      <ahyp:hlinkClr xmlns:ahyp="http://schemas.microsoft.com/office/drawing/2018/hyperlinkcolor" val="tx"/>
                    </a:ext>
                  </a:extLst>
                </a:hlinkClick>
              </a:rPr>
              <a:t>https://unclaimedretirementbenefits.com</a:t>
            </a:r>
            <a:endParaRPr lang="en-US" sz="1600" dirty="0">
              <a:solidFill>
                <a:schemeClr val="bg2">
                  <a:lumMod val="25000"/>
                </a:schemeClr>
              </a:solidFill>
              <a:latin typeface="+mn-lt"/>
            </a:endParaRPr>
          </a:p>
          <a:p>
            <a:pPr marL="0" marR="0" lvl="0" indent="0">
              <a:lnSpc>
                <a:spcPts val="1800"/>
              </a:lnSpc>
              <a:spcBef>
                <a:spcPts val="600"/>
              </a:spcBef>
              <a:buNone/>
            </a:pPr>
            <a:endParaRPr lang="en-US" sz="1600" dirty="0">
              <a:effectLst/>
              <a:latin typeface="Calibri" panose="020F0502020204030204" pitchFamily="34" charset="0"/>
              <a:ea typeface="Calibri" panose="020F0502020204030204" pitchFamily="34" charset="0"/>
            </a:endParaRPr>
          </a:p>
          <a:p>
            <a:pPr marL="0" indent="0" eaLnBrk="1" hangingPunct="1">
              <a:lnSpc>
                <a:spcPts val="1800"/>
              </a:lnSpc>
              <a:spcBef>
                <a:spcPts val="600"/>
              </a:spcBef>
              <a:buNone/>
            </a:pPr>
            <a:endParaRPr lang="en-US" altLang="en-US" sz="2400" dirty="0">
              <a:solidFill>
                <a:schemeClr val="accent2"/>
              </a:solidFill>
              <a:latin typeface="+mn-lt"/>
            </a:endParaRPr>
          </a:p>
          <a:p>
            <a:pPr eaLnBrk="1" hangingPunct="1">
              <a:lnSpc>
                <a:spcPts val="1800"/>
              </a:lnSpc>
              <a:spcBef>
                <a:spcPts val="600"/>
              </a:spcBef>
            </a:pPr>
            <a:endParaRPr lang="en-US" altLang="en-US" sz="2400" dirty="0">
              <a:solidFill>
                <a:schemeClr val="accent2"/>
              </a:solidFill>
              <a:latin typeface="+mj-lt"/>
            </a:endParaRPr>
          </a:p>
        </p:txBody>
      </p:sp>
      <p:sp>
        <p:nvSpPr>
          <p:cNvPr id="3" name="Title 2"/>
          <p:cNvSpPr>
            <a:spLocks noGrp="1"/>
          </p:cNvSpPr>
          <p:nvPr>
            <p:ph type="title"/>
          </p:nvPr>
        </p:nvSpPr>
        <p:spPr/>
        <p:txBody>
          <a:bodyPr>
            <a:noAutofit/>
          </a:bodyPr>
          <a:lstStyle/>
          <a:p>
            <a:r>
              <a:rPr lang="en-US" dirty="0"/>
              <a:t>Resources - Empower</a:t>
            </a:r>
          </a:p>
        </p:txBody>
      </p:sp>
    </p:spTree>
    <p:extLst>
      <p:ext uri="{BB962C8B-B14F-4D97-AF65-F5344CB8AC3E}">
        <p14:creationId xmlns:p14="http://schemas.microsoft.com/office/powerpoint/2010/main" val="209699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BBF895-B8A1-4267-1B7E-8469CFE31544}"/>
              </a:ext>
            </a:extLst>
          </p:cNvPr>
          <p:cNvSpPr>
            <a:spLocks noGrp="1"/>
          </p:cNvSpPr>
          <p:nvPr>
            <p:ph type="title"/>
          </p:nvPr>
        </p:nvSpPr>
        <p:spPr>
          <a:xfrm>
            <a:off x="4304372" y="2562316"/>
            <a:ext cx="7564986" cy="2283163"/>
          </a:xfrm>
        </p:spPr>
        <p:txBody>
          <a:bodyPr>
            <a:noAutofit/>
          </a:bodyPr>
          <a:lstStyle/>
          <a:p>
            <a:pPr marL="0" indent="0">
              <a:lnSpc>
                <a:spcPts val="1600"/>
              </a:lnSpc>
            </a:pPr>
            <a:r>
              <a:rPr lang="en-US" sz="1100" dirty="0"/>
              <a:t>This information is for educational and illustrative purposes only and should not be used or construed as financial advice, an offer to sell, a solicitation, an offer to buy, or a recommendation for any security. The information and opinions in this report were prepared by Johnson Financial Group. Information and opinions have been obtained or derived from sources we consider reliable, but we cannot guarantee their accuracy or completeness. Opinions expressed herein are those of the author and do not necessarily represent the views of Johnson Financial Group. Opinions are as of the date of this report and are for general information purposes only. Johnson Financial Group does not warrant the accuracy or completeness of information contained herein, such information is subject to change and is not intended to influence your investment decisions. Johnson Financial Group does not undertake to advise you of any change in its opinions or the information contained in this report. Johnson Financial Group and its affiliates may issue reports or have opinions that are inconsistent with, and reach different conclusions from, this report. Johnson Financial Group does not provide legal or tax advice to clients. You should review your particular circumstances with your independent legal and tax advisors. Whether any planned tax result is realized by you depends on the specific facts of your own situation at the time your taxes are prepared. Past performance is no guarantee of future results. All performance data, while deemed obtained from reliable sources, are not guaranteed for accuracy. Not for use as a primary basis of investment decisions. Not to be construed to meet the needs of any particular investor. Asset allocation and diversification do not assure or guarantee better performance and cannot eliminate the risk of investment losses. Certain investments, like real estate, equity investments and fixed income securities, carry a certain degree of risk and may not be suitable for all investors. An investor could lose all or a substantial amount of his or her investment. ​ </a:t>
            </a:r>
            <a:br>
              <a:rPr lang="en-US" sz="1100" dirty="0"/>
            </a:br>
            <a:br>
              <a:rPr lang="en-US" sz="1100" dirty="0"/>
            </a:br>
            <a:r>
              <a:rPr lang="en-US" sz="1100" b="1" dirty="0"/>
              <a:t>NOT FDIC INSURED * NO BANK GUARANTEE * MAY LOSE VALUE</a:t>
            </a:r>
            <a:br>
              <a:rPr lang="en-US" sz="1100" dirty="0">
                <a:ea typeface="Calibri" panose="020F0502020204030204" pitchFamily="34" charset="0"/>
                <a:cs typeface="Times New Roman" panose="02020603050405020304" pitchFamily="18" charset="0"/>
              </a:rPr>
            </a:br>
            <a:br>
              <a:rPr lang="en-US" sz="1100" dirty="0"/>
            </a:br>
            <a:endParaRPr lang="en-US" sz="1100" dirty="0"/>
          </a:p>
        </p:txBody>
      </p:sp>
    </p:spTree>
    <p:extLst>
      <p:ext uri="{BB962C8B-B14F-4D97-AF65-F5344CB8AC3E}">
        <p14:creationId xmlns:p14="http://schemas.microsoft.com/office/powerpoint/2010/main" val="332342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9" descr="Child on floating board">
            <a:extLst>
              <a:ext uri="{FF2B5EF4-FFF2-40B4-BE49-F238E27FC236}">
                <a16:creationId xmlns:a16="http://schemas.microsoft.com/office/drawing/2014/main" id="{647F1971-878B-A090-3460-CC8E2DC45624}"/>
              </a:ext>
            </a:extLst>
          </p:cNvPr>
          <p:cNvPicPr>
            <a:picLocks noChangeAspect="1"/>
          </p:cNvPicPr>
          <p:nvPr/>
        </p:nvPicPr>
        <p:blipFill>
          <a:blip r:embed="rId3" cstate="print">
            <a:extLst>
              <a:ext uri="{28A0092B-C50C-407E-A947-70E740481C1C}">
                <a14:useLocalDpi xmlns:a14="http://schemas.microsoft.com/office/drawing/2010/main" val="0"/>
              </a:ext>
            </a:extLst>
          </a:blip>
          <a:srcRect l="29542" r="29542"/>
          <a:stretch/>
        </p:blipFill>
        <p:spPr>
          <a:xfrm>
            <a:off x="0" y="0"/>
            <a:ext cx="4206875" cy="6858000"/>
          </a:xfrm>
          <a:prstGeom prst="rect">
            <a:avLst/>
          </a:prstGeom>
        </p:spPr>
      </p:pic>
      <p:sp>
        <p:nvSpPr>
          <p:cNvPr id="11" name="Rectangle 10">
            <a:extLst>
              <a:ext uri="{FF2B5EF4-FFF2-40B4-BE49-F238E27FC236}">
                <a16:creationId xmlns:a16="http://schemas.microsoft.com/office/drawing/2014/main" id="{2AB5476C-1E9D-8417-5A5C-CF277C26FE2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729B42-E10F-0600-F732-8F0BA0EE1680}"/>
              </a:ext>
            </a:extLst>
          </p:cNvPr>
          <p:cNvSpPr txBox="1"/>
          <p:nvPr/>
        </p:nvSpPr>
        <p:spPr>
          <a:xfrm>
            <a:off x="5088471" y="6280584"/>
            <a:ext cx="4837814" cy="553998"/>
          </a:xfrm>
          <a:prstGeom prst="rect">
            <a:avLst/>
          </a:prstGeom>
          <a:noFill/>
        </p:spPr>
        <p:txBody>
          <a:bodyPr wrap="square" rtlCol="0">
            <a:spAutoFit/>
          </a:bodyPr>
          <a:lstStyle/>
          <a:p>
            <a:r>
              <a:rPr lang="en-US" sz="1200" dirty="0">
                <a:solidFill>
                  <a:schemeClr val="bg1"/>
                </a:solidFill>
                <a:latin typeface="Lato" panose="020F0502020204030203" pitchFamily="34" charset="0"/>
                <a:hlinkClick r:id="rId4">
                  <a:extLst>
                    <a:ext uri="{A12FA001-AC4F-418D-AE19-62706E023703}">
                      <ahyp:hlinkClr xmlns:ahyp="http://schemas.microsoft.com/office/drawing/2018/hyperlinkcolor" val="tx"/>
                    </a:ext>
                  </a:extLst>
                </a:hlinkClick>
              </a:rPr>
              <a:t>Rosette WAMAMBE | LinkedIn</a:t>
            </a:r>
            <a:endParaRPr lang="en-US" sz="1200" dirty="0">
              <a:solidFill>
                <a:schemeClr val="bg1"/>
              </a:solidFill>
              <a:latin typeface="Lato" panose="020F0502020204030203" pitchFamily="34" charset="0"/>
            </a:endParaRPr>
          </a:p>
          <a:p>
            <a:endParaRPr lang="en-US" dirty="0"/>
          </a:p>
        </p:txBody>
      </p:sp>
      <p:sp>
        <p:nvSpPr>
          <p:cNvPr id="2" name="Content Placeholder 1">
            <a:extLst>
              <a:ext uri="{FF2B5EF4-FFF2-40B4-BE49-F238E27FC236}">
                <a16:creationId xmlns:a16="http://schemas.microsoft.com/office/drawing/2014/main" id="{459F0120-74CE-4388-A89F-034710FCE446}"/>
              </a:ext>
            </a:extLst>
          </p:cNvPr>
          <p:cNvSpPr>
            <a:spLocks noGrp="1"/>
          </p:cNvSpPr>
          <p:nvPr>
            <p:ph idx="1"/>
          </p:nvPr>
        </p:nvSpPr>
        <p:spPr>
          <a:xfrm>
            <a:off x="5088471" y="1974481"/>
            <a:ext cx="6275962" cy="3709413"/>
          </a:xfrm>
        </p:spPr>
        <p:txBody>
          <a:bodyPr/>
          <a:lstStyle/>
          <a:p>
            <a:pPr marL="0" indent="0">
              <a:lnSpc>
                <a:spcPts val="4600"/>
              </a:lnSpc>
              <a:buNone/>
            </a:pPr>
            <a:r>
              <a:rPr lang="en-US" sz="3200" dirty="0">
                <a:latin typeface="+mj-lt"/>
              </a:rPr>
              <a:t>Budgeting is not just for people who do not have enough money. It is for everyone who wants </a:t>
            </a:r>
            <a:br>
              <a:rPr lang="en-US" sz="3200" dirty="0">
                <a:latin typeface="+mj-lt"/>
              </a:rPr>
            </a:br>
            <a:r>
              <a:rPr lang="en-US" sz="3200" dirty="0">
                <a:latin typeface="+mj-lt"/>
              </a:rPr>
              <a:t>to ensure that their money </a:t>
            </a:r>
            <a:br>
              <a:rPr lang="en-US" sz="3200" dirty="0">
                <a:latin typeface="+mj-lt"/>
              </a:rPr>
            </a:br>
            <a:r>
              <a:rPr lang="en-US" sz="3200" dirty="0">
                <a:latin typeface="+mj-lt"/>
              </a:rPr>
              <a:t>is enough.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ROSETTE MUGIDDE WAMAMBE</a:t>
            </a:r>
          </a:p>
        </p:txBody>
      </p:sp>
      <p:sp>
        <p:nvSpPr>
          <p:cNvPr id="5" name="TextBox 4">
            <a:extLst>
              <a:ext uri="{FF2B5EF4-FFF2-40B4-BE49-F238E27FC236}">
                <a16:creationId xmlns:a16="http://schemas.microsoft.com/office/drawing/2014/main" id="{945AEF5F-7892-5888-3FF5-57CAE9BAB1E4}"/>
              </a:ext>
            </a:extLst>
          </p:cNvPr>
          <p:cNvSpPr txBox="1"/>
          <p:nvPr/>
        </p:nvSpPr>
        <p:spPr>
          <a:xfrm>
            <a:off x="11159231" y="6337479"/>
            <a:ext cx="328474" cy="246221"/>
          </a:xfrm>
          <a:prstGeom prst="rect">
            <a:avLst/>
          </a:prstGeom>
          <a:noFill/>
        </p:spPr>
        <p:txBody>
          <a:bodyPr wrap="square" rtlCol="0">
            <a:spAutoFit/>
          </a:bodyPr>
          <a:lstStyle/>
          <a:p>
            <a:r>
              <a:rPr lang="en-US" sz="1000" dirty="0"/>
              <a:t>3</a:t>
            </a:r>
          </a:p>
        </p:txBody>
      </p:sp>
      <p:sp>
        <p:nvSpPr>
          <p:cNvPr id="12" name="TextBox 11">
            <a:extLst>
              <a:ext uri="{FF2B5EF4-FFF2-40B4-BE49-F238E27FC236}">
                <a16:creationId xmlns:a16="http://schemas.microsoft.com/office/drawing/2014/main" id="{A6327808-9C9E-74B9-620D-7BDB405F2525}"/>
              </a:ext>
            </a:extLst>
          </p:cNvPr>
          <p:cNvSpPr txBox="1">
            <a:spLocks/>
          </p:cNvSpPr>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Tree>
    <p:extLst>
      <p:ext uri="{BB962C8B-B14F-4D97-AF65-F5344CB8AC3E}">
        <p14:creationId xmlns:p14="http://schemas.microsoft.com/office/powerpoint/2010/main" val="19488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9" descr="Child on floating board">
            <a:extLst>
              <a:ext uri="{FF2B5EF4-FFF2-40B4-BE49-F238E27FC236}">
                <a16:creationId xmlns:a16="http://schemas.microsoft.com/office/drawing/2014/main" id="{3089A259-B99E-F97E-97F0-113B6510A39B}"/>
              </a:ext>
            </a:extLst>
          </p:cNvPr>
          <p:cNvPicPr>
            <a:picLocks noChangeAspect="1"/>
          </p:cNvPicPr>
          <p:nvPr/>
        </p:nvPicPr>
        <p:blipFill>
          <a:blip r:embed="rId3" cstate="print">
            <a:extLst>
              <a:ext uri="{28A0092B-C50C-407E-A947-70E740481C1C}">
                <a14:useLocalDpi xmlns:a14="http://schemas.microsoft.com/office/drawing/2010/main" val="0"/>
              </a:ext>
            </a:extLst>
          </a:blip>
          <a:srcRect l="29542" r="29542"/>
          <a:stretch/>
        </p:blipFill>
        <p:spPr>
          <a:xfrm>
            <a:off x="0" y="0"/>
            <a:ext cx="4206875" cy="6858000"/>
          </a:xfrm>
          <a:prstGeom prst="rect">
            <a:avLst/>
          </a:prstGeom>
        </p:spPr>
      </p:pic>
      <p:sp>
        <p:nvSpPr>
          <p:cNvPr id="11" name="Rectangle 10">
            <a:extLst>
              <a:ext uri="{FF2B5EF4-FFF2-40B4-BE49-F238E27FC236}">
                <a16:creationId xmlns:a16="http://schemas.microsoft.com/office/drawing/2014/main" id="{2AB5476C-1E9D-8417-5A5C-CF277C26FE2D}"/>
              </a:ext>
            </a:extLst>
          </p:cNvPr>
          <p:cNvSpPr/>
          <p:nvPr/>
        </p:nvSpPr>
        <p:spPr>
          <a:xfrm>
            <a:off x="0" y="0"/>
            <a:ext cx="4206235"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729B42-E10F-0600-F732-8F0BA0EE1680}"/>
              </a:ext>
            </a:extLst>
          </p:cNvPr>
          <p:cNvSpPr txBox="1"/>
          <p:nvPr/>
        </p:nvSpPr>
        <p:spPr>
          <a:xfrm>
            <a:off x="5088471" y="6280584"/>
            <a:ext cx="4837814" cy="738664"/>
          </a:xfrm>
          <a:prstGeom prst="rect">
            <a:avLst/>
          </a:prstGeom>
          <a:noFill/>
        </p:spPr>
        <p:txBody>
          <a:bodyPr wrap="square" rtlCol="0">
            <a:spAutoFit/>
          </a:bodyPr>
          <a:lstStyle/>
          <a:p>
            <a:r>
              <a:rPr lang="en-US" sz="1200" dirty="0" err="1">
                <a:solidFill>
                  <a:schemeClr val="bg1"/>
                </a:solidFill>
                <a:latin typeface="Lato" panose="020F0502020204030203" pitchFamily="34" charset="0"/>
                <a:hlinkClick r:id="rId4">
                  <a:extLst>
                    <a:ext uri="{A12FA001-AC4F-418D-AE19-62706E023703}">
                      <ahyp:hlinkClr xmlns:ahyp="http://schemas.microsoft.com/office/drawing/2018/hyperlinkcolor" val="tx"/>
                    </a:ext>
                  </a:extLst>
                </a:hlinkClick>
              </a:rPr>
              <a:t>Tere</a:t>
            </a:r>
            <a:r>
              <a:rPr lang="en-US" sz="1200" dirty="0">
                <a:solidFill>
                  <a:schemeClr val="bg1"/>
                </a:solidFill>
                <a:latin typeface="Lato" panose="020F0502020204030203" pitchFamily="34" charset="0"/>
                <a:hlinkClick r:id="rId4">
                  <a:extLst>
                    <a:ext uri="{A12FA001-AC4F-418D-AE19-62706E023703}">
                      <ahyp:hlinkClr xmlns:ahyp="http://schemas.microsoft.com/office/drawing/2018/hyperlinkcolor" val="tx"/>
                    </a:ext>
                  </a:extLst>
                </a:hlinkClick>
              </a:rPr>
              <a:t> Stouffer | LinkedIn</a:t>
            </a:r>
            <a:endParaRPr lang="en-US" sz="1200" dirty="0">
              <a:solidFill>
                <a:schemeClr val="bg1"/>
              </a:solidFill>
              <a:latin typeface="Lato" panose="020F0502020204030203" pitchFamily="34" charset="0"/>
            </a:endParaRPr>
          </a:p>
          <a:p>
            <a:endParaRPr lang="en-US" sz="1200" dirty="0">
              <a:solidFill>
                <a:schemeClr val="bg1"/>
              </a:solidFill>
              <a:latin typeface="Lato" panose="020F0502020204030203" pitchFamily="34" charset="0"/>
            </a:endParaRPr>
          </a:p>
          <a:p>
            <a:endParaRPr lang="en-US" dirty="0"/>
          </a:p>
        </p:txBody>
      </p:sp>
      <p:sp>
        <p:nvSpPr>
          <p:cNvPr id="2" name="Content Placeholder 1">
            <a:extLst>
              <a:ext uri="{FF2B5EF4-FFF2-40B4-BE49-F238E27FC236}">
                <a16:creationId xmlns:a16="http://schemas.microsoft.com/office/drawing/2014/main" id="{459F0120-74CE-4388-A89F-034710FCE446}"/>
              </a:ext>
            </a:extLst>
          </p:cNvPr>
          <p:cNvSpPr>
            <a:spLocks noGrp="1"/>
          </p:cNvSpPr>
          <p:nvPr>
            <p:ph idx="1"/>
          </p:nvPr>
        </p:nvSpPr>
        <p:spPr>
          <a:xfrm>
            <a:off x="5088471" y="1974481"/>
            <a:ext cx="6275962" cy="3709413"/>
          </a:xfrm>
        </p:spPr>
        <p:txBody>
          <a:bodyPr/>
          <a:lstStyle/>
          <a:p>
            <a:pPr marL="0" indent="0">
              <a:lnSpc>
                <a:spcPts val="4600"/>
              </a:lnSpc>
              <a:buNone/>
            </a:pPr>
            <a:r>
              <a:rPr lang="en-US" sz="3200" dirty="0">
                <a:latin typeface="+mj-lt"/>
              </a:rPr>
              <a:t>Used correctly, a budget doesn’t restrict you; it empowers you. </a:t>
            </a:r>
          </a:p>
          <a:p>
            <a:pPr marL="0" indent="0">
              <a:lnSpc>
                <a:spcPts val="4600"/>
              </a:lnSpc>
              <a:buNone/>
            </a:pPr>
            <a:r>
              <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 TERE STOUFFER, CMO, JA WORLDWIDE</a:t>
            </a:r>
          </a:p>
          <a:p>
            <a:pPr>
              <a:lnSpc>
                <a:spcPts val="4600"/>
              </a:lnSpc>
              <a:buFontTx/>
              <a:buChar char="-"/>
            </a:pPr>
            <a:endParaRPr lang="en-US" sz="18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 name="TextBox 4">
            <a:extLst>
              <a:ext uri="{FF2B5EF4-FFF2-40B4-BE49-F238E27FC236}">
                <a16:creationId xmlns:a16="http://schemas.microsoft.com/office/drawing/2014/main" id="{945AEF5F-7892-5888-3FF5-57CAE9BAB1E4}"/>
              </a:ext>
            </a:extLst>
          </p:cNvPr>
          <p:cNvSpPr txBox="1"/>
          <p:nvPr/>
        </p:nvSpPr>
        <p:spPr>
          <a:xfrm>
            <a:off x="11159231" y="6337479"/>
            <a:ext cx="328474" cy="246221"/>
          </a:xfrm>
          <a:prstGeom prst="rect">
            <a:avLst/>
          </a:prstGeom>
          <a:noFill/>
        </p:spPr>
        <p:txBody>
          <a:bodyPr wrap="square" rtlCol="0">
            <a:spAutoFit/>
          </a:bodyPr>
          <a:lstStyle/>
          <a:p>
            <a:r>
              <a:rPr lang="en-US" sz="1000" dirty="0"/>
              <a:t>3</a:t>
            </a:r>
          </a:p>
        </p:txBody>
      </p:sp>
      <p:sp>
        <p:nvSpPr>
          <p:cNvPr id="12" name="TextBox 11">
            <a:extLst>
              <a:ext uri="{FF2B5EF4-FFF2-40B4-BE49-F238E27FC236}">
                <a16:creationId xmlns:a16="http://schemas.microsoft.com/office/drawing/2014/main" id="{A6327808-9C9E-74B9-620D-7BDB405F2525}"/>
              </a:ext>
            </a:extLst>
          </p:cNvPr>
          <p:cNvSpPr txBox="1">
            <a:spLocks/>
          </p:cNvSpPr>
          <p:nvPr/>
        </p:nvSpPr>
        <p:spPr>
          <a:xfrm>
            <a:off x="4750824" y="823793"/>
            <a:ext cx="924107" cy="4708981"/>
          </a:xfrm>
          <a:prstGeom prst="rect">
            <a:avLst/>
          </a:prstGeom>
          <a:noFill/>
        </p:spPr>
        <p:txBody>
          <a:bodyPr wrap="square" rtlCol="0">
            <a:spAutoFit/>
          </a:bodyPr>
          <a:lstStyle/>
          <a:p>
            <a:r>
              <a:rPr lang="en-US" sz="30000" dirty="0">
                <a:solidFill>
                  <a:schemeClr val="accent4">
                    <a:alpha val="17000"/>
                  </a:schemeClr>
                </a:solidFill>
                <a:latin typeface="+mj-lt"/>
              </a:rPr>
              <a:t>“</a:t>
            </a:r>
            <a:endParaRPr lang="en-US" sz="30000" dirty="0">
              <a:solidFill>
                <a:schemeClr val="accent4">
                  <a:alpha val="17000"/>
                </a:schemeClr>
              </a:solidFill>
            </a:endParaRPr>
          </a:p>
        </p:txBody>
      </p:sp>
    </p:spTree>
    <p:extLst>
      <p:ext uri="{BB962C8B-B14F-4D97-AF65-F5344CB8AC3E}">
        <p14:creationId xmlns:p14="http://schemas.microsoft.com/office/powerpoint/2010/main" val="136197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Road to Financial Freedom</a:t>
            </a:r>
            <a:endParaRPr lang="en-US" dirty="0"/>
          </a:p>
        </p:txBody>
      </p:sp>
      <p:sp>
        <p:nvSpPr>
          <p:cNvPr id="8" name="Freeform 5"/>
          <p:cNvSpPr>
            <a:spLocks/>
          </p:cNvSpPr>
          <p:nvPr/>
        </p:nvSpPr>
        <p:spPr bwMode="auto">
          <a:xfrm>
            <a:off x="1588" y="1371600"/>
            <a:ext cx="8609292" cy="5494420"/>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1588" y="1452076"/>
            <a:ext cx="8505147" cy="5413945"/>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1588" y="1822894"/>
            <a:ext cx="5633279" cy="5043126"/>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964137" y="3725901"/>
            <a:ext cx="145171" cy="471807"/>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114043" y="3291965"/>
            <a:ext cx="451294" cy="266674"/>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37102" y="1650898"/>
            <a:ext cx="255628" cy="37871"/>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806342" y="1661943"/>
            <a:ext cx="279298" cy="50494"/>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817808" y="3039493"/>
            <a:ext cx="446560" cy="17673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271838" y="4328677"/>
            <a:ext cx="500210" cy="236692"/>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1726287" y="1720327"/>
            <a:ext cx="370819" cy="80476"/>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202408" y="1684034"/>
            <a:ext cx="408689" cy="61541"/>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205984" y="1783445"/>
            <a:ext cx="435514" cy="135704"/>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460033" y="2804378"/>
            <a:ext cx="400799" cy="198822"/>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2972867" y="2413047"/>
            <a:ext cx="254050" cy="314012"/>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804026" y="1939662"/>
            <a:ext cx="372396" cy="258784"/>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6832532" y="5955544"/>
            <a:ext cx="257206" cy="504944"/>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6094051" y="5264402"/>
            <a:ext cx="467073" cy="342416"/>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137814" y="4906207"/>
            <a:ext cx="512834" cy="219335"/>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4134238" y="4720009"/>
            <a:ext cx="517567" cy="135704"/>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110148" y="4636378"/>
            <a:ext cx="517567" cy="93100"/>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2087637" y="4574837"/>
            <a:ext cx="515990" cy="82053"/>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85220" y="1641430"/>
            <a:ext cx="164107" cy="3471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3652963" y="2196868"/>
            <a:ext cx="108879" cy="203556"/>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6553201" y="4953001"/>
            <a:ext cx="967251" cy="1360231"/>
            <a:chOff x="8221662" y="2209800"/>
            <a:chExt cx="1363663" cy="1917700"/>
          </a:xfrm>
        </p:grpSpPr>
        <p:sp>
          <p:nvSpPr>
            <p:cNvPr id="35"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8221662"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sz="3200" dirty="0">
                  <a:solidFill>
                    <a:schemeClr val="bg1"/>
                  </a:solidFill>
                  <a:latin typeface="Arial" panose="020B0604020202020204" pitchFamily="34" charset="0"/>
                  <a:cs typeface="Arial" panose="020B0604020202020204" pitchFamily="34" charset="0"/>
                </a:rPr>
                <a:t>4</a:t>
              </a:r>
            </a:p>
          </p:txBody>
        </p:sp>
        <p:sp>
          <p:nvSpPr>
            <p:cNvPr id="37" name="Freeform 33"/>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Freeform 31"/>
          <p:cNvSpPr>
            <a:spLocks/>
          </p:cNvSpPr>
          <p:nvPr/>
        </p:nvSpPr>
        <p:spPr bwMode="auto">
          <a:xfrm>
            <a:off x="4501316" y="3793817"/>
            <a:ext cx="767650" cy="1093097"/>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tx1"/>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p:nvSpPr>
        <p:spPr bwMode="auto">
          <a:xfrm>
            <a:off x="4495800" y="3803929"/>
            <a:ext cx="768569" cy="766730"/>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1"/>
          </a:solidFill>
          <a:ln>
            <a:noFill/>
          </a:ln>
        </p:spPr>
        <p:txBody>
          <a:bodyPr vert="horz" wrap="square" lIns="91440" tIns="45720" rIns="91440" bIns="45720" numCol="1" anchor="ctr" anchorCtr="1"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3</a:t>
            </a:r>
          </a:p>
        </p:txBody>
      </p:sp>
      <p:sp>
        <p:nvSpPr>
          <p:cNvPr id="42" name="Freeform 33"/>
          <p:cNvSpPr>
            <a:spLocks noEditPoints="1"/>
          </p:cNvSpPr>
          <p:nvPr/>
        </p:nvSpPr>
        <p:spPr bwMode="auto">
          <a:xfrm>
            <a:off x="4499477" y="3789220"/>
            <a:ext cx="786037" cy="1110564"/>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1"/>
          <p:cNvSpPr>
            <a:spLocks/>
          </p:cNvSpPr>
          <p:nvPr/>
        </p:nvSpPr>
        <p:spPr bwMode="auto">
          <a:xfrm>
            <a:off x="994900" y="2577030"/>
            <a:ext cx="598345" cy="852015"/>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2"/>
          <p:cNvSpPr>
            <a:spLocks/>
          </p:cNvSpPr>
          <p:nvPr/>
        </p:nvSpPr>
        <p:spPr bwMode="auto">
          <a:xfrm>
            <a:off x="990601" y="2584912"/>
            <a:ext cx="599062" cy="597629"/>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6">
              <a:lumMod val="60000"/>
              <a:lumOff val="40000"/>
            </a:schemeClr>
          </a:solidFill>
          <a:ln>
            <a:noFill/>
          </a:ln>
        </p:spPr>
        <p:txBody>
          <a:bodyPr vert="horz" wrap="square" lIns="91440" tIns="45720" rIns="91440" bIns="45720" numCol="1" anchor="ctr" anchorCtr="1"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2</a:t>
            </a:r>
          </a:p>
        </p:txBody>
      </p:sp>
      <p:sp>
        <p:nvSpPr>
          <p:cNvPr id="46" name="Freeform 33"/>
          <p:cNvSpPr>
            <a:spLocks noEditPoints="1"/>
          </p:cNvSpPr>
          <p:nvPr/>
        </p:nvSpPr>
        <p:spPr bwMode="auto">
          <a:xfrm>
            <a:off x="993467" y="2573447"/>
            <a:ext cx="612677" cy="86563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auto">
          <a:xfrm>
            <a:off x="2545364" y="1373102"/>
            <a:ext cx="424807" cy="604905"/>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2542311" y="1378698"/>
            <a:ext cx="425316" cy="424298"/>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2">
              <a:lumMod val="60000"/>
              <a:lumOff val="40000"/>
            </a:schemeClr>
          </a:solidFill>
          <a:ln>
            <a:noFill/>
          </a:ln>
        </p:spPr>
        <p:txBody>
          <a:bodyPr vert="horz" wrap="square" lIns="91440" tIns="45720" rIns="91440" bIns="45720" numCol="1" anchor="ctr" anchorCtr="1"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1</a:t>
            </a:r>
          </a:p>
        </p:txBody>
      </p:sp>
      <p:sp>
        <p:nvSpPr>
          <p:cNvPr id="50" name="Freeform 33"/>
          <p:cNvSpPr>
            <a:spLocks noEditPoints="1"/>
          </p:cNvSpPr>
          <p:nvPr/>
        </p:nvSpPr>
        <p:spPr bwMode="auto">
          <a:xfrm>
            <a:off x="2544346" y="1370558"/>
            <a:ext cx="434982" cy="614571"/>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8458200" y="5195382"/>
            <a:ext cx="3124199" cy="707886"/>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MANAGE EXPENSES </a:t>
            </a:r>
          </a:p>
          <a:p>
            <a:r>
              <a:rPr lang="en-IN" sz="2000" b="1" kern="0" dirty="0">
                <a:latin typeface="Lato" panose="020F0502020204030203" pitchFamily="34" charset="0"/>
                <a:cs typeface="Segoe UI" panose="020B0502040204020203" pitchFamily="34" charset="0"/>
              </a:rPr>
              <a:t>MAXIMIZE INCOME</a:t>
            </a:r>
          </a:p>
        </p:txBody>
      </p:sp>
      <p:sp>
        <p:nvSpPr>
          <p:cNvPr id="57" name="TextBox 56"/>
          <p:cNvSpPr txBox="1"/>
          <p:nvPr/>
        </p:nvSpPr>
        <p:spPr>
          <a:xfrm>
            <a:off x="7121307" y="4074072"/>
            <a:ext cx="2474624"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MAKE A PLAN</a:t>
            </a:r>
          </a:p>
        </p:txBody>
      </p:sp>
      <p:sp>
        <p:nvSpPr>
          <p:cNvPr id="60" name="TextBox 59"/>
          <p:cNvSpPr txBox="1"/>
          <p:nvPr/>
        </p:nvSpPr>
        <p:spPr>
          <a:xfrm>
            <a:off x="4391892" y="2687352"/>
            <a:ext cx="2474624"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TRACK SPENDING</a:t>
            </a:r>
          </a:p>
        </p:txBody>
      </p:sp>
      <p:sp>
        <p:nvSpPr>
          <p:cNvPr id="63" name="TextBox 62"/>
          <p:cNvSpPr txBox="1"/>
          <p:nvPr/>
        </p:nvSpPr>
        <p:spPr>
          <a:xfrm>
            <a:off x="4084422" y="1371599"/>
            <a:ext cx="2959772" cy="400110"/>
          </a:xfrm>
          <a:prstGeom prst="rect">
            <a:avLst/>
          </a:prstGeom>
          <a:noFill/>
        </p:spPr>
        <p:txBody>
          <a:bodyPr wrap="square" rtlCol="0">
            <a:spAutoFit/>
          </a:bodyPr>
          <a:lstStyle/>
          <a:p>
            <a:r>
              <a:rPr lang="en-IN" sz="2000" b="1" kern="0" dirty="0">
                <a:latin typeface="Lato" panose="020F0502020204030203" pitchFamily="34" charset="0"/>
                <a:cs typeface="Segoe UI" panose="020B0502040204020203" pitchFamily="34" charset="0"/>
              </a:rPr>
              <a:t>DETERMINE INCOME</a:t>
            </a:r>
          </a:p>
        </p:txBody>
      </p:sp>
      <p:cxnSp>
        <p:nvCxnSpPr>
          <p:cNvPr id="67" name="Straight Connector 66"/>
          <p:cNvCxnSpPr>
            <a:cxnSpLocks/>
          </p:cNvCxnSpPr>
          <p:nvPr/>
        </p:nvCxnSpPr>
        <p:spPr>
          <a:xfrm>
            <a:off x="3276600" y="1600200"/>
            <a:ext cx="712076"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30783" y="2916381"/>
            <a:ext cx="507279"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3601" y="4274127"/>
            <a:ext cx="1137661"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70274" y="5576454"/>
            <a:ext cx="331698"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81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57A45EE3-4601-4958-BC83-E6095D32092A}"/>
              </a:ext>
            </a:extLst>
          </p:cNvPr>
          <p:cNvSpPr/>
          <p:nvPr/>
        </p:nvSpPr>
        <p:spPr>
          <a:xfrm>
            <a:off x="5994524" y="1373138"/>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4" name="Rectangle: Rounded Corners 23">
            <a:extLst>
              <a:ext uri="{FF2B5EF4-FFF2-40B4-BE49-F238E27FC236}">
                <a16:creationId xmlns:a16="http://schemas.microsoft.com/office/drawing/2014/main" id="{1A7B962E-2C02-4E4E-B825-517F0983E4FD}"/>
              </a:ext>
            </a:extLst>
          </p:cNvPr>
          <p:cNvSpPr/>
          <p:nvPr/>
        </p:nvSpPr>
        <p:spPr>
          <a:xfrm>
            <a:off x="4680074" y="1373138"/>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3" name="Rectangle: Rounded Corners 2">
            <a:extLst>
              <a:ext uri="{FF2B5EF4-FFF2-40B4-BE49-F238E27FC236}">
                <a16:creationId xmlns:a16="http://schemas.microsoft.com/office/drawing/2014/main" id="{B4F0F615-1F00-4F71-80FF-0BFD8ED11BC0}"/>
              </a:ext>
            </a:extLst>
          </p:cNvPr>
          <p:cNvSpPr/>
          <p:nvPr/>
        </p:nvSpPr>
        <p:spPr>
          <a:xfrm>
            <a:off x="6357145" y="1354758"/>
            <a:ext cx="792163" cy="79216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sz="2400"/>
          </a:p>
        </p:txBody>
      </p:sp>
      <p:sp>
        <p:nvSpPr>
          <p:cNvPr id="10" name="Rectangle: Rounded Corners 9">
            <a:extLst>
              <a:ext uri="{FF2B5EF4-FFF2-40B4-BE49-F238E27FC236}">
                <a16:creationId xmlns:a16="http://schemas.microsoft.com/office/drawing/2014/main" id="{021B0A1C-A63E-4BB9-AA74-EF5F38726456}"/>
              </a:ext>
            </a:extLst>
          </p:cNvPr>
          <p:cNvSpPr/>
          <p:nvPr/>
        </p:nvSpPr>
        <p:spPr>
          <a:xfrm>
            <a:off x="5042695" y="1354758"/>
            <a:ext cx="792163" cy="7921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7" name="TextBox 16">
            <a:extLst>
              <a:ext uri="{FF2B5EF4-FFF2-40B4-BE49-F238E27FC236}">
                <a16:creationId xmlns:a16="http://schemas.microsoft.com/office/drawing/2014/main" id="{A2F35141-E1B2-49E3-A80C-0ADA60EC99FB}"/>
              </a:ext>
            </a:extLst>
          </p:cNvPr>
          <p:cNvSpPr txBox="1"/>
          <p:nvPr/>
        </p:nvSpPr>
        <p:spPr>
          <a:xfrm flipH="1">
            <a:off x="7624683" y="1697143"/>
            <a:ext cx="3587813" cy="430886"/>
          </a:xfrm>
          <a:prstGeom prst="rect">
            <a:avLst/>
          </a:prstGeom>
          <a:noFill/>
        </p:spPr>
        <p:txBody>
          <a:bodyPr wrap="square" lIns="0" tIns="0" rIns="0" bIns="0" rtlCol="0" anchor="t">
            <a:no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Some companies pay dividends as a reward to shareholders (stock ownership).</a:t>
            </a:r>
          </a:p>
        </p:txBody>
      </p:sp>
      <p:sp>
        <p:nvSpPr>
          <p:cNvPr id="18" name="TextBox 17">
            <a:extLst>
              <a:ext uri="{FF2B5EF4-FFF2-40B4-BE49-F238E27FC236}">
                <a16:creationId xmlns:a16="http://schemas.microsoft.com/office/drawing/2014/main" id="{69AEFA17-70B9-4B9D-84C1-A57BE2BCF925}"/>
              </a:ext>
            </a:extLst>
          </p:cNvPr>
          <p:cNvSpPr txBox="1"/>
          <p:nvPr/>
        </p:nvSpPr>
        <p:spPr>
          <a:xfrm flipH="1">
            <a:off x="7624684" y="1300658"/>
            <a:ext cx="3079831" cy="307777"/>
          </a:xfrm>
          <a:prstGeom prst="rect">
            <a:avLst/>
          </a:prstGeom>
          <a:noFill/>
        </p:spPr>
        <p:txBody>
          <a:bodyPr wrap="square" lIns="0" tIns="0" rIns="0" bIns="0" rtlCol="0" anchor="b">
            <a:noAutofit/>
          </a:bodyPr>
          <a:lstStyle/>
          <a:p>
            <a:r>
              <a:rPr lang="en-US" sz="2000" b="1" kern="0" dirty="0">
                <a:latin typeface="Lato" panose="020F0502020204030203" pitchFamily="34" charset="0"/>
                <a:cs typeface="Segoe UI" panose="020B0502040204020203" pitchFamily="34" charset="0"/>
              </a:rPr>
              <a:t>DIVIDEND</a:t>
            </a:r>
          </a:p>
        </p:txBody>
      </p:sp>
      <p:sp>
        <p:nvSpPr>
          <p:cNvPr id="30" name="TextBox 29">
            <a:extLst>
              <a:ext uri="{FF2B5EF4-FFF2-40B4-BE49-F238E27FC236}">
                <a16:creationId xmlns:a16="http://schemas.microsoft.com/office/drawing/2014/main" id="{7F984D7B-81C7-4489-A642-01DC7C847EAA}"/>
              </a:ext>
            </a:extLst>
          </p:cNvPr>
          <p:cNvSpPr txBox="1"/>
          <p:nvPr/>
        </p:nvSpPr>
        <p:spPr>
          <a:xfrm flipH="1">
            <a:off x="1487488" y="1697143"/>
            <a:ext cx="3079829" cy="430886"/>
          </a:xfrm>
          <a:prstGeom prst="rect">
            <a:avLst/>
          </a:prstGeom>
          <a:noFill/>
        </p:spPr>
        <p:txBody>
          <a:bodyPr wrap="square" lIns="0" tIns="0" rIns="0" bIns="0" rtlCol="0" anchor="t">
            <a:noAutofit/>
          </a:bodyPr>
          <a:lstStyle/>
          <a:p>
            <a:pPr algn="r"/>
            <a:r>
              <a:rPr lang="en-US" sz="1400" kern="0" dirty="0">
                <a:solidFill>
                  <a:schemeClr val="accent3">
                    <a:lumMod val="75000"/>
                  </a:schemeClr>
                </a:solidFill>
                <a:latin typeface="Lato" panose="020F0502020204030203" pitchFamily="34" charset="0"/>
                <a:ea typeface="Calibri Light" charset="0"/>
                <a:cs typeface="Segoe UI" panose="020B0502040204020203" pitchFamily="34" charset="0"/>
              </a:rPr>
              <a:t>Most common type of income. This is money made from working a job. </a:t>
            </a:r>
          </a:p>
        </p:txBody>
      </p:sp>
      <p:sp>
        <p:nvSpPr>
          <p:cNvPr id="31" name="TextBox 30">
            <a:extLst>
              <a:ext uri="{FF2B5EF4-FFF2-40B4-BE49-F238E27FC236}">
                <a16:creationId xmlns:a16="http://schemas.microsoft.com/office/drawing/2014/main" id="{A2584D44-072F-4840-BC25-ACAABC9471BB}"/>
              </a:ext>
            </a:extLst>
          </p:cNvPr>
          <p:cNvSpPr txBox="1"/>
          <p:nvPr/>
        </p:nvSpPr>
        <p:spPr>
          <a:xfrm flipH="1">
            <a:off x="1487488" y="1300658"/>
            <a:ext cx="3079829" cy="307777"/>
          </a:xfrm>
          <a:prstGeom prst="rect">
            <a:avLst/>
          </a:prstGeom>
          <a:noFill/>
        </p:spPr>
        <p:txBody>
          <a:bodyPr wrap="square" lIns="0" tIns="0" rIns="0" bIns="0" rtlCol="0" anchor="b">
            <a:noAutofit/>
          </a:bodyPr>
          <a:lstStyle/>
          <a:p>
            <a:pPr algn="r"/>
            <a:r>
              <a:rPr lang="en-US" sz="2000" b="1" kern="0" dirty="0">
                <a:latin typeface="Lato" panose="020F0502020204030203" pitchFamily="34" charset="0"/>
                <a:cs typeface="Segoe UI" panose="020B0502040204020203" pitchFamily="34" charset="0"/>
              </a:rPr>
              <a:t>EARNED</a:t>
            </a:r>
          </a:p>
        </p:txBody>
      </p:sp>
      <p:sp>
        <p:nvSpPr>
          <p:cNvPr id="20" name="Rectangle: Rounded Corners 19">
            <a:extLst>
              <a:ext uri="{FF2B5EF4-FFF2-40B4-BE49-F238E27FC236}">
                <a16:creationId xmlns:a16="http://schemas.microsoft.com/office/drawing/2014/main" id="{7A93A1DD-70B4-48CC-8449-E0CF97D0CA8C}"/>
              </a:ext>
            </a:extLst>
          </p:cNvPr>
          <p:cNvSpPr/>
          <p:nvPr/>
        </p:nvSpPr>
        <p:spPr>
          <a:xfrm>
            <a:off x="5994524" y="2506102"/>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5" name="Rectangle: Rounded Corners 24">
            <a:extLst>
              <a:ext uri="{FF2B5EF4-FFF2-40B4-BE49-F238E27FC236}">
                <a16:creationId xmlns:a16="http://schemas.microsoft.com/office/drawing/2014/main" id="{431C68BA-6B71-483D-95AE-A0DDFBD5D532}"/>
              </a:ext>
            </a:extLst>
          </p:cNvPr>
          <p:cNvSpPr/>
          <p:nvPr/>
        </p:nvSpPr>
        <p:spPr>
          <a:xfrm>
            <a:off x="4680074" y="2506102"/>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 name="Rectangle: Rounded Corners 3">
            <a:extLst>
              <a:ext uri="{FF2B5EF4-FFF2-40B4-BE49-F238E27FC236}">
                <a16:creationId xmlns:a16="http://schemas.microsoft.com/office/drawing/2014/main" id="{E9CDB46F-E190-4034-B66A-BC0F172162B8}"/>
              </a:ext>
            </a:extLst>
          </p:cNvPr>
          <p:cNvSpPr/>
          <p:nvPr/>
        </p:nvSpPr>
        <p:spPr>
          <a:xfrm>
            <a:off x="6357145" y="2487722"/>
            <a:ext cx="792163" cy="792163"/>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n-IN" sz="2400"/>
          </a:p>
        </p:txBody>
      </p:sp>
      <p:sp>
        <p:nvSpPr>
          <p:cNvPr id="11" name="Rectangle: Rounded Corners 10">
            <a:extLst>
              <a:ext uri="{FF2B5EF4-FFF2-40B4-BE49-F238E27FC236}">
                <a16:creationId xmlns:a16="http://schemas.microsoft.com/office/drawing/2014/main" id="{1B3C1FD2-7718-4260-A279-0DD2907CCE45}"/>
              </a:ext>
            </a:extLst>
          </p:cNvPr>
          <p:cNvSpPr/>
          <p:nvPr/>
        </p:nvSpPr>
        <p:spPr>
          <a:xfrm>
            <a:off x="5042695" y="2487722"/>
            <a:ext cx="792163" cy="7921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34" name="TextBox 33">
            <a:extLst>
              <a:ext uri="{FF2B5EF4-FFF2-40B4-BE49-F238E27FC236}">
                <a16:creationId xmlns:a16="http://schemas.microsoft.com/office/drawing/2014/main" id="{0512BDB2-BE17-4F0C-880F-804FF8E42E69}"/>
              </a:ext>
            </a:extLst>
          </p:cNvPr>
          <p:cNvSpPr txBox="1"/>
          <p:nvPr/>
        </p:nvSpPr>
        <p:spPr>
          <a:xfrm flipH="1">
            <a:off x="7624684" y="2844773"/>
            <a:ext cx="3079831" cy="430886"/>
          </a:xfrm>
          <a:prstGeom prst="rect">
            <a:avLst/>
          </a:prstGeom>
          <a:noFill/>
        </p:spPr>
        <p:txBody>
          <a:bodyPr wrap="square" lIns="0" tIns="0" rIns="0" bIns="0" rtlCol="0" anchor="t">
            <a:no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Earned by renting out real estate properties or items owned by you. </a:t>
            </a:r>
          </a:p>
        </p:txBody>
      </p:sp>
      <p:sp>
        <p:nvSpPr>
          <p:cNvPr id="35" name="TextBox 34">
            <a:extLst>
              <a:ext uri="{FF2B5EF4-FFF2-40B4-BE49-F238E27FC236}">
                <a16:creationId xmlns:a16="http://schemas.microsoft.com/office/drawing/2014/main" id="{A3386319-2F3A-44EA-AD22-3E49904A51A1}"/>
              </a:ext>
            </a:extLst>
          </p:cNvPr>
          <p:cNvSpPr txBox="1"/>
          <p:nvPr/>
        </p:nvSpPr>
        <p:spPr>
          <a:xfrm flipH="1">
            <a:off x="7624684" y="2448288"/>
            <a:ext cx="3079831" cy="307777"/>
          </a:xfrm>
          <a:prstGeom prst="rect">
            <a:avLst/>
          </a:prstGeom>
          <a:noFill/>
        </p:spPr>
        <p:txBody>
          <a:bodyPr wrap="square" lIns="0" tIns="0" rIns="0" bIns="0" rtlCol="0" anchor="b">
            <a:noAutofit/>
          </a:bodyPr>
          <a:lstStyle/>
          <a:p>
            <a:r>
              <a:rPr lang="en-US" sz="2000" b="1" kern="0" dirty="0">
                <a:latin typeface="Lato" panose="020F0502020204030203" pitchFamily="34" charset="0"/>
                <a:cs typeface="Segoe UI" panose="020B0502040204020203" pitchFamily="34" charset="0"/>
              </a:rPr>
              <a:t>RENTAL</a:t>
            </a:r>
          </a:p>
        </p:txBody>
      </p:sp>
      <p:sp>
        <p:nvSpPr>
          <p:cNvPr id="37" name="TextBox 36">
            <a:extLst>
              <a:ext uri="{FF2B5EF4-FFF2-40B4-BE49-F238E27FC236}">
                <a16:creationId xmlns:a16="http://schemas.microsoft.com/office/drawing/2014/main" id="{3AF2A28A-670B-4978-8114-F9B9F2442CAF}"/>
              </a:ext>
            </a:extLst>
          </p:cNvPr>
          <p:cNvSpPr txBox="1"/>
          <p:nvPr/>
        </p:nvSpPr>
        <p:spPr>
          <a:xfrm flipH="1">
            <a:off x="1487488" y="2844773"/>
            <a:ext cx="3079829" cy="430886"/>
          </a:xfrm>
          <a:prstGeom prst="rect">
            <a:avLst/>
          </a:prstGeom>
          <a:noFill/>
        </p:spPr>
        <p:txBody>
          <a:bodyPr wrap="square" lIns="0" tIns="0" rIns="0" bIns="0" rtlCol="0" anchor="t">
            <a:noAutofit/>
          </a:bodyPr>
          <a:lstStyle/>
          <a:p>
            <a:pPr algn="r"/>
            <a:r>
              <a:rPr lang="en-US" sz="1400" kern="0" dirty="0">
                <a:solidFill>
                  <a:schemeClr val="accent3">
                    <a:lumMod val="75000"/>
                  </a:schemeClr>
                </a:solidFill>
                <a:latin typeface="Lato" panose="020F0502020204030203" pitchFamily="34" charset="0"/>
                <a:cs typeface="Segoe UI" panose="020B0502040204020203" pitchFamily="34" charset="0"/>
              </a:rPr>
              <a:t>Money made from selling a product or service for a product</a:t>
            </a:r>
            <a:r>
              <a:rPr lang="en-US" sz="1400" kern="0" dirty="0">
                <a:solidFill>
                  <a:schemeClr val="accent3">
                    <a:lumMod val="75000"/>
                  </a:schemeClr>
                </a:solidFill>
                <a:latin typeface="Segoe UI" panose="020B0502040204020203" pitchFamily="34" charset="0"/>
                <a:cs typeface="Segoe UI" panose="020B0502040204020203" pitchFamily="34" charset="0"/>
              </a:rPr>
              <a:t>.</a:t>
            </a:r>
          </a:p>
        </p:txBody>
      </p:sp>
      <p:sp>
        <p:nvSpPr>
          <p:cNvPr id="38" name="TextBox 37">
            <a:extLst>
              <a:ext uri="{FF2B5EF4-FFF2-40B4-BE49-F238E27FC236}">
                <a16:creationId xmlns:a16="http://schemas.microsoft.com/office/drawing/2014/main" id="{78D35775-4369-4D9F-A917-B7C30E348317}"/>
              </a:ext>
            </a:extLst>
          </p:cNvPr>
          <p:cNvSpPr txBox="1"/>
          <p:nvPr/>
        </p:nvSpPr>
        <p:spPr>
          <a:xfrm flipH="1">
            <a:off x="1487488" y="2448288"/>
            <a:ext cx="3079829" cy="307777"/>
          </a:xfrm>
          <a:prstGeom prst="rect">
            <a:avLst/>
          </a:prstGeom>
          <a:noFill/>
        </p:spPr>
        <p:txBody>
          <a:bodyPr wrap="square" lIns="0" tIns="0" rIns="0" bIns="0" rtlCol="0" anchor="b">
            <a:noAutofit/>
          </a:bodyPr>
          <a:lstStyle/>
          <a:p>
            <a:pPr algn="r"/>
            <a:r>
              <a:rPr lang="en-US" sz="2000" b="1" kern="0" dirty="0">
                <a:latin typeface="Lato" panose="020F0502020204030203" pitchFamily="34" charset="0"/>
                <a:cs typeface="Segoe UI" panose="020B0502040204020203" pitchFamily="34" charset="0"/>
              </a:rPr>
              <a:t>PROFIT</a:t>
            </a:r>
          </a:p>
        </p:txBody>
      </p:sp>
      <p:sp>
        <p:nvSpPr>
          <p:cNvPr id="22" name="Rectangle: Rounded Corners 21">
            <a:extLst>
              <a:ext uri="{FF2B5EF4-FFF2-40B4-BE49-F238E27FC236}">
                <a16:creationId xmlns:a16="http://schemas.microsoft.com/office/drawing/2014/main" id="{1F0574C2-79F9-40B4-8A5A-FE8F3A94530D}"/>
              </a:ext>
            </a:extLst>
          </p:cNvPr>
          <p:cNvSpPr/>
          <p:nvPr/>
        </p:nvSpPr>
        <p:spPr>
          <a:xfrm>
            <a:off x="5994524" y="4788990"/>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7" name="Rectangle: Rounded Corners 26">
            <a:extLst>
              <a:ext uri="{FF2B5EF4-FFF2-40B4-BE49-F238E27FC236}">
                <a16:creationId xmlns:a16="http://schemas.microsoft.com/office/drawing/2014/main" id="{0175223E-6D0E-48F2-9650-9723175BDACB}"/>
              </a:ext>
            </a:extLst>
          </p:cNvPr>
          <p:cNvSpPr/>
          <p:nvPr/>
        </p:nvSpPr>
        <p:spPr>
          <a:xfrm>
            <a:off x="4680074" y="4788990"/>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Rectangle: Rounded Corners 5">
            <a:extLst>
              <a:ext uri="{FF2B5EF4-FFF2-40B4-BE49-F238E27FC236}">
                <a16:creationId xmlns:a16="http://schemas.microsoft.com/office/drawing/2014/main" id="{9C7F5E97-ED31-4627-B576-92B3ABC7A2B3}"/>
              </a:ext>
            </a:extLst>
          </p:cNvPr>
          <p:cNvSpPr/>
          <p:nvPr/>
        </p:nvSpPr>
        <p:spPr>
          <a:xfrm>
            <a:off x="6357145" y="4770610"/>
            <a:ext cx="792163" cy="79216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sz="2400"/>
          </a:p>
        </p:txBody>
      </p:sp>
      <p:sp>
        <p:nvSpPr>
          <p:cNvPr id="13" name="Rectangle: Rounded Corners 12">
            <a:extLst>
              <a:ext uri="{FF2B5EF4-FFF2-40B4-BE49-F238E27FC236}">
                <a16:creationId xmlns:a16="http://schemas.microsoft.com/office/drawing/2014/main" id="{E9CAD788-FBB9-47D3-ABDC-A58FDAF69E1D}"/>
              </a:ext>
            </a:extLst>
          </p:cNvPr>
          <p:cNvSpPr/>
          <p:nvPr/>
        </p:nvSpPr>
        <p:spPr>
          <a:xfrm>
            <a:off x="5042695" y="4770610"/>
            <a:ext cx="792163" cy="7921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Box 45">
            <a:extLst>
              <a:ext uri="{FF2B5EF4-FFF2-40B4-BE49-F238E27FC236}">
                <a16:creationId xmlns:a16="http://schemas.microsoft.com/office/drawing/2014/main" id="{0F265AC7-A570-45EF-A207-02933C700FE1}"/>
              </a:ext>
            </a:extLst>
          </p:cNvPr>
          <p:cNvSpPr txBox="1"/>
          <p:nvPr/>
        </p:nvSpPr>
        <p:spPr>
          <a:xfrm flipH="1">
            <a:off x="7624683" y="5116354"/>
            <a:ext cx="3587812" cy="430886"/>
          </a:xfrm>
          <a:prstGeom prst="rect">
            <a:avLst/>
          </a:prstGeom>
          <a:noFill/>
        </p:spPr>
        <p:txBody>
          <a:bodyPr wrap="square" lIns="0" tIns="0" rIns="0" bIns="0" rtlCol="0" anchor="t">
            <a:no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Earned by owning and licensing intellectual property, such as patents or copyrights.</a:t>
            </a:r>
          </a:p>
        </p:txBody>
      </p:sp>
      <p:sp>
        <p:nvSpPr>
          <p:cNvPr id="47" name="TextBox 46">
            <a:extLst>
              <a:ext uri="{FF2B5EF4-FFF2-40B4-BE49-F238E27FC236}">
                <a16:creationId xmlns:a16="http://schemas.microsoft.com/office/drawing/2014/main" id="{F9A46D6C-1E5F-462E-9AD0-CF461DFBC98C}"/>
              </a:ext>
            </a:extLst>
          </p:cNvPr>
          <p:cNvSpPr txBox="1"/>
          <p:nvPr/>
        </p:nvSpPr>
        <p:spPr>
          <a:xfrm flipH="1">
            <a:off x="7624684" y="4719869"/>
            <a:ext cx="3079831" cy="307777"/>
          </a:xfrm>
          <a:prstGeom prst="rect">
            <a:avLst/>
          </a:prstGeom>
          <a:noFill/>
        </p:spPr>
        <p:txBody>
          <a:bodyPr wrap="square" lIns="0" tIns="0" rIns="0" bIns="0" rtlCol="0" anchor="b">
            <a:noAutofit/>
          </a:bodyPr>
          <a:lstStyle/>
          <a:p>
            <a:r>
              <a:rPr lang="en-US" sz="2000" b="1" kern="0" dirty="0">
                <a:latin typeface="Lato" panose="020F0502020204030203" pitchFamily="34" charset="0"/>
                <a:cs typeface="Segoe UI" panose="020B0502040204020203" pitchFamily="34" charset="0"/>
              </a:rPr>
              <a:t>ROYALTY</a:t>
            </a:r>
          </a:p>
        </p:txBody>
      </p:sp>
      <p:sp>
        <p:nvSpPr>
          <p:cNvPr id="49" name="TextBox 48">
            <a:extLst>
              <a:ext uri="{FF2B5EF4-FFF2-40B4-BE49-F238E27FC236}">
                <a16:creationId xmlns:a16="http://schemas.microsoft.com/office/drawing/2014/main" id="{0AE08D55-3D56-4327-9731-5318BFEEF6BF}"/>
              </a:ext>
            </a:extLst>
          </p:cNvPr>
          <p:cNvSpPr txBox="1"/>
          <p:nvPr/>
        </p:nvSpPr>
        <p:spPr>
          <a:xfrm flipH="1">
            <a:off x="1056443" y="5116354"/>
            <a:ext cx="3510874" cy="430886"/>
          </a:xfrm>
          <a:prstGeom prst="rect">
            <a:avLst/>
          </a:prstGeom>
          <a:noFill/>
        </p:spPr>
        <p:txBody>
          <a:bodyPr wrap="square" lIns="0" tIns="0" rIns="0" bIns="0" rtlCol="0" anchor="t">
            <a:noAutofit/>
          </a:bodyPr>
          <a:lstStyle/>
          <a:p>
            <a:pPr algn="r"/>
            <a:r>
              <a:rPr lang="en-US" sz="1400" kern="0" dirty="0">
                <a:solidFill>
                  <a:schemeClr val="accent3">
                    <a:lumMod val="75000"/>
                  </a:schemeClr>
                </a:solidFill>
                <a:latin typeface="Lato" panose="020F0502020204030203" pitchFamily="34" charset="0"/>
                <a:cs typeface="Segoe UI" panose="020B0502040204020203" pitchFamily="34" charset="0"/>
              </a:rPr>
              <a:t>Money made generally through a business on a continuous basis with little effort</a:t>
            </a:r>
            <a:r>
              <a:rPr lang="en-US" sz="1400" kern="0" dirty="0">
                <a:solidFill>
                  <a:schemeClr val="accent3">
                    <a:lumMod val="75000"/>
                  </a:schemeClr>
                </a:solidFill>
                <a:latin typeface="Segoe UI" panose="020B0502040204020203" pitchFamily="34" charset="0"/>
                <a:cs typeface="Segoe UI" panose="020B0502040204020203" pitchFamily="34" charset="0"/>
              </a:rPr>
              <a:t>.</a:t>
            </a:r>
          </a:p>
        </p:txBody>
      </p:sp>
      <p:sp>
        <p:nvSpPr>
          <p:cNvPr id="50" name="TextBox 49">
            <a:extLst>
              <a:ext uri="{FF2B5EF4-FFF2-40B4-BE49-F238E27FC236}">
                <a16:creationId xmlns:a16="http://schemas.microsoft.com/office/drawing/2014/main" id="{A6C8E5CC-59C8-4DA6-B312-F495624C7063}"/>
              </a:ext>
            </a:extLst>
          </p:cNvPr>
          <p:cNvSpPr txBox="1"/>
          <p:nvPr/>
        </p:nvSpPr>
        <p:spPr>
          <a:xfrm flipH="1">
            <a:off x="1487488" y="4719869"/>
            <a:ext cx="3079829" cy="307777"/>
          </a:xfrm>
          <a:prstGeom prst="rect">
            <a:avLst/>
          </a:prstGeom>
          <a:noFill/>
        </p:spPr>
        <p:txBody>
          <a:bodyPr wrap="square" lIns="0" tIns="0" rIns="0" bIns="0" rtlCol="0" anchor="b">
            <a:noAutofit/>
          </a:bodyPr>
          <a:lstStyle/>
          <a:p>
            <a:pPr algn="r"/>
            <a:r>
              <a:rPr lang="en-US" sz="2000" b="1" kern="0" dirty="0">
                <a:latin typeface="Lato" panose="020F0502020204030203" pitchFamily="34" charset="0"/>
                <a:cs typeface="Segoe UI" panose="020B0502040204020203" pitchFamily="34" charset="0"/>
              </a:rPr>
              <a:t>PASSIVE</a:t>
            </a:r>
          </a:p>
        </p:txBody>
      </p:sp>
      <p:sp>
        <p:nvSpPr>
          <p:cNvPr id="21" name="Rectangle: Rounded Corners 20">
            <a:extLst>
              <a:ext uri="{FF2B5EF4-FFF2-40B4-BE49-F238E27FC236}">
                <a16:creationId xmlns:a16="http://schemas.microsoft.com/office/drawing/2014/main" id="{5B9DF615-6C22-4E80-BE85-76A7FC28BD85}"/>
              </a:ext>
            </a:extLst>
          </p:cNvPr>
          <p:cNvSpPr/>
          <p:nvPr/>
        </p:nvSpPr>
        <p:spPr>
          <a:xfrm>
            <a:off x="5994524" y="3644719"/>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6" name="Rectangle: Rounded Corners 25">
            <a:extLst>
              <a:ext uri="{FF2B5EF4-FFF2-40B4-BE49-F238E27FC236}">
                <a16:creationId xmlns:a16="http://schemas.microsoft.com/office/drawing/2014/main" id="{27D159DC-24FF-40A7-AA7A-A5F4EB898154}"/>
              </a:ext>
            </a:extLst>
          </p:cNvPr>
          <p:cNvSpPr/>
          <p:nvPr/>
        </p:nvSpPr>
        <p:spPr>
          <a:xfrm>
            <a:off x="4680074" y="3644719"/>
            <a:ext cx="1136404" cy="1136402"/>
          </a:xfrm>
          <a:prstGeom prst="roundRect">
            <a:avLst/>
          </a:prstGeom>
          <a:solidFill>
            <a:schemeClr val="tx1">
              <a:alpha val="21000"/>
            </a:schemeClr>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Rectangle: Rounded Corners 4">
            <a:extLst>
              <a:ext uri="{FF2B5EF4-FFF2-40B4-BE49-F238E27FC236}">
                <a16:creationId xmlns:a16="http://schemas.microsoft.com/office/drawing/2014/main" id="{99451BA9-7723-4E99-92E3-CDDC5390B57C}"/>
              </a:ext>
            </a:extLst>
          </p:cNvPr>
          <p:cNvSpPr/>
          <p:nvPr/>
        </p:nvSpPr>
        <p:spPr>
          <a:xfrm>
            <a:off x="6357145" y="3626339"/>
            <a:ext cx="792163" cy="79216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sz="2400"/>
          </a:p>
        </p:txBody>
      </p:sp>
      <p:sp>
        <p:nvSpPr>
          <p:cNvPr id="12" name="Rectangle: Rounded Corners 11">
            <a:extLst>
              <a:ext uri="{FF2B5EF4-FFF2-40B4-BE49-F238E27FC236}">
                <a16:creationId xmlns:a16="http://schemas.microsoft.com/office/drawing/2014/main" id="{27480D6F-6FC7-4901-B9AA-6E17A57E1167}"/>
              </a:ext>
            </a:extLst>
          </p:cNvPr>
          <p:cNvSpPr/>
          <p:nvPr/>
        </p:nvSpPr>
        <p:spPr>
          <a:xfrm>
            <a:off x="5042695" y="3626339"/>
            <a:ext cx="792163" cy="79216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0" name="TextBox 39">
            <a:extLst>
              <a:ext uri="{FF2B5EF4-FFF2-40B4-BE49-F238E27FC236}">
                <a16:creationId xmlns:a16="http://schemas.microsoft.com/office/drawing/2014/main" id="{11FE2EB6-9998-4F6C-B8CB-A345D960A1F9}"/>
              </a:ext>
            </a:extLst>
          </p:cNvPr>
          <p:cNvSpPr txBox="1"/>
          <p:nvPr/>
        </p:nvSpPr>
        <p:spPr>
          <a:xfrm flipH="1">
            <a:off x="7624684" y="3977737"/>
            <a:ext cx="3079831" cy="430886"/>
          </a:xfrm>
          <a:prstGeom prst="rect">
            <a:avLst/>
          </a:prstGeom>
          <a:noFill/>
        </p:spPr>
        <p:txBody>
          <a:bodyPr wrap="square" lIns="0" tIns="0" rIns="0" bIns="0" rtlCol="0" anchor="t">
            <a:no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When you sell assets such as stocks for more than you bought them.</a:t>
            </a:r>
          </a:p>
        </p:txBody>
      </p:sp>
      <p:sp>
        <p:nvSpPr>
          <p:cNvPr id="41" name="TextBox 40">
            <a:extLst>
              <a:ext uri="{FF2B5EF4-FFF2-40B4-BE49-F238E27FC236}">
                <a16:creationId xmlns:a16="http://schemas.microsoft.com/office/drawing/2014/main" id="{8A139B13-D36D-411E-A412-7D073A98CF96}"/>
              </a:ext>
            </a:extLst>
          </p:cNvPr>
          <p:cNvSpPr txBox="1"/>
          <p:nvPr/>
        </p:nvSpPr>
        <p:spPr>
          <a:xfrm flipH="1">
            <a:off x="7624684" y="3581252"/>
            <a:ext cx="3079831" cy="307777"/>
          </a:xfrm>
          <a:prstGeom prst="rect">
            <a:avLst/>
          </a:prstGeom>
          <a:noFill/>
        </p:spPr>
        <p:txBody>
          <a:bodyPr wrap="square" lIns="0" tIns="0" rIns="0" bIns="0" rtlCol="0" anchor="b">
            <a:noAutofit/>
          </a:bodyPr>
          <a:lstStyle/>
          <a:p>
            <a:r>
              <a:rPr lang="en-US" sz="2000" b="1" kern="0" dirty="0">
                <a:latin typeface="Lato" panose="020F0502020204030203" pitchFamily="34" charset="0"/>
                <a:cs typeface="Segoe UI" panose="020B0502040204020203" pitchFamily="34" charset="0"/>
              </a:rPr>
              <a:t>CAPITAL GAINS</a:t>
            </a:r>
          </a:p>
        </p:txBody>
      </p:sp>
      <p:sp>
        <p:nvSpPr>
          <p:cNvPr id="43" name="TextBox 42">
            <a:extLst>
              <a:ext uri="{FF2B5EF4-FFF2-40B4-BE49-F238E27FC236}">
                <a16:creationId xmlns:a16="http://schemas.microsoft.com/office/drawing/2014/main" id="{9B9A1E1B-6CB2-4C99-938C-C607CF6B3D18}"/>
              </a:ext>
            </a:extLst>
          </p:cNvPr>
          <p:cNvSpPr txBox="1"/>
          <p:nvPr/>
        </p:nvSpPr>
        <p:spPr>
          <a:xfrm flipH="1">
            <a:off x="1487488" y="3977737"/>
            <a:ext cx="3079829" cy="430886"/>
          </a:xfrm>
          <a:prstGeom prst="rect">
            <a:avLst/>
          </a:prstGeom>
          <a:noFill/>
        </p:spPr>
        <p:txBody>
          <a:bodyPr wrap="square" lIns="0" tIns="0" rIns="0" bIns="0" rtlCol="0" anchor="t">
            <a:noAutofit/>
          </a:bodyPr>
          <a:lstStyle/>
          <a:p>
            <a:pPr algn="r"/>
            <a:r>
              <a:rPr lang="en-US" sz="1400" kern="0" dirty="0">
                <a:solidFill>
                  <a:schemeClr val="accent3">
                    <a:lumMod val="75000"/>
                  </a:schemeClr>
                </a:solidFill>
                <a:latin typeface="Lato" panose="020F0502020204030203" pitchFamily="34" charset="0"/>
                <a:cs typeface="Segoe UI" panose="020B0502040204020203" pitchFamily="34" charset="0"/>
              </a:rPr>
              <a:t>Earned by lending money to others, typically through a savings account</a:t>
            </a:r>
            <a:r>
              <a:rPr lang="en-US" sz="1400" kern="0" dirty="0">
                <a:solidFill>
                  <a:schemeClr val="accent3">
                    <a:lumMod val="75000"/>
                  </a:schemeClr>
                </a:solidFill>
                <a:latin typeface="Segoe UI" panose="020B0502040204020203" pitchFamily="34" charset="0"/>
                <a:cs typeface="Segoe UI" panose="020B0502040204020203" pitchFamily="34" charset="0"/>
              </a:rPr>
              <a:t>.</a:t>
            </a:r>
          </a:p>
        </p:txBody>
      </p:sp>
      <p:sp>
        <p:nvSpPr>
          <p:cNvPr id="44" name="TextBox 43">
            <a:extLst>
              <a:ext uri="{FF2B5EF4-FFF2-40B4-BE49-F238E27FC236}">
                <a16:creationId xmlns:a16="http://schemas.microsoft.com/office/drawing/2014/main" id="{F1381BC8-30BB-4740-AED3-9D04CCA54342}"/>
              </a:ext>
            </a:extLst>
          </p:cNvPr>
          <p:cNvSpPr txBox="1"/>
          <p:nvPr/>
        </p:nvSpPr>
        <p:spPr>
          <a:xfrm flipH="1">
            <a:off x="1487488" y="3581252"/>
            <a:ext cx="3079829" cy="307777"/>
          </a:xfrm>
          <a:prstGeom prst="rect">
            <a:avLst/>
          </a:prstGeom>
          <a:noFill/>
        </p:spPr>
        <p:txBody>
          <a:bodyPr wrap="square" lIns="0" tIns="0" rIns="0" bIns="0" rtlCol="0" anchor="b">
            <a:noAutofit/>
          </a:bodyPr>
          <a:lstStyle/>
          <a:p>
            <a:pPr algn="r"/>
            <a:r>
              <a:rPr lang="en-US" sz="2000" b="1" kern="0" dirty="0">
                <a:latin typeface="Lato" panose="020F0502020204030203" pitchFamily="34" charset="0"/>
                <a:cs typeface="Segoe UI" panose="020B0502040204020203" pitchFamily="34" charset="0"/>
              </a:rPr>
              <a:t>INTEREST</a:t>
            </a:r>
          </a:p>
        </p:txBody>
      </p:sp>
      <p:grpSp>
        <p:nvGrpSpPr>
          <p:cNvPr id="71" name="Group 70">
            <a:extLst>
              <a:ext uri="{FF2B5EF4-FFF2-40B4-BE49-F238E27FC236}">
                <a16:creationId xmlns:a16="http://schemas.microsoft.com/office/drawing/2014/main" id="{C27F60B2-F4A4-4EBA-8F38-F34C45529E07}"/>
              </a:ext>
            </a:extLst>
          </p:cNvPr>
          <p:cNvGrpSpPr/>
          <p:nvPr/>
        </p:nvGrpSpPr>
        <p:grpSpPr>
          <a:xfrm>
            <a:off x="5240707" y="4918935"/>
            <a:ext cx="396136" cy="495510"/>
            <a:chOff x="2190750" y="3414713"/>
            <a:chExt cx="923925" cy="1155700"/>
          </a:xfrm>
          <a:solidFill>
            <a:schemeClr val="bg1"/>
          </a:solidFill>
        </p:grpSpPr>
        <p:sp>
          <p:nvSpPr>
            <p:cNvPr id="72" name="Freeform 14">
              <a:extLst>
                <a:ext uri="{FF2B5EF4-FFF2-40B4-BE49-F238E27FC236}">
                  <a16:creationId xmlns:a16="http://schemas.microsoft.com/office/drawing/2014/main" id="{8A71C237-87F3-41AC-A405-C811A10AF942}"/>
                </a:ext>
              </a:extLst>
            </p:cNvPr>
            <p:cNvSpPr>
              <a:spLocks noEditPoints="1"/>
            </p:cNvSpPr>
            <p:nvPr/>
          </p:nvSpPr>
          <p:spPr bwMode="auto">
            <a:xfrm>
              <a:off x="2241550" y="3414713"/>
              <a:ext cx="873125" cy="1155700"/>
            </a:xfrm>
            <a:custGeom>
              <a:avLst/>
              <a:gdLst>
                <a:gd name="T0" fmla="*/ 408 w 476"/>
                <a:gd name="T1" fmla="*/ 179 h 631"/>
                <a:gd name="T2" fmla="*/ 408 w 476"/>
                <a:gd name="T3" fmla="*/ 189 h 631"/>
                <a:gd name="T4" fmla="*/ 408 w 476"/>
                <a:gd name="T5" fmla="*/ 314 h 631"/>
                <a:gd name="T6" fmla="*/ 385 w 476"/>
                <a:gd name="T7" fmla="*/ 377 h 631"/>
                <a:gd name="T8" fmla="*/ 316 w 476"/>
                <a:gd name="T9" fmla="*/ 408 h 631"/>
                <a:gd name="T10" fmla="*/ 172 w 476"/>
                <a:gd name="T11" fmla="*/ 408 h 631"/>
                <a:gd name="T12" fmla="*/ 133 w 476"/>
                <a:gd name="T13" fmla="*/ 408 h 631"/>
                <a:gd name="T14" fmla="*/ 77 w 476"/>
                <a:gd name="T15" fmla="*/ 465 h 631"/>
                <a:gd name="T16" fmla="*/ 77 w 476"/>
                <a:gd name="T17" fmla="*/ 523 h 631"/>
                <a:gd name="T18" fmla="*/ 110 w 476"/>
                <a:gd name="T19" fmla="*/ 555 h 631"/>
                <a:gd name="T20" fmla="*/ 111 w 476"/>
                <a:gd name="T21" fmla="*/ 591 h 631"/>
                <a:gd name="T22" fmla="*/ 58 w 476"/>
                <a:gd name="T23" fmla="*/ 630 h 631"/>
                <a:gd name="T24" fmla="*/ 5 w 476"/>
                <a:gd name="T25" fmla="*/ 588 h 631"/>
                <a:gd name="T26" fmla="*/ 40 w 476"/>
                <a:gd name="T27" fmla="*/ 523 h 631"/>
                <a:gd name="T28" fmla="*/ 40 w 476"/>
                <a:gd name="T29" fmla="*/ 515 h 631"/>
                <a:gd name="T30" fmla="*/ 40 w 476"/>
                <a:gd name="T31" fmla="*/ 464 h 631"/>
                <a:gd name="T32" fmla="*/ 115 w 476"/>
                <a:gd name="T33" fmla="*/ 373 h 631"/>
                <a:gd name="T34" fmla="*/ 135 w 476"/>
                <a:gd name="T35" fmla="*/ 372 h 631"/>
                <a:gd name="T36" fmla="*/ 313 w 476"/>
                <a:gd name="T37" fmla="*/ 372 h 631"/>
                <a:gd name="T38" fmla="*/ 355 w 476"/>
                <a:gd name="T39" fmla="*/ 356 h 631"/>
                <a:gd name="T40" fmla="*/ 371 w 476"/>
                <a:gd name="T41" fmla="*/ 320 h 631"/>
                <a:gd name="T42" fmla="*/ 371 w 476"/>
                <a:gd name="T43" fmla="*/ 182 h 631"/>
                <a:gd name="T44" fmla="*/ 370 w 476"/>
                <a:gd name="T45" fmla="*/ 177 h 631"/>
                <a:gd name="T46" fmla="*/ 330 w 476"/>
                <a:gd name="T47" fmla="*/ 217 h 631"/>
                <a:gd name="T48" fmla="*/ 305 w 476"/>
                <a:gd name="T49" fmla="*/ 190 h 631"/>
                <a:gd name="T50" fmla="*/ 382 w 476"/>
                <a:gd name="T51" fmla="*/ 113 h 631"/>
                <a:gd name="T52" fmla="*/ 372 w 476"/>
                <a:gd name="T53" fmla="*/ 109 h 631"/>
                <a:gd name="T54" fmla="*/ 335 w 476"/>
                <a:gd name="T55" fmla="*/ 50 h 631"/>
                <a:gd name="T56" fmla="*/ 386 w 476"/>
                <a:gd name="T57" fmla="*/ 2 h 631"/>
                <a:gd name="T58" fmla="*/ 440 w 476"/>
                <a:gd name="T59" fmla="*/ 34 h 631"/>
                <a:gd name="T60" fmla="*/ 430 w 476"/>
                <a:gd name="T61" fmla="*/ 95 h 631"/>
                <a:gd name="T62" fmla="*/ 399 w 476"/>
                <a:gd name="T63" fmla="*/ 113 h 631"/>
                <a:gd name="T64" fmla="*/ 437 w 476"/>
                <a:gd name="T65" fmla="*/ 152 h 631"/>
                <a:gd name="T66" fmla="*/ 476 w 476"/>
                <a:gd name="T67" fmla="*/ 191 h 631"/>
                <a:gd name="T68" fmla="*/ 450 w 476"/>
                <a:gd name="T69" fmla="*/ 217 h 631"/>
                <a:gd name="T70" fmla="*/ 411 w 476"/>
                <a:gd name="T71" fmla="*/ 178 h 631"/>
                <a:gd name="T72" fmla="*/ 408 w 476"/>
                <a:gd name="T73" fmla="*/ 179 h 631"/>
                <a:gd name="T74" fmla="*/ 59 w 476"/>
                <a:gd name="T75" fmla="*/ 593 h 631"/>
                <a:gd name="T76" fmla="*/ 77 w 476"/>
                <a:gd name="T77" fmla="*/ 575 h 631"/>
                <a:gd name="T78" fmla="*/ 59 w 476"/>
                <a:gd name="T79" fmla="*/ 557 h 631"/>
                <a:gd name="T80" fmla="*/ 40 w 476"/>
                <a:gd name="T81" fmla="*/ 575 h 631"/>
                <a:gd name="T82" fmla="*/ 59 w 476"/>
                <a:gd name="T83" fmla="*/ 593 h 631"/>
                <a:gd name="T84" fmla="*/ 408 w 476"/>
                <a:gd name="T85" fmla="*/ 57 h 631"/>
                <a:gd name="T86" fmla="*/ 389 w 476"/>
                <a:gd name="T87" fmla="*/ 39 h 631"/>
                <a:gd name="T88" fmla="*/ 371 w 476"/>
                <a:gd name="T89" fmla="*/ 58 h 631"/>
                <a:gd name="T90" fmla="*/ 390 w 476"/>
                <a:gd name="T91" fmla="*/ 75 h 631"/>
                <a:gd name="T92" fmla="*/ 408 w 476"/>
                <a:gd name="T93" fmla="*/ 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631">
                  <a:moveTo>
                    <a:pt x="408" y="179"/>
                  </a:moveTo>
                  <a:cubicBezTo>
                    <a:pt x="408" y="182"/>
                    <a:pt x="408" y="186"/>
                    <a:pt x="408" y="189"/>
                  </a:cubicBezTo>
                  <a:cubicBezTo>
                    <a:pt x="408" y="231"/>
                    <a:pt x="408" y="272"/>
                    <a:pt x="408" y="314"/>
                  </a:cubicBezTo>
                  <a:cubicBezTo>
                    <a:pt x="408" y="338"/>
                    <a:pt x="401" y="359"/>
                    <a:pt x="385" y="377"/>
                  </a:cubicBezTo>
                  <a:cubicBezTo>
                    <a:pt x="367" y="398"/>
                    <a:pt x="343" y="408"/>
                    <a:pt x="316" y="408"/>
                  </a:cubicBezTo>
                  <a:cubicBezTo>
                    <a:pt x="268" y="409"/>
                    <a:pt x="220" y="408"/>
                    <a:pt x="172" y="408"/>
                  </a:cubicBezTo>
                  <a:cubicBezTo>
                    <a:pt x="159" y="408"/>
                    <a:pt x="146" y="409"/>
                    <a:pt x="133" y="408"/>
                  </a:cubicBezTo>
                  <a:cubicBezTo>
                    <a:pt x="102" y="408"/>
                    <a:pt x="76" y="434"/>
                    <a:pt x="77" y="465"/>
                  </a:cubicBezTo>
                  <a:cubicBezTo>
                    <a:pt x="78" y="484"/>
                    <a:pt x="77" y="503"/>
                    <a:pt x="77" y="523"/>
                  </a:cubicBezTo>
                  <a:cubicBezTo>
                    <a:pt x="92" y="530"/>
                    <a:pt x="104" y="540"/>
                    <a:pt x="110" y="555"/>
                  </a:cubicBezTo>
                  <a:cubicBezTo>
                    <a:pt x="114" y="567"/>
                    <a:pt x="115" y="579"/>
                    <a:pt x="111" y="591"/>
                  </a:cubicBezTo>
                  <a:cubicBezTo>
                    <a:pt x="105" y="615"/>
                    <a:pt x="82" y="631"/>
                    <a:pt x="58" y="630"/>
                  </a:cubicBezTo>
                  <a:cubicBezTo>
                    <a:pt x="32" y="630"/>
                    <a:pt x="10" y="612"/>
                    <a:pt x="5" y="588"/>
                  </a:cubicBezTo>
                  <a:cubicBezTo>
                    <a:pt x="0" y="567"/>
                    <a:pt x="6" y="539"/>
                    <a:pt x="40" y="523"/>
                  </a:cubicBezTo>
                  <a:cubicBezTo>
                    <a:pt x="40" y="520"/>
                    <a:pt x="40" y="518"/>
                    <a:pt x="40" y="515"/>
                  </a:cubicBezTo>
                  <a:cubicBezTo>
                    <a:pt x="40" y="498"/>
                    <a:pt x="40" y="481"/>
                    <a:pt x="40" y="464"/>
                  </a:cubicBezTo>
                  <a:cubicBezTo>
                    <a:pt x="41" y="419"/>
                    <a:pt x="71" y="382"/>
                    <a:pt x="115" y="373"/>
                  </a:cubicBezTo>
                  <a:cubicBezTo>
                    <a:pt x="122" y="372"/>
                    <a:pt x="128" y="372"/>
                    <a:pt x="135" y="372"/>
                  </a:cubicBezTo>
                  <a:cubicBezTo>
                    <a:pt x="194" y="372"/>
                    <a:pt x="253" y="372"/>
                    <a:pt x="313" y="372"/>
                  </a:cubicBezTo>
                  <a:cubicBezTo>
                    <a:pt x="329" y="372"/>
                    <a:pt x="343" y="367"/>
                    <a:pt x="355" y="356"/>
                  </a:cubicBezTo>
                  <a:cubicBezTo>
                    <a:pt x="365" y="346"/>
                    <a:pt x="371" y="335"/>
                    <a:pt x="371" y="320"/>
                  </a:cubicBezTo>
                  <a:cubicBezTo>
                    <a:pt x="371" y="274"/>
                    <a:pt x="371" y="228"/>
                    <a:pt x="371" y="182"/>
                  </a:cubicBezTo>
                  <a:cubicBezTo>
                    <a:pt x="371" y="181"/>
                    <a:pt x="371" y="180"/>
                    <a:pt x="370" y="177"/>
                  </a:cubicBezTo>
                  <a:cubicBezTo>
                    <a:pt x="356" y="191"/>
                    <a:pt x="343" y="204"/>
                    <a:pt x="330" y="217"/>
                  </a:cubicBezTo>
                  <a:cubicBezTo>
                    <a:pt x="321" y="208"/>
                    <a:pt x="313" y="200"/>
                    <a:pt x="305" y="190"/>
                  </a:cubicBezTo>
                  <a:cubicBezTo>
                    <a:pt x="330" y="165"/>
                    <a:pt x="355" y="140"/>
                    <a:pt x="382" y="113"/>
                  </a:cubicBezTo>
                  <a:cubicBezTo>
                    <a:pt x="378" y="112"/>
                    <a:pt x="375" y="111"/>
                    <a:pt x="372" y="109"/>
                  </a:cubicBezTo>
                  <a:cubicBezTo>
                    <a:pt x="347" y="100"/>
                    <a:pt x="332" y="76"/>
                    <a:pt x="335" y="50"/>
                  </a:cubicBezTo>
                  <a:cubicBezTo>
                    <a:pt x="339" y="24"/>
                    <a:pt x="360" y="5"/>
                    <a:pt x="386" y="2"/>
                  </a:cubicBezTo>
                  <a:cubicBezTo>
                    <a:pt x="408" y="0"/>
                    <a:pt x="430" y="14"/>
                    <a:pt x="440" y="34"/>
                  </a:cubicBezTo>
                  <a:cubicBezTo>
                    <a:pt x="450" y="54"/>
                    <a:pt x="446" y="79"/>
                    <a:pt x="430" y="95"/>
                  </a:cubicBezTo>
                  <a:cubicBezTo>
                    <a:pt x="422" y="103"/>
                    <a:pt x="418" y="106"/>
                    <a:pt x="399" y="113"/>
                  </a:cubicBezTo>
                  <a:cubicBezTo>
                    <a:pt x="411" y="127"/>
                    <a:pt x="425" y="139"/>
                    <a:pt x="437" y="152"/>
                  </a:cubicBezTo>
                  <a:cubicBezTo>
                    <a:pt x="450" y="165"/>
                    <a:pt x="463" y="178"/>
                    <a:pt x="476" y="191"/>
                  </a:cubicBezTo>
                  <a:cubicBezTo>
                    <a:pt x="467" y="199"/>
                    <a:pt x="459" y="208"/>
                    <a:pt x="450" y="217"/>
                  </a:cubicBezTo>
                  <a:cubicBezTo>
                    <a:pt x="437" y="204"/>
                    <a:pt x="424" y="191"/>
                    <a:pt x="411" y="178"/>
                  </a:cubicBezTo>
                  <a:cubicBezTo>
                    <a:pt x="410" y="178"/>
                    <a:pt x="409" y="179"/>
                    <a:pt x="408" y="179"/>
                  </a:cubicBezTo>
                  <a:close/>
                  <a:moveTo>
                    <a:pt x="59" y="593"/>
                  </a:moveTo>
                  <a:cubicBezTo>
                    <a:pt x="69" y="593"/>
                    <a:pt x="77" y="585"/>
                    <a:pt x="77" y="575"/>
                  </a:cubicBezTo>
                  <a:cubicBezTo>
                    <a:pt x="77" y="566"/>
                    <a:pt x="69" y="557"/>
                    <a:pt x="59" y="557"/>
                  </a:cubicBezTo>
                  <a:cubicBezTo>
                    <a:pt x="49" y="557"/>
                    <a:pt x="40" y="565"/>
                    <a:pt x="40" y="575"/>
                  </a:cubicBezTo>
                  <a:cubicBezTo>
                    <a:pt x="40" y="586"/>
                    <a:pt x="48" y="593"/>
                    <a:pt x="59" y="593"/>
                  </a:cubicBezTo>
                  <a:close/>
                  <a:moveTo>
                    <a:pt x="408" y="57"/>
                  </a:moveTo>
                  <a:cubicBezTo>
                    <a:pt x="408" y="47"/>
                    <a:pt x="400" y="39"/>
                    <a:pt x="389" y="39"/>
                  </a:cubicBezTo>
                  <a:cubicBezTo>
                    <a:pt x="379" y="39"/>
                    <a:pt x="371" y="48"/>
                    <a:pt x="371" y="58"/>
                  </a:cubicBezTo>
                  <a:cubicBezTo>
                    <a:pt x="372" y="68"/>
                    <a:pt x="380" y="76"/>
                    <a:pt x="390" y="75"/>
                  </a:cubicBezTo>
                  <a:cubicBezTo>
                    <a:pt x="401" y="75"/>
                    <a:pt x="408" y="67"/>
                    <a:pt x="408"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73" name="Freeform 20">
              <a:extLst>
                <a:ext uri="{FF2B5EF4-FFF2-40B4-BE49-F238E27FC236}">
                  <a16:creationId xmlns:a16="http://schemas.microsoft.com/office/drawing/2014/main" id="{8F1CEBA4-3F9E-40D6-ADAB-6C86479BD76F}"/>
                </a:ext>
              </a:extLst>
            </p:cNvPr>
            <p:cNvSpPr>
              <a:spLocks/>
            </p:cNvSpPr>
            <p:nvPr/>
          </p:nvSpPr>
          <p:spPr bwMode="auto">
            <a:xfrm>
              <a:off x="2190750" y="3767138"/>
              <a:ext cx="250825" cy="249238"/>
            </a:xfrm>
            <a:custGeom>
              <a:avLst/>
              <a:gdLst>
                <a:gd name="T0" fmla="*/ 94 w 137"/>
                <a:gd name="T1" fmla="*/ 68 h 136"/>
                <a:gd name="T2" fmla="*/ 137 w 137"/>
                <a:gd name="T3" fmla="*/ 110 h 136"/>
                <a:gd name="T4" fmla="*/ 110 w 137"/>
                <a:gd name="T5" fmla="*/ 136 h 136"/>
                <a:gd name="T6" fmla="*/ 68 w 137"/>
                <a:gd name="T7" fmla="*/ 94 h 136"/>
                <a:gd name="T8" fmla="*/ 27 w 137"/>
                <a:gd name="T9" fmla="*/ 135 h 136"/>
                <a:gd name="T10" fmla="*/ 2 w 137"/>
                <a:gd name="T11" fmla="*/ 108 h 136"/>
                <a:gd name="T12" fmla="*/ 42 w 137"/>
                <a:gd name="T13" fmla="*/ 68 h 136"/>
                <a:gd name="T14" fmla="*/ 0 w 137"/>
                <a:gd name="T15" fmla="*/ 26 h 136"/>
                <a:gd name="T16" fmla="*/ 27 w 137"/>
                <a:gd name="T17" fmla="*/ 1 h 136"/>
                <a:gd name="T18" fmla="*/ 68 w 137"/>
                <a:gd name="T19" fmla="*/ 42 h 136"/>
                <a:gd name="T20" fmla="*/ 110 w 137"/>
                <a:gd name="T21" fmla="*/ 0 h 136"/>
                <a:gd name="T22" fmla="*/ 136 w 137"/>
                <a:gd name="T23" fmla="*/ 27 h 136"/>
                <a:gd name="T24" fmla="*/ 94 w 137"/>
                <a:gd name="T2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94" y="68"/>
                  </a:moveTo>
                  <a:cubicBezTo>
                    <a:pt x="109" y="82"/>
                    <a:pt x="122" y="95"/>
                    <a:pt x="137" y="110"/>
                  </a:cubicBezTo>
                  <a:cubicBezTo>
                    <a:pt x="128" y="119"/>
                    <a:pt x="119" y="127"/>
                    <a:pt x="110" y="136"/>
                  </a:cubicBezTo>
                  <a:cubicBezTo>
                    <a:pt x="96" y="122"/>
                    <a:pt x="83" y="108"/>
                    <a:pt x="68" y="94"/>
                  </a:cubicBezTo>
                  <a:cubicBezTo>
                    <a:pt x="54" y="108"/>
                    <a:pt x="41" y="122"/>
                    <a:pt x="27" y="135"/>
                  </a:cubicBezTo>
                  <a:cubicBezTo>
                    <a:pt x="19" y="126"/>
                    <a:pt x="11" y="118"/>
                    <a:pt x="2" y="108"/>
                  </a:cubicBezTo>
                  <a:cubicBezTo>
                    <a:pt x="14" y="96"/>
                    <a:pt x="28" y="82"/>
                    <a:pt x="42" y="68"/>
                  </a:cubicBezTo>
                  <a:cubicBezTo>
                    <a:pt x="28" y="54"/>
                    <a:pt x="14" y="40"/>
                    <a:pt x="0" y="26"/>
                  </a:cubicBezTo>
                  <a:cubicBezTo>
                    <a:pt x="9" y="18"/>
                    <a:pt x="18" y="10"/>
                    <a:pt x="27" y="1"/>
                  </a:cubicBezTo>
                  <a:cubicBezTo>
                    <a:pt x="40" y="14"/>
                    <a:pt x="54" y="27"/>
                    <a:pt x="68" y="42"/>
                  </a:cubicBezTo>
                  <a:cubicBezTo>
                    <a:pt x="82" y="28"/>
                    <a:pt x="96" y="14"/>
                    <a:pt x="110" y="0"/>
                  </a:cubicBezTo>
                  <a:cubicBezTo>
                    <a:pt x="118" y="9"/>
                    <a:pt x="127" y="18"/>
                    <a:pt x="136" y="27"/>
                  </a:cubicBezTo>
                  <a:cubicBezTo>
                    <a:pt x="123" y="40"/>
                    <a:pt x="109" y="53"/>
                    <a:pt x="9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74" name="Freeform 21">
              <a:extLst>
                <a:ext uri="{FF2B5EF4-FFF2-40B4-BE49-F238E27FC236}">
                  <a16:creationId xmlns:a16="http://schemas.microsoft.com/office/drawing/2014/main" id="{984A8321-0475-4A3F-A6E7-35707EA98430}"/>
                </a:ext>
              </a:extLst>
            </p:cNvPr>
            <p:cNvSpPr>
              <a:spLocks/>
            </p:cNvSpPr>
            <p:nvPr/>
          </p:nvSpPr>
          <p:spPr bwMode="auto">
            <a:xfrm>
              <a:off x="2457450" y="3495676"/>
              <a:ext cx="250825" cy="250825"/>
            </a:xfrm>
            <a:custGeom>
              <a:avLst/>
              <a:gdLst>
                <a:gd name="T0" fmla="*/ 69 w 137"/>
                <a:gd name="T1" fmla="*/ 95 h 137"/>
                <a:gd name="T2" fmla="*/ 27 w 137"/>
                <a:gd name="T3" fmla="*/ 137 h 137"/>
                <a:gd name="T4" fmla="*/ 2 w 137"/>
                <a:gd name="T5" fmla="*/ 110 h 137"/>
                <a:gd name="T6" fmla="*/ 43 w 137"/>
                <a:gd name="T7" fmla="*/ 69 h 137"/>
                <a:gd name="T8" fmla="*/ 0 w 137"/>
                <a:gd name="T9" fmla="*/ 27 h 137"/>
                <a:gd name="T10" fmla="*/ 27 w 137"/>
                <a:gd name="T11" fmla="*/ 0 h 137"/>
                <a:gd name="T12" fmla="*/ 69 w 137"/>
                <a:gd name="T13" fmla="*/ 42 h 137"/>
                <a:gd name="T14" fmla="*/ 111 w 137"/>
                <a:gd name="T15" fmla="*/ 2 h 137"/>
                <a:gd name="T16" fmla="*/ 137 w 137"/>
                <a:gd name="T17" fmla="*/ 27 h 137"/>
                <a:gd name="T18" fmla="*/ 96 w 137"/>
                <a:gd name="T19" fmla="*/ 68 h 137"/>
                <a:gd name="T20" fmla="*/ 137 w 137"/>
                <a:gd name="T21" fmla="*/ 110 h 137"/>
                <a:gd name="T22" fmla="*/ 111 w 137"/>
                <a:gd name="T23" fmla="*/ 135 h 137"/>
                <a:gd name="T24" fmla="*/ 69 w 137"/>
                <a:gd name="T25"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69" y="95"/>
                  </a:moveTo>
                  <a:cubicBezTo>
                    <a:pt x="55" y="109"/>
                    <a:pt x="42" y="123"/>
                    <a:pt x="27" y="137"/>
                  </a:cubicBezTo>
                  <a:cubicBezTo>
                    <a:pt x="19" y="128"/>
                    <a:pt x="10" y="119"/>
                    <a:pt x="2" y="110"/>
                  </a:cubicBezTo>
                  <a:cubicBezTo>
                    <a:pt x="15" y="97"/>
                    <a:pt x="29" y="83"/>
                    <a:pt x="43" y="69"/>
                  </a:cubicBezTo>
                  <a:cubicBezTo>
                    <a:pt x="29" y="55"/>
                    <a:pt x="15" y="42"/>
                    <a:pt x="0" y="27"/>
                  </a:cubicBezTo>
                  <a:cubicBezTo>
                    <a:pt x="10" y="18"/>
                    <a:pt x="18" y="10"/>
                    <a:pt x="27" y="0"/>
                  </a:cubicBezTo>
                  <a:cubicBezTo>
                    <a:pt x="41" y="14"/>
                    <a:pt x="55" y="28"/>
                    <a:pt x="69" y="42"/>
                  </a:cubicBezTo>
                  <a:cubicBezTo>
                    <a:pt x="83" y="29"/>
                    <a:pt x="97" y="15"/>
                    <a:pt x="111" y="2"/>
                  </a:cubicBezTo>
                  <a:cubicBezTo>
                    <a:pt x="119" y="10"/>
                    <a:pt x="128" y="18"/>
                    <a:pt x="137" y="27"/>
                  </a:cubicBezTo>
                  <a:cubicBezTo>
                    <a:pt x="124" y="40"/>
                    <a:pt x="110" y="54"/>
                    <a:pt x="96" y="68"/>
                  </a:cubicBezTo>
                  <a:cubicBezTo>
                    <a:pt x="109" y="83"/>
                    <a:pt x="124" y="96"/>
                    <a:pt x="137" y="110"/>
                  </a:cubicBezTo>
                  <a:cubicBezTo>
                    <a:pt x="128" y="119"/>
                    <a:pt x="120" y="127"/>
                    <a:pt x="111" y="135"/>
                  </a:cubicBezTo>
                  <a:cubicBezTo>
                    <a:pt x="98" y="123"/>
                    <a:pt x="84" y="109"/>
                    <a:pt x="69"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75" name="Freeform 22">
              <a:extLst>
                <a:ext uri="{FF2B5EF4-FFF2-40B4-BE49-F238E27FC236}">
                  <a16:creationId xmlns:a16="http://schemas.microsoft.com/office/drawing/2014/main" id="{80654B73-AC44-4660-9163-9933A61592CF}"/>
                </a:ext>
              </a:extLst>
            </p:cNvPr>
            <p:cNvSpPr>
              <a:spLocks/>
            </p:cNvSpPr>
            <p:nvPr/>
          </p:nvSpPr>
          <p:spPr bwMode="auto">
            <a:xfrm>
              <a:off x="2798763" y="4241801"/>
              <a:ext cx="247650" cy="249238"/>
            </a:xfrm>
            <a:custGeom>
              <a:avLst/>
              <a:gdLst>
                <a:gd name="T0" fmla="*/ 25 w 135"/>
                <a:gd name="T1" fmla="*/ 136 h 136"/>
                <a:gd name="T2" fmla="*/ 0 w 135"/>
                <a:gd name="T3" fmla="*/ 110 h 136"/>
                <a:gd name="T4" fmla="*/ 41 w 135"/>
                <a:gd name="T5" fmla="*/ 68 h 136"/>
                <a:gd name="T6" fmla="*/ 0 w 135"/>
                <a:gd name="T7" fmla="*/ 26 h 136"/>
                <a:gd name="T8" fmla="*/ 26 w 135"/>
                <a:gd name="T9" fmla="*/ 0 h 136"/>
                <a:gd name="T10" fmla="*/ 68 w 135"/>
                <a:gd name="T11" fmla="*/ 42 h 136"/>
                <a:gd name="T12" fmla="*/ 109 w 135"/>
                <a:gd name="T13" fmla="*/ 0 h 136"/>
                <a:gd name="T14" fmla="*/ 135 w 135"/>
                <a:gd name="T15" fmla="*/ 26 h 136"/>
                <a:gd name="T16" fmla="*/ 94 w 135"/>
                <a:gd name="T17" fmla="*/ 68 h 136"/>
                <a:gd name="T18" fmla="*/ 135 w 135"/>
                <a:gd name="T19" fmla="*/ 110 h 136"/>
                <a:gd name="T20" fmla="*/ 109 w 135"/>
                <a:gd name="T21" fmla="*/ 135 h 136"/>
                <a:gd name="T22" fmla="*/ 68 w 135"/>
                <a:gd name="T23" fmla="*/ 94 h 136"/>
                <a:gd name="T24" fmla="*/ 25 w 135"/>
                <a:gd name="T2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136">
                  <a:moveTo>
                    <a:pt x="25" y="136"/>
                  </a:moveTo>
                  <a:cubicBezTo>
                    <a:pt x="16" y="127"/>
                    <a:pt x="9" y="119"/>
                    <a:pt x="0" y="110"/>
                  </a:cubicBezTo>
                  <a:cubicBezTo>
                    <a:pt x="13" y="96"/>
                    <a:pt x="27" y="82"/>
                    <a:pt x="41" y="68"/>
                  </a:cubicBezTo>
                  <a:cubicBezTo>
                    <a:pt x="27" y="54"/>
                    <a:pt x="14" y="40"/>
                    <a:pt x="0" y="26"/>
                  </a:cubicBezTo>
                  <a:cubicBezTo>
                    <a:pt x="9" y="17"/>
                    <a:pt x="17" y="9"/>
                    <a:pt x="26" y="0"/>
                  </a:cubicBezTo>
                  <a:cubicBezTo>
                    <a:pt x="40" y="14"/>
                    <a:pt x="53" y="27"/>
                    <a:pt x="68" y="42"/>
                  </a:cubicBezTo>
                  <a:cubicBezTo>
                    <a:pt x="82" y="27"/>
                    <a:pt x="96" y="14"/>
                    <a:pt x="109" y="0"/>
                  </a:cubicBezTo>
                  <a:cubicBezTo>
                    <a:pt x="118" y="9"/>
                    <a:pt x="126" y="17"/>
                    <a:pt x="135" y="26"/>
                  </a:cubicBezTo>
                  <a:cubicBezTo>
                    <a:pt x="122" y="40"/>
                    <a:pt x="108" y="53"/>
                    <a:pt x="94" y="68"/>
                  </a:cubicBezTo>
                  <a:cubicBezTo>
                    <a:pt x="108" y="82"/>
                    <a:pt x="121" y="96"/>
                    <a:pt x="135" y="110"/>
                  </a:cubicBezTo>
                  <a:cubicBezTo>
                    <a:pt x="126" y="118"/>
                    <a:pt x="118" y="126"/>
                    <a:pt x="109" y="135"/>
                  </a:cubicBezTo>
                  <a:cubicBezTo>
                    <a:pt x="96" y="122"/>
                    <a:pt x="82" y="108"/>
                    <a:pt x="68" y="94"/>
                  </a:cubicBezTo>
                  <a:cubicBezTo>
                    <a:pt x="54" y="108"/>
                    <a:pt x="40" y="121"/>
                    <a:pt x="25"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76" name="Group 75">
            <a:extLst>
              <a:ext uri="{FF2B5EF4-FFF2-40B4-BE49-F238E27FC236}">
                <a16:creationId xmlns:a16="http://schemas.microsoft.com/office/drawing/2014/main" id="{87A4C68A-A18C-4928-8981-120F246D8286}"/>
              </a:ext>
            </a:extLst>
          </p:cNvPr>
          <p:cNvGrpSpPr/>
          <p:nvPr/>
        </p:nvGrpSpPr>
        <p:grpSpPr>
          <a:xfrm>
            <a:off x="5209744" y="2653270"/>
            <a:ext cx="458062" cy="461064"/>
            <a:chOff x="6542088" y="1660526"/>
            <a:chExt cx="1211263" cy="1219200"/>
          </a:xfrm>
          <a:solidFill>
            <a:schemeClr val="bg1"/>
          </a:solidFill>
        </p:grpSpPr>
        <p:sp>
          <p:nvSpPr>
            <p:cNvPr id="77" name="Freeform 8">
              <a:extLst>
                <a:ext uri="{FF2B5EF4-FFF2-40B4-BE49-F238E27FC236}">
                  <a16:creationId xmlns:a16="http://schemas.microsoft.com/office/drawing/2014/main" id="{830B2DF6-C4F7-4B38-9CB2-C581257CC48F}"/>
                </a:ext>
              </a:extLst>
            </p:cNvPr>
            <p:cNvSpPr>
              <a:spLocks noEditPoints="1"/>
            </p:cNvSpPr>
            <p:nvPr/>
          </p:nvSpPr>
          <p:spPr bwMode="auto">
            <a:xfrm>
              <a:off x="6542088" y="1660526"/>
              <a:ext cx="1211263" cy="1219200"/>
            </a:xfrm>
            <a:custGeom>
              <a:avLst/>
              <a:gdLst>
                <a:gd name="T0" fmla="*/ 76 w 661"/>
                <a:gd name="T1" fmla="*/ 22 h 665"/>
                <a:gd name="T2" fmla="*/ 171 w 661"/>
                <a:gd name="T3" fmla="*/ 0 h 665"/>
                <a:gd name="T4" fmla="*/ 192 w 661"/>
                <a:gd name="T5" fmla="*/ 37 h 665"/>
                <a:gd name="T6" fmla="*/ 387 w 661"/>
                <a:gd name="T7" fmla="*/ 22 h 665"/>
                <a:gd name="T8" fmla="*/ 481 w 661"/>
                <a:gd name="T9" fmla="*/ 0 h 665"/>
                <a:gd name="T10" fmla="*/ 503 w 661"/>
                <a:gd name="T11" fmla="*/ 38 h 665"/>
                <a:gd name="T12" fmla="*/ 568 w 661"/>
                <a:gd name="T13" fmla="*/ 62 h 665"/>
                <a:gd name="T14" fmla="*/ 579 w 661"/>
                <a:gd name="T15" fmla="*/ 189 h 665"/>
                <a:gd name="T16" fmla="*/ 586 w 661"/>
                <a:gd name="T17" fmla="*/ 344 h 665"/>
                <a:gd name="T18" fmla="*/ 467 w 661"/>
                <a:gd name="T19" fmla="*/ 656 h 665"/>
                <a:gd name="T20" fmla="*/ 319 w 661"/>
                <a:gd name="T21" fmla="*/ 540 h 665"/>
                <a:gd name="T22" fmla="*/ 28 w 661"/>
                <a:gd name="T23" fmla="*/ 540 h 665"/>
                <a:gd name="T24" fmla="*/ 0 w 661"/>
                <a:gd name="T25" fmla="*/ 522 h 665"/>
                <a:gd name="T26" fmla="*/ 0 w 661"/>
                <a:gd name="T27" fmla="*/ 103 h 665"/>
                <a:gd name="T28" fmla="*/ 52 w 661"/>
                <a:gd name="T29" fmla="*/ 39 h 665"/>
                <a:gd name="T30" fmla="*/ 38 w 661"/>
                <a:gd name="T31" fmla="*/ 501 h 665"/>
                <a:gd name="T32" fmla="*/ 376 w 661"/>
                <a:gd name="T33" fmla="*/ 347 h 665"/>
                <a:gd name="T34" fmla="*/ 541 w 661"/>
                <a:gd name="T35" fmla="*/ 195 h 665"/>
                <a:gd name="T36" fmla="*/ 38 w 661"/>
                <a:gd name="T37" fmla="*/ 501 h 665"/>
                <a:gd name="T38" fmla="*/ 483 w 661"/>
                <a:gd name="T39" fmla="*/ 348 h 665"/>
                <a:gd name="T40" fmla="*/ 483 w 661"/>
                <a:gd name="T41" fmla="*/ 618 h 665"/>
                <a:gd name="T42" fmla="*/ 189 w 661"/>
                <a:gd name="T43" fmla="*/ 77 h 665"/>
                <a:gd name="T44" fmla="*/ 79 w 661"/>
                <a:gd name="T45" fmla="*/ 77 h 665"/>
                <a:gd name="T46" fmla="*/ 38 w 661"/>
                <a:gd name="T47" fmla="*/ 107 h 665"/>
                <a:gd name="T48" fmla="*/ 38 w 661"/>
                <a:gd name="T49" fmla="*/ 154 h 665"/>
                <a:gd name="T50" fmla="*/ 540 w 661"/>
                <a:gd name="T51" fmla="*/ 94 h 665"/>
                <a:gd name="T52" fmla="*/ 500 w 661"/>
                <a:gd name="T53" fmla="*/ 77 h 665"/>
                <a:gd name="T54" fmla="*/ 390 w 661"/>
                <a:gd name="T55" fmla="*/ 77 h 665"/>
                <a:gd name="T56" fmla="*/ 426 w 661"/>
                <a:gd name="T57" fmla="*/ 39 h 665"/>
                <a:gd name="T58" fmla="*/ 444 w 661"/>
                <a:gd name="T59" fmla="*/ 77 h 665"/>
                <a:gd name="T60" fmla="*/ 464 w 661"/>
                <a:gd name="T61" fmla="*/ 39 h 665"/>
                <a:gd name="T62" fmla="*/ 115 w 661"/>
                <a:gd name="T63" fmla="*/ 39 h 665"/>
                <a:gd name="T64" fmla="*/ 116 w 661"/>
                <a:gd name="T65" fmla="*/ 61 h 665"/>
                <a:gd name="T66" fmla="*/ 153 w 661"/>
                <a:gd name="T67" fmla="*/ 62 h 665"/>
                <a:gd name="T68" fmla="*/ 115 w 661"/>
                <a:gd name="T69" fmla="*/ 3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1" h="665">
                  <a:moveTo>
                    <a:pt x="76" y="39"/>
                  </a:moveTo>
                  <a:cubicBezTo>
                    <a:pt x="76" y="32"/>
                    <a:pt x="76" y="27"/>
                    <a:pt x="76" y="22"/>
                  </a:cubicBezTo>
                  <a:cubicBezTo>
                    <a:pt x="77" y="8"/>
                    <a:pt x="84" y="0"/>
                    <a:pt x="98" y="0"/>
                  </a:cubicBezTo>
                  <a:cubicBezTo>
                    <a:pt x="122" y="0"/>
                    <a:pt x="146" y="0"/>
                    <a:pt x="171" y="0"/>
                  </a:cubicBezTo>
                  <a:cubicBezTo>
                    <a:pt x="185" y="0"/>
                    <a:pt x="192" y="7"/>
                    <a:pt x="192" y="22"/>
                  </a:cubicBezTo>
                  <a:cubicBezTo>
                    <a:pt x="192" y="27"/>
                    <a:pt x="192" y="32"/>
                    <a:pt x="192" y="37"/>
                  </a:cubicBezTo>
                  <a:cubicBezTo>
                    <a:pt x="199" y="39"/>
                    <a:pt x="372" y="40"/>
                    <a:pt x="387" y="38"/>
                  </a:cubicBezTo>
                  <a:cubicBezTo>
                    <a:pt x="387" y="33"/>
                    <a:pt x="387" y="27"/>
                    <a:pt x="387" y="22"/>
                  </a:cubicBezTo>
                  <a:cubicBezTo>
                    <a:pt x="387" y="8"/>
                    <a:pt x="394" y="0"/>
                    <a:pt x="408" y="0"/>
                  </a:cubicBezTo>
                  <a:cubicBezTo>
                    <a:pt x="433" y="0"/>
                    <a:pt x="457" y="0"/>
                    <a:pt x="481" y="0"/>
                  </a:cubicBezTo>
                  <a:cubicBezTo>
                    <a:pt x="495" y="0"/>
                    <a:pt x="502" y="8"/>
                    <a:pt x="503" y="22"/>
                  </a:cubicBezTo>
                  <a:cubicBezTo>
                    <a:pt x="503" y="27"/>
                    <a:pt x="503" y="32"/>
                    <a:pt x="503" y="38"/>
                  </a:cubicBezTo>
                  <a:cubicBezTo>
                    <a:pt x="509" y="38"/>
                    <a:pt x="515" y="39"/>
                    <a:pt x="521" y="39"/>
                  </a:cubicBezTo>
                  <a:cubicBezTo>
                    <a:pt x="541" y="39"/>
                    <a:pt x="556" y="47"/>
                    <a:pt x="568" y="62"/>
                  </a:cubicBezTo>
                  <a:cubicBezTo>
                    <a:pt x="577" y="74"/>
                    <a:pt x="579" y="87"/>
                    <a:pt x="579" y="100"/>
                  </a:cubicBezTo>
                  <a:cubicBezTo>
                    <a:pt x="579" y="130"/>
                    <a:pt x="579" y="159"/>
                    <a:pt x="579" y="189"/>
                  </a:cubicBezTo>
                  <a:cubicBezTo>
                    <a:pt x="579" y="236"/>
                    <a:pt x="580" y="283"/>
                    <a:pt x="579" y="330"/>
                  </a:cubicBezTo>
                  <a:cubicBezTo>
                    <a:pt x="579" y="336"/>
                    <a:pt x="581" y="340"/>
                    <a:pt x="586" y="344"/>
                  </a:cubicBezTo>
                  <a:cubicBezTo>
                    <a:pt x="637" y="383"/>
                    <a:pt x="661" y="435"/>
                    <a:pt x="655" y="499"/>
                  </a:cubicBezTo>
                  <a:cubicBezTo>
                    <a:pt x="647" y="596"/>
                    <a:pt x="561" y="665"/>
                    <a:pt x="467" y="656"/>
                  </a:cubicBezTo>
                  <a:cubicBezTo>
                    <a:pt x="398" y="649"/>
                    <a:pt x="351" y="611"/>
                    <a:pt x="323" y="548"/>
                  </a:cubicBezTo>
                  <a:cubicBezTo>
                    <a:pt x="322" y="545"/>
                    <a:pt x="321" y="543"/>
                    <a:pt x="319" y="540"/>
                  </a:cubicBezTo>
                  <a:cubicBezTo>
                    <a:pt x="316" y="540"/>
                    <a:pt x="312" y="540"/>
                    <a:pt x="308" y="540"/>
                  </a:cubicBezTo>
                  <a:cubicBezTo>
                    <a:pt x="215" y="540"/>
                    <a:pt x="121" y="540"/>
                    <a:pt x="28" y="540"/>
                  </a:cubicBezTo>
                  <a:cubicBezTo>
                    <a:pt x="25" y="540"/>
                    <a:pt x="22" y="540"/>
                    <a:pt x="19" y="540"/>
                  </a:cubicBezTo>
                  <a:cubicBezTo>
                    <a:pt x="8" y="540"/>
                    <a:pt x="1" y="533"/>
                    <a:pt x="0" y="522"/>
                  </a:cubicBezTo>
                  <a:cubicBezTo>
                    <a:pt x="0" y="519"/>
                    <a:pt x="0" y="517"/>
                    <a:pt x="0" y="514"/>
                  </a:cubicBezTo>
                  <a:cubicBezTo>
                    <a:pt x="0" y="377"/>
                    <a:pt x="0" y="240"/>
                    <a:pt x="0" y="103"/>
                  </a:cubicBezTo>
                  <a:cubicBezTo>
                    <a:pt x="0" y="95"/>
                    <a:pt x="0" y="86"/>
                    <a:pt x="3" y="78"/>
                  </a:cubicBezTo>
                  <a:cubicBezTo>
                    <a:pt x="11" y="55"/>
                    <a:pt x="28" y="42"/>
                    <a:pt x="52" y="39"/>
                  </a:cubicBezTo>
                  <a:cubicBezTo>
                    <a:pt x="60" y="38"/>
                    <a:pt x="67" y="39"/>
                    <a:pt x="76" y="39"/>
                  </a:cubicBezTo>
                  <a:close/>
                  <a:moveTo>
                    <a:pt x="38" y="501"/>
                  </a:moveTo>
                  <a:cubicBezTo>
                    <a:pt x="130" y="501"/>
                    <a:pt x="220" y="501"/>
                    <a:pt x="311" y="501"/>
                  </a:cubicBezTo>
                  <a:cubicBezTo>
                    <a:pt x="307" y="439"/>
                    <a:pt x="327" y="386"/>
                    <a:pt x="376" y="347"/>
                  </a:cubicBezTo>
                  <a:cubicBezTo>
                    <a:pt x="425" y="308"/>
                    <a:pt x="481" y="300"/>
                    <a:pt x="541" y="319"/>
                  </a:cubicBezTo>
                  <a:cubicBezTo>
                    <a:pt x="541" y="277"/>
                    <a:pt x="541" y="236"/>
                    <a:pt x="541" y="195"/>
                  </a:cubicBezTo>
                  <a:cubicBezTo>
                    <a:pt x="529" y="193"/>
                    <a:pt x="46" y="194"/>
                    <a:pt x="38" y="196"/>
                  </a:cubicBezTo>
                  <a:cubicBezTo>
                    <a:pt x="38" y="297"/>
                    <a:pt x="38" y="399"/>
                    <a:pt x="38" y="501"/>
                  </a:cubicBezTo>
                  <a:close/>
                  <a:moveTo>
                    <a:pt x="618" y="483"/>
                  </a:moveTo>
                  <a:cubicBezTo>
                    <a:pt x="618" y="409"/>
                    <a:pt x="558" y="348"/>
                    <a:pt x="483" y="348"/>
                  </a:cubicBezTo>
                  <a:cubicBezTo>
                    <a:pt x="409" y="348"/>
                    <a:pt x="349" y="408"/>
                    <a:pt x="349" y="482"/>
                  </a:cubicBezTo>
                  <a:cubicBezTo>
                    <a:pt x="348" y="557"/>
                    <a:pt x="409" y="618"/>
                    <a:pt x="483" y="618"/>
                  </a:cubicBezTo>
                  <a:cubicBezTo>
                    <a:pt x="557" y="618"/>
                    <a:pt x="618" y="558"/>
                    <a:pt x="618" y="483"/>
                  </a:cubicBezTo>
                  <a:close/>
                  <a:moveTo>
                    <a:pt x="189" y="77"/>
                  </a:moveTo>
                  <a:cubicBezTo>
                    <a:pt x="178" y="102"/>
                    <a:pt x="160" y="115"/>
                    <a:pt x="134" y="115"/>
                  </a:cubicBezTo>
                  <a:cubicBezTo>
                    <a:pt x="108" y="115"/>
                    <a:pt x="90" y="101"/>
                    <a:pt x="79" y="77"/>
                  </a:cubicBezTo>
                  <a:cubicBezTo>
                    <a:pt x="75" y="77"/>
                    <a:pt x="72" y="77"/>
                    <a:pt x="68" y="77"/>
                  </a:cubicBezTo>
                  <a:cubicBezTo>
                    <a:pt x="43" y="75"/>
                    <a:pt x="37" y="86"/>
                    <a:pt x="38" y="107"/>
                  </a:cubicBezTo>
                  <a:cubicBezTo>
                    <a:pt x="39" y="119"/>
                    <a:pt x="38" y="131"/>
                    <a:pt x="38" y="143"/>
                  </a:cubicBezTo>
                  <a:cubicBezTo>
                    <a:pt x="38" y="146"/>
                    <a:pt x="38" y="150"/>
                    <a:pt x="38" y="154"/>
                  </a:cubicBezTo>
                  <a:cubicBezTo>
                    <a:pt x="206" y="154"/>
                    <a:pt x="373" y="154"/>
                    <a:pt x="541" y="154"/>
                  </a:cubicBezTo>
                  <a:cubicBezTo>
                    <a:pt x="541" y="134"/>
                    <a:pt x="541" y="114"/>
                    <a:pt x="540" y="94"/>
                  </a:cubicBezTo>
                  <a:cubicBezTo>
                    <a:pt x="540" y="84"/>
                    <a:pt x="533" y="78"/>
                    <a:pt x="523" y="77"/>
                  </a:cubicBezTo>
                  <a:cubicBezTo>
                    <a:pt x="515" y="77"/>
                    <a:pt x="507" y="77"/>
                    <a:pt x="500" y="77"/>
                  </a:cubicBezTo>
                  <a:cubicBezTo>
                    <a:pt x="489" y="101"/>
                    <a:pt x="471" y="115"/>
                    <a:pt x="445" y="115"/>
                  </a:cubicBezTo>
                  <a:cubicBezTo>
                    <a:pt x="419" y="116"/>
                    <a:pt x="401" y="101"/>
                    <a:pt x="390" y="77"/>
                  </a:cubicBezTo>
                  <a:cubicBezTo>
                    <a:pt x="323" y="77"/>
                    <a:pt x="256" y="77"/>
                    <a:pt x="189" y="77"/>
                  </a:cubicBezTo>
                  <a:close/>
                  <a:moveTo>
                    <a:pt x="426" y="39"/>
                  </a:moveTo>
                  <a:cubicBezTo>
                    <a:pt x="426" y="46"/>
                    <a:pt x="425" y="53"/>
                    <a:pt x="426" y="59"/>
                  </a:cubicBezTo>
                  <a:cubicBezTo>
                    <a:pt x="426" y="69"/>
                    <a:pt x="434" y="76"/>
                    <a:pt x="444" y="77"/>
                  </a:cubicBezTo>
                  <a:cubicBezTo>
                    <a:pt x="454" y="78"/>
                    <a:pt x="463" y="71"/>
                    <a:pt x="464" y="60"/>
                  </a:cubicBezTo>
                  <a:cubicBezTo>
                    <a:pt x="465" y="53"/>
                    <a:pt x="464" y="46"/>
                    <a:pt x="464" y="39"/>
                  </a:cubicBezTo>
                  <a:cubicBezTo>
                    <a:pt x="451" y="39"/>
                    <a:pt x="439" y="39"/>
                    <a:pt x="426" y="39"/>
                  </a:cubicBezTo>
                  <a:close/>
                  <a:moveTo>
                    <a:pt x="115" y="39"/>
                  </a:moveTo>
                  <a:cubicBezTo>
                    <a:pt x="115" y="44"/>
                    <a:pt x="115" y="47"/>
                    <a:pt x="115" y="51"/>
                  </a:cubicBezTo>
                  <a:cubicBezTo>
                    <a:pt x="115" y="54"/>
                    <a:pt x="115" y="57"/>
                    <a:pt x="116" y="61"/>
                  </a:cubicBezTo>
                  <a:cubicBezTo>
                    <a:pt x="117" y="70"/>
                    <a:pt x="125" y="77"/>
                    <a:pt x="134" y="77"/>
                  </a:cubicBezTo>
                  <a:cubicBezTo>
                    <a:pt x="143" y="77"/>
                    <a:pt x="151" y="71"/>
                    <a:pt x="153" y="62"/>
                  </a:cubicBezTo>
                  <a:cubicBezTo>
                    <a:pt x="154" y="55"/>
                    <a:pt x="154" y="47"/>
                    <a:pt x="153" y="39"/>
                  </a:cubicBezTo>
                  <a:cubicBezTo>
                    <a:pt x="140" y="39"/>
                    <a:pt x="128" y="39"/>
                    <a:pt x="11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78" name="Freeform 29">
              <a:extLst>
                <a:ext uri="{FF2B5EF4-FFF2-40B4-BE49-F238E27FC236}">
                  <a16:creationId xmlns:a16="http://schemas.microsoft.com/office/drawing/2014/main" id="{7B659125-7F3B-4D80-8D16-C4F4BD5B6134}"/>
                </a:ext>
              </a:extLst>
            </p:cNvPr>
            <p:cNvSpPr>
              <a:spLocks/>
            </p:cNvSpPr>
            <p:nvPr/>
          </p:nvSpPr>
          <p:spPr bwMode="auto">
            <a:xfrm>
              <a:off x="6961188" y="2085976"/>
              <a:ext cx="220663" cy="71438"/>
            </a:xfrm>
            <a:custGeom>
              <a:avLst/>
              <a:gdLst>
                <a:gd name="T0" fmla="*/ 62 w 120"/>
                <a:gd name="T1" fmla="*/ 1 h 39"/>
                <a:gd name="T2" fmla="*/ 99 w 120"/>
                <a:gd name="T3" fmla="*/ 0 h 39"/>
                <a:gd name="T4" fmla="*/ 120 w 120"/>
                <a:gd name="T5" fmla="*/ 20 h 39"/>
                <a:gd name="T6" fmla="*/ 100 w 120"/>
                <a:gd name="T7" fmla="*/ 39 h 39"/>
                <a:gd name="T8" fmla="*/ 21 w 120"/>
                <a:gd name="T9" fmla="*/ 39 h 39"/>
                <a:gd name="T10" fmla="*/ 2 w 120"/>
                <a:gd name="T11" fmla="*/ 23 h 39"/>
                <a:gd name="T12" fmla="*/ 11 w 120"/>
                <a:gd name="T13" fmla="*/ 3 h 39"/>
                <a:gd name="T14" fmla="*/ 22 w 120"/>
                <a:gd name="T15" fmla="*/ 1 h 39"/>
                <a:gd name="T16" fmla="*/ 62 w 120"/>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9">
                  <a:moveTo>
                    <a:pt x="62" y="1"/>
                  </a:moveTo>
                  <a:cubicBezTo>
                    <a:pt x="74" y="1"/>
                    <a:pt x="86" y="1"/>
                    <a:pt x="99" y="0"/>
                  </a:cubicBezTo>
                  <a:cubicBezTo>
                    <a:pt x="111" y="0"/>
                    <a:pt x="119" y="9"/>
                    <a:pt x="120" y="20"/>
                  </a:cubicBezTo>
                  <a:cubicBezTo>
                    <a:pt x="120" y="30"/>
                    <a:pt x="111" y="39"/>
                    <a:pt x="100" y="39"/>
                  </a:cubicBezTo>
                  <a:cubicBezTo>
                    <a:pt x="74" y="39"/>
                    <a:pt x="47" y="39"/>
                    <a:pt x="21" y="39"/>
                  </a:cubicBezTo>
                  <a:cubicBezTo>
                    <a:pt x="11" y="39"/>
                    <a:pt x="4" y="33"/>
                    <a:pt x="2" y="23"/>
                  </a:cubicBezTo>
                  <a:cubicBezTo>
                    <a:pt x="0" y="16"/>
                    <a:pt x="4" y="7"/>
                    <a:pt x="11" y="3"/>
                  </a:cubicBezTo>
                  <a:cubicBezTo>
                    <a:pt x="15" y="1"/>
                    <a:pt x="19" y="1"/>
                    <a:pt x="22" y="1"/>
                  </a:cubicBezTo>
                  <a:cubicBezTo>
                    <a:pt x="35" y="0"/>
                    <a:pt x="48" y="1"/>
                    <a:pt x="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79" name="Freeform 30">
              <a:extLst>
                <a:ext uri="{FF2B5EF4-FFF2-40B4-BE49-F238E27FC236}">
                  <a16:creationId xmlns:a16="http://schemas.microsoft.com/office/drawing/2014/main" id="{E707B331-36F9-44BB-A4B6-D5B949080692}"/>
                </a:ext>
              </a:extLst>
            </p:cNvPr>
            <p:cNvSpPr>
              <a:spLocks/>
            </p:cNvSpPr>
            <p:nvPr/>
          </p:nvSpPr>
          <p:spPr bwMode="auto">
            <a:xfrm>
              <a:off x="6964363" y="2227263"/>
              <a:ext cx="222250" cy="71438"/>
            </a:xfrm>
            <a:custGeom>
              <a:avLst/>
              <a:gdLst>
                <a:gd name="T0" fmla="*/ 60 w 122"/>
                <a:gd name="T1" fmla="*/ 0 h 39"/>
                <a:gd name="T2" fmla="*/ 98 w 122"/>
                <a:gd name="T3" fmla="*/ 0 h 39"/>
                <a:gd name="T4" fmla="*/ 116 w 122"/>
                <a:gd name="T5" fmla="*/ 10 h 39"/>
                <a:gd name="T6" fmla="*/ 104 w 122"/>
                <a:gd name="T7" fmla="*/ 38 h 39"/>
                <a:gd name="T8" fmla="*/ 94 w 122"/>
                <a:gd name="T9" fmla="*/ 39 h 39"/>
                <a:gd name="T10" fmla="*/ 25 w 122"/>
                <a:gd name="T11" fmla="*/ 39 h 39"/>
                <a:gd name="T12" fmla="*/ 17 w 122"/>
                <a:gd name="T13" fmla="*/ 38 h 39"/>
                <a:gd name="T14" fmla="*/ 0 w 122"/>
                <a:gd name="T15" fmla="*/ 19 h 39"/>
                <a:gd name="T16" fmla="*/ 18 w 122"/>
                <a:gd name="T17" fmla="*/ 1 h 39"/>
                <a:gd name="T18" fmla="*/ 38 w 122"/>
                <a:gd name="T19" fmla="*/ 0 h 39"/>
                <a:gd name="T20" fmla="*/ 60 w 122"/>
                <a:gd name="T21" fmla="*/ 0 h 39"/>
                <a:gd name="T22" fmla="*/ 60 w 122"/>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39">
                  <a:moveTo>
                    <a:pt x="60" y="0"/>
                  </a:moveTo>
                  <a:cubicBezTo>
                    <a:pt x="73" y="0"/>
                    <a:pt x="86" y="0"/>
                    <a:pt x="98" y="0"/>
                  </a:cubicBezTo>
                  <a:cubicBezTo>
                    <a:pt x="106" y="0"/>
                    <a:pt x="112" y="4"/>
                    <a:pt x="116" y="10"/>
                  </a:cubicBezTo>
                  <a:cubicBezTo>
                    <a:pt x="122" y="21"/>
                    <a:pt x="116" y="35"/>
                    <a:pt x="104" y="38"/>
                  </a:cubicBezTo>
                  <a:cubicBezTo>
                    <a:pt x="101" y="39"/>
                    <a:pt x="97" y="39"/>
                    <a:pt x="94" y="39"/>
                  </a:cubicBezTo>
                  <a:cubicBezTo>
                    <a:pt x="71" y="39"/>
                    <a:pt x="48" y="39"/>
                    <a:pt x="25" y="39"/>
                  </a:cubicBezTo>
                  <a:cubicBezTo>
                    <a:pt x="22" y="39"/>
                    <a:pt x="20" y="39"/>
                    <a:pt x="17" y="38"/>
                  </a:cubicBezTo>
                  <a:cubicBezTo>
                    <a:pt x="7" y="37"/>
                    <a:pt x="0" y="29"/>
                    <a:pt x="0" y="19"/>
                  </a:cubicBezTo>
                  <a:cubicBezTo>
                    <a:pt x="1" y="10"/>
                    <a:pt x="8" y="2"/>
                    <a:pt x="18" y="1"/>
                  </a:cubicBezTo>
                  <a:cubicBezTo>
                    <a:pt x="25" y="0"/>
                    <a:pt x="31" y="0"/>
                    <a:pt x="38" y="0"/>
                  </a:cubicBezTo>
                  <a:cubicBezTo>
                    <a:pt x="45" y="0"/>
                    <a:pt x="53" y="0"/>
                    <a:pt x="60" y="0"/>
                  </a:cubicBezTo>
                  <a:cubicBezTo>
                    <a:pt x="60" y="0"/>
                    <a:pt x="60"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0" name="Freeform 31">
              <a:extLst>
                <a:ext uri="{FF2B5EF4-FFF2-40B4-BE49-F238E27FC236}">
                  <a16:creationId xmlns:a16="http://schemas.microsoft.com/office/drawing/2014/main" id="{5FDDE0E9-FA66-415C-9760-1A0F585F6798}"/>
                </a:ext>
              </a:extLst>
            </p:cNvPr>
            <p:cNvSpPr>
              <a:spLocks/>
            </p:cNvSpPr>
            <p:nvPr/>
          </p:nvSpPr>
          <p:spPr bwMode="auto">
            <a:xfrm>
              <a:off x="6680200" y="2366963"/>
              <a:ext cx="217488" cy="71438"/>
            </a:xfrm>
            <a:custGeom>
              <a:avLst/>
              <a:gdLst>
                <a:gd name="T0" fmla="*/ 59 w 119"/>
                <a:gd name="T1" fmla="*/ 39 h 39"/>
                <a:gd name="T2" fmla="*/ 25 w 119"/>
                <a:gd name="T3" fmla="*/ 39 h 39"/>
                <a:gd name="T4" fmla="*/ 16 w 119"/>
                <a:gd name="T5" fmla="*/ 38 h 39"/>
                <a:gd name="T6" fmla="*/ 2 w 119"/>
                <a:gd name="T7" fmla="*/ 17 h 39"/>
                <a:gd name="T8" fmla="*/ 20 w 119"/>
                <a:gd name="T9" fmla="*/ 1 h 39"/>
                <a:gd name="T10" fmla="*/ 53 w 119"/>
                <a:gd name="T11" fmla="*/ 1 h 39"/>
                <a:gd name="T12" fmla="*/ 97 w 119"/>
                <a:gd name="T13" fmla="*/ 1 h 39"/>
                <a:gd name="T14" fmla="*/ 116 w 119"/>
                <a:gd name="T15" fmla="*/ 15 h 39"/>
                <a:gd name="T16" fmla="*/ 97 w 119"/>
                <a:gd name="T17" fmla="*/ 39 h 39"/>
                <a:gd name="T18" fmla="*/ 59 w 119"/>
                <a:gd name="T19" fmla="*/ 39 h 39"/>
                <a:gd name="T20" fmla="*/ 59 w 119"/>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39">
                  <a:moveTo>
                    <a:pt x="59" y="39"/>
                  </a:moveTo>
                  <a:cubicBezTo>
                    <a:pt x="48" y="39"/>
                    <a:pt x="36" y="39"/>
                    <a:pt x="25" y="39"/>
                  </a:cubicBezTo>
                  <a:cubicBezTo>
                    <a:pt x="22" y="39"/>
                    <a:pt x="19" y="39"/>
                    <a:pt x="16" y="38"/>
                  </a:cubicBezTo>
                  <a:cubicBezTo>
                    <a:pt x="6" y="35"/>
                    <a:pt x="0" y="26"/>
                    <a:pt x="2" y="17"/>
                  </a:cubicBezTo>
                  <a:cubicBezTo>
                    <a:pt x="3" y="8"/>
                    <a:pt x="10" y="1"/>
                    <a:pt x="20" y="1"/>
                  </a:cubicBezTo>
                  <a:cubicBezTo>
                    <a:pt x="31" y="0"/>
                    <a:pt x="42" y="1"/>
                    <a:pt x="53" y="1"/>
                  </a:cubicBezTo>
                  <a:cubicBezTo>
                    <a:pt x="68" y="0"/>
                    <a:pt x="83" y="0"/>
                    <a:pt x="97" y="1"/>
                  </a:cubicBezTo>
                  <a:cubicBezTo>
                    <a:pt x="107" y="1"/>
                    <a:pt x="114" y="6"/>
                    <a:pt x="116" y="15"/>
                  </a:cubicBezTo>
                  <a:cubicBezTo>
                    <a:pt x="119" y="27"/>
                    <a:pt x="111" y="38"/>
                    <a:pt x="97" y="39"/>
                  </a:cubicBezTo>
                  <a:cubicBezTo>
                    <a:pt x="84" y="39"/>
                    <a:pt x="72" y="39"/>
                    <a:pt x="59" y="39"/>
                  </a:cubicBezTo>
                  <a:cubicBezTo>
                    <a:pt x="59" y="39"/>
                    <a:pt x="59" y="39"/>
                    <a:pt x="5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1" name="Freeform 32">
              <a:extLst>
                <a:ext uri="{FF2B5EF4-FFF2-40B4-BE49-F238E27FC236}">
                  <a16:creationId xmlns:a16="http://schemas.microsoft.com/office/drawing/2014/main" id="{FC14EEC6-7E7E-4DB7-A4D5-C66036EBDE01}"/>
                </a:ext>
              </a:extLst>
            </p:cNvPr>
            <p:cNvSpPr>
              <a:spLocks/>
            </p:cNvSpPr>
            <p:nvPr/>
          </p:nvSpPr>
          <p:spPr bwMode="auto">
            <a:xfrm>
              <a:off x="6681788" y="2227263"/>
              <a:ext cx="214313" cy="71438"/>
            </a:xfrm>
            <a:custGeom>
              <a:avLst/>
              <a:gdLst>
                <a:gd name="T0" fmla="*/ 59 w 117"/>
                <a:gd name="T1" fmla="*/ 0 h 39"/>
                <a:gd name="T2" fmla="*/ 95 w 117"/>
                <a:gd name="T3" fmla="*/ 0 h 39"/>
                <a:gd name="T4" fmla="*/ 110 w 117"/>
                <a:gd name="T5" fmla="*/ 6 h 39"/>
                <a:gd name="T6" fmla="*/ 115 w 117"/>
                <a:gd name="T7" fmla="*/ 25 h 39"/>
                <a:gd name="T8" fmla="*/ 101 w 117"/>
                <a:gd name="T9" fmla="*/ 38 h 39"/>
                <a:gd name="T10" fmla="*/ 94 w 117"/>
                <a:gd name="T11" fmla="*/ 39 h 39"/>
                <a:gd name="T12" fmla="*/ 22 w 117"/>
                <a:gd name="T13" fmla="*/ 39 h 39"/>
                <a:gd name="T14" fmla="*/ 17 w 117"/>
                <a:gd name="T15" fmla="*/ 38 h 39"/>
                <a:gd name="T16" fmla="*/ 1 w 117"/>
                <a:gd name="T17" fmla="*/ 19 h 39"/>
                <a:gd name="T18" fmla="*/ 18 w 117"/>
                <a:gd name="T19" fmla="*/ 1 h 39"/>
                <a:gd name="T20" fmla="*/ 34 w 117"/>
                <a:gd name="T21" fmla="*/ 0 h 39"/>
                <a:gd name="T22" fmla="*/ 59 w 117"/>
                <a:gd name="T23" fmla="*/ 0 h 39"/>
                <a:gd name="T24" fmla="*/ 59 w 117"/>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39">
                  <a:moveTo>
                    <a:pt x="59" y="0"/>
                  </a:moveTo>
                  <a:cubicBezTo>
                    <a:pt x="71" y="0"/>
                    <a:pt x="83" y="0"/>
                    <a:pt x="95" y="0"/>
                  </a:cubicBezTo>
                  <a:cubicBezTo>
                    <a:pt x="101" y="0"/>
                    <a:pt x="106" y="2"/>
                    <a:pt x="110" y="6"/>
                  </a:cubicBezTo>
                  <a:cubicBezTo>
                    <a:pt x="116" y="11"/>
                    <a:pt x="117" y="18"/>
                    <a:pt x="115" y="25"/>
                  </a:cubicBezTo>
                  <a:cubicBezTo>
                    <a:pt x="113" y="32"/>
                    <a:pt x="108" y="37"/>
                    <a:pt x="101" y="38"/>
                  </a:cubicBezTo>
                  <a:cubicBezTo>
                    <a:pt x="99" y="39"/>
                    <a:pt x="96" y="39"/>
                    <a:pt x="94" y="39"/>
                  </a:cubicBezTo>
                  <a:cubicBezTo>
                    <a:pt x="70" y="39"/>
                    <a:pt x="46" y="39"/>
                    <a:pt x="22" y="39"/>
                  </a:cubicBezTo>
                  <a:cubicBezTo>
                    <a:pt x="20" y="39"/>
                    <a:pt x="18" y="39"/>
                    <a:pt x="17" y="38"/>
                  </a:cubicBezTo>
                  <a:cubicBezTo>
                    <a:pt x="7" y="37"/>
                    <a:pt x="0" y="28"/>
                    <a:pt x="1" y="19"/>
                  </a:cubicBezTo>
                  <a:cubicBezTo>
                    <a:pt x="1" y="10"/>
                    <a:pt x="8" y="2"/>
                    <a:pt x="18" y="1"/>
                  </a:cubicBezTo>
                  <a:cubicBezTo>
                    <a:pt x="23" y="0"/>
                    <a:pt x="29" y="0"/>
                    <a:pt x="34" y="0"/>
                  </a:cubicBezTo>
                  <a:cubicBezTo>
                    <a:pt x="42" y="0"/>
                    <a:pt x="51" y="0"/>
                    <a:pt x="59" y="0"/>
                  </a:cubicBezTo>
                  <a:cubicBezTo>
                    <a:pt x="59" y="0"/>
                    <a:pt x="59"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2" name="Freeform 33">
              <a:extLst>
                <a:ext uri="{FF2B5EF4-FFF2-40B4-BE49-F238E27FC236}">
                  <a16:creationId xmlns:a16="http://schemas.microsoft.com/office/drawing/2014/main" id="{A9AB26AA-B44C-4185-8F89-6621EBAAD85C}"/>
                </a:ext>
              </a:extLst>
            </p:cNvPr>
            <p:cNvSpPr>
              <a:spLocks/>
            </p:cNvSpPr>
            <p:nvPr/>
          </p:nvSpPr>
          <p:spPr bwMode="auto">
            <a:xfrm>
              <a:off x="6680200" y="2085976"/>
              <a:ext cx="214313" cy="71438"/>
            </a:xfrm>
            <a:custGeom>
              <a:avLst/>
              <a:gdLst>
                <a:gd name="T0" fmla="*/ 59 w 117"/>
                <a:gd name="T1" fmla="*/ 1 h 39"/>
                <a:gd name="T2" fmla="*/ 96 w 117"/>
                <a:gd name="T3" fmla="*/ 0 h 39"/>
                <a:gd name="T4" fmla="*/ 117 w 117"/>
                <a:gd name="T5" fmla="*/ 19 h 39"/>
                <a:gd name="T6" fmla="*/ 97 w 117"/>
                <a:gd name="T7" fmla="*/ 39 h 39"/>
                <a:gd name="T8" fmla="*/ 21 w 117"/>
                <a:gd name="T9" fmla="*/ 39 h 39"/>
                <a:gd name="T10" fmla="*/ 2 w 117"/>
                <a:gd name="T11" fmla="*/ 23 h 39"/>
                <a:gd name="T12" fmla="*/ 12 w 117"/>
                <a:gd name="T13" fmla="*/ 3 h 39"/>
                <a:gd name="T14" fmla="*/ 23 w 117"/>
                <a:gd name="T15" fmla="*/ 1 h 39"/>
                <a:gd name="T16" fmla="*/ 59 w 117"/>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
                  <a:moveTo>
                    <a:pt x="59" y="1"/>
                  </a:moveTo>
                  <a:cubicBezTo>
                    <a:pt x="71" y="1"/>
                    <a:pt x="84" y="1"/>
                    <a:pt x="96" y="0"/>
                  </a:cubicBezTo>
                  <a:cubicBezTo>
                    <a:pt x="108" y="0"/>
                    <a:pt x="117" y="9"/>
                    <a:pt x="117" y="19"/>
                  </a:cubicBezTo>
                  <a:cubicBezTo>
                    <a:pt x="117" y="30"/>
                    <a:pt x="109" y="39"/>
                    <a:pt x="97" y="39"/>
                  </a:cubicBezTo>
                  <a:cubicBezTo>
                    <a:pt x="72" y="39"/>
                    <a:pt x="46" y="39"/>
                    <a:pt x="21" y="39"/>
                  </a:cubicBezTo>
                  <a:cubicBezTo>
                    <a:pt x="11" y="39"/>
                    <a:pt x="4" y="32"/>
                    <a:pt x="2" y="23"/>
                  </a:cubicBezTo>
                  <a:cubicBezTo>
                    <a:pt x="0" y="16"/>
                    <a:pt x="4" y="7"/>
                    <a:pt x="12" y="3"/>
                  </a:cubicBezTo>
                  <a:cubicBezTo>
                    <a:pt x="15" y="1"/>
                    <a:pt x="19" y="1"/>
                    <a:pt x="23" y="1"/>
                  </a:cubicBezTo>
                  <a:cubicBezTo>
                    <a:pt x="35" y="0"/>
                    <a:pt x="47" y="1"/>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3" name="Freeform 34">
              <a:extLst>
                <a:ext uri="{FF2B5EF4-FFF2-40B4-BE49-F238E27FC236}">
                  <a16:creationId xmlns:a16="http://schemas.microsoft.com/office/drawing/2014/main" id="{3ED7ED9C-98E0-4822-AADF-F1E3C3BE9035}"/>
                </a:ext>
              </a:extLst>
            </p:cNvPr>
            <p:cNvSpPr>
              <a:spLocks/>
            </p:cNvSpPr>
            <p:nvPr/>
          </p:nvSpPr>
          <p:spPr bwMode="auto">
            <a:xfrm>
              <a:off x="7250113" y="2085976"/>
              <a:ext cx="214313" cy="71438"/>
            </a:xfrm>
            <a:custGeom>
              <a:avLst/>
              <a:gdLst>
                <a:gd name="T0" fmla="*/ 59 w 117"/>
                <a:gd name="T1" fmla="*/ 1 h 39"/>
                <a:gd name="T2" fmla="*/ 96 w 117"/>
                <a:gd name="T3" fmla="*/ 0 h 39"/>
                <a:gd name="T4" fmla="*/ 117 w 117"/>
                <a:gd name="T5" fmla="*/ 19 h 39"/>
                <a:gd name="T6" fmla="*/ 98 w 117"/>
                <a:gd name="T7" fmla="*/ 39 h 39"/>
                <a:gd name="T8" fmla="*/ 88 w 117"/>
                <a:gd name="T9" fmla="*/ 39 h 39"/>
                <a:gd name="T10" fmla="*/ 26 w 117"/>
                <a:gd name="T11" fmla="*/ 39 h 39"/>
                <a:gd name="T12" fmla="*/ 14 w 117"/>
                <a:gd name="T13" fmla="*/ 37 h 39"/>
                <a:gd name="T14" fmla="*/ 1 w 117"/>
                <a:gd name="T15" fmla="*/ 17 h 39"/>
                <a:gd name="T16" fmla="*/ 19 w 117"/>
                <a:gd name="T17" fmla="*/ 1 h 39"/>
                <a:gd name="T18" fmla="*/ 59 w 117"/>
                <a:gd name="T19" fmla="*/ 1 h 39"/>
                <a:gd name="T20" fmla="*/ 59 w 117"/>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9">
                  <a:moveTo>
                    <a:pt x="59" y="1"/>
                  </a:moveTo>
                  <a:cubicBezTo>
                    <a:pt x="72" y="1"/>
                    <a:pt x="84" y="1"/>
                    <a:pt x="96" y="0"/>
                  </a:cubicBezTo>
                  <a:cubicBezTo>
                    <a:pt x="109" y="0"/>
                    <a:pt x="116" y="10"/>
                    <a:pt x="117" y="19"/>
                  </a:cubicBezTo>
                  <a:cubicBezTo>
                    <a:pt x="117" y="29"/>
                    <a:pt x="109" y="38"/>
                    <a:pt x="98" y="39"/>
                  </a:cubicBezTo>
                  <a:cubicBezTo>
                    <a:pt x="95" y="39"/>
                    <a:pt x="91" y="39"/>
                    <a:pt x="88" y="39"/>
                  </a:cubicBezTo>
                  <a:cubicBezTo>
                    <a:pt x="68" y="39"/>
                    <a:pt x="47" y="39"/>
                    <a:pt x="26" y="39"/>
                  </a:cubicBezTo>
                  <a:cubicBezTo>
                    <a:pt x="22" y="39"/>
                    <a:pt x="18" y="39"/>
                    <a:pt x="14" y="37"/>
                  </a:cubicBezTo>
                  <a:cubicBezTo>
                    <a:pt x="5" y="34"/>
                    <a:pt x="0" y="26"/>
                    <a:pt x="1" y="17"/>
                  </a:cubicBezTo>
                  <a:cubicBezTo>
                    <a:pt x="3" y="8"/>
                    <a:pt x="10" y="1"/>
                    <a:pt x="19" y="1"/>
                  </a:cubicBezTo>
                  <a:cubicBezTo>
                    <a:pt x="32" y="0"/>
                    <a:pt x="46" y="1"/>
                    <a:pt x="59" y="1"/>
                  </a:cubicBezTo>
                  <a:cubicBezTo>
                    <a:pt x="59" y="1"/>
                    <a:pt x="59" y="1"/>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4" name="Freeform 35">
              <a:extLst>
                <a:ext uri="{FF2B5EF4-FFF2-40B4-BE49-F238E27FC236}">
                  <a16:creationId xmlns:a16="http://schemas.microsoft.com/office/drawing/2014/main" id="{63C0B6D7-8C92-4FC0-9662-3F9AE69B21C3}"/>
                </a:ext>
              </a:extLst>
            </p:cNvPr>
            <p:cNvSpPr>
              <a:spLocks/>
            </p:cNvSpPr>
            <p:nvPr/>
          </p:nvSpPr>
          <p:spPr bwMode="auto">
            <a:xfrm>
              <a:off x="7392988" y="2363788"/>
              <a:ext cx="209550" cy="215900"/>
            </a:xfrm>
            <a:custGeom>
              <a:avLst/>
              <a:gdLst>
                <a:gd name="T0" fmla="*/ 39 w 115"/>
                <a:gd name="T1" fmla="*/ 79 h 118"/>
                <a:gd name="T2" fmla="*/ 88 w 115"/>
                <a:gd name="T3" fmla="*/ 79 h 118"/>
                <a:gd name="T4" fmla="*/ 98 w 115"/>
                <a:gd name="T5" fmla="*/ 80 h 118"/>
                <a:gd name="T6" fmla="*/ 115 w 115"/>
                <a:gd name="T7" fmla="*/ 99 h 118"/>
                <a:gd name="T8" fmla="*/ 98 w 115"/>
                <a:gd name="T9" fmla="*/ 117 h 118"/>
                <a:gd name="T10" fmla="*/ 92 w 115"/>
                <a:gd name="T11" fmla="*/ 118 h 118"/>
                <a:gd name="T12" fmla="*/ 23 w 115"/>
                <a:gd name="T13" fmla="*/ 118 h 118"/>
                <a:gd name="T14" fmla="*/ 0 w 115"/>
                <a:gd name="T15" fmla="*/ 95 h 118"/>
                <a:gd name="T16" fmla="*/ 0 w 115"/>
                <a:gd name="T17" fmla="*/ 22 h 118"/>
                <a:gd name="T18" fmla="*/ 23 w 115"/>
                <a:gd name="T19" fmla="*/ 3 h 118"/>
                <a:gd name="T20" fmla="*/ 39 w 115"/>
                <a:gd name="T21" fmla="*/ 23 h 118"/>
                <a:gd name="T22" fmla="*/ 39 w 115"/>
                <a:gd name="T23" fmla="*/ 69 h 118"/>
                <a:gd name="T24" fmla="*/ 39 w 115"/>
                <a:gd name="T25"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8">
                  <a:moveTo>
                    <a:pt x="39" y="79"/>
                  </a:moveTo>
                  <a:cubicBezTo>
                    <a:pt x="56" y="79"/>
                    <a:pt x="72" y="79"/>
                    <a:pt x="88" y="79"/>
                  </a:cubicBezTo>
                  <a:cubicBezTo>
                    <a:pt x="91" y="79"/>
                    <a:pt x="94" y="79"/>
                    <a:pt x="98" y="80"/>
                  </a:cubicBezTo>
                  <a:cubicBezTo>
                    <a:pt x="108" y="81"/>
                    <a:pt x="115" y="89"/>
                    <a:pt x="115" y="99"/>
                  </a:cubicBezTo>
                  <a:cubicBezTo>
                    <a:pt x="115" y="108"/>
                    <a:pt x="108" y="116"/>
                    <a:pt x="98" y="117"/>
                  </a:cubicBezTo>
                  <a:cubicBezTo>
                    <a:pt x="96" y="118"/>
                    <a:pt x="94" y="118"/>
                    <a:pt x="92" y="118"/>
                  </a:cubicBezTo>
                  <a:cubicBezTo>
                    <a:pt x="69" y="118"/>
                    <a:pt x="46" y="117"/>
                    <a:pt x="23" y="118"/>
                  </a:cubicBezTo>
                  <a:cubicBezTo>
                    <a:pt x="8" y="118"/>
                    <a:pt x="0" y="109"/>
                    <a:pt x="0" y="95"/>
                  </a:cubicBezTo>
                  <a:cubicBezTo>
                    <a:pt x="1" y="71"/>
                    <a:pt x="0" y="46"/>
                    <a:pt x="0" y="22"/>
                  </a:cubicBezTo>
                  <a:cubicBezTo>
                    <a:pt x="1" y="9"/>
                    <a:pt x="11" y="0"/>
                    <a:pt x="23" y="3"/>
                  </a:cubicBezTo>
                  <a:cubicBezTo>
                    <a:pt x="32" y="5"/>
                    <a:pt x="38" y="13"/>
                    <a:pt x="39" y="23"/>
                  </a:cubicBezTo>
                  <a:cubicBezTo>
                    <a:pt x="39" y="38"/>
                    <a:pt x="39" y="54"/>
                    <a:pt x="39" y="69"/>
                  </a:cubicBezTo>
                  <a:cubicBezTo>
                    <a:pt x="39" y="72"/>
                    <a:pt x="39" y="75"/>
                    <a:pt x="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85" name="Group 84">
            <a:extLst>
              <a:ext uri="{FF2B5EF4-FFF2-40B4-BE49-F238E27FC236}">
                <a16:creationId xmlns:a16="http://schemas.microsoft.com/office/drawing/2014/main" id="{79FEE2C8-2316-4EA4-BE4F-CBCF285F306E}"/>
              </a:ext>
            </a:extLst>
          </p:cNvPr>
          <p:cNvGrpSpPr/>
          <p:nvPr/>
        </p:nvGrpSpPr>
        <p:grpSpPr>
          <a:xfrm>
            <a:off x="5215000" y="3795176"/>
            <a:ext cx="447550" cy="454489"/>
            <a:chOff x="8270875" y="1552576"/>
            <a:chExt cx="1228725" cy="1247775"/>
          </a:xfrm>
          <a:solidFill>
            <a:schemeClr val="bg1"/>
          </a:solidFill>
        </p:grpSpPr>
        <p:sp>
          <p:nvSpPr>
            <p:cNvPr id="86" name="Freeform 6">
              <a:extLst>
                <a:ext uri="{FF2B5EF4-FFF2-40B4-BE49-F238E27FC236}">
                  <a16:creationId xmlns:a16="http://schemas.microsoft.com/office/drawing/2014/main" id="{E8E38A0F-7355-4952-9227-69ED2522B313}"/>
                </a:ext>
              </a:extLst>
            </p:cNvPr>
            <p:cNvSpPr>
              <a:spLocks noEditPoints="1"/>
            </p:cNvSpPr>
            <p:nvPr/>
          </p:nvSpPr>
          <p:spPr bwMode="auto">
            <a:xfrm>
              <a:off x="8270875" y="1552576"/>
              <a:ext cx="1228725" cy="1247775"/>
            </a:xfrm>
            <a:custGeom>
              <a:avLst/>
              <a:gdLst>
                <a:gd name="T0" fmla="*/ 671 w 671"/>
                <a:gd name="T1" fmla="*/ 269 h 681"/>
                <a:gd name="T2" fmla="*/ 670 w 671"/>
                <a:gd name="T3" fmla="*/ 274 h 681"/>
                <a:gd name="T4" fmla="*/ 515 w 671"/>
                <a:gd name="T5" fmla="*/ 463 h 681"/>
                <a:gd name="T6" fmla="*/ 397 w 671"/>
                <a:gd name="T7" fmla="*/ 471 h 681"/>
                <a:gd name="T8" fmla="*/ 294 w 671"/>
                <a:gd name="T9" fmla="*/ 425 h 681"/>
                <a:gd name="T10" fmla="*/ 290 w 671"/>
                <a:gd name="T11" fmla="*/ 422 h 681"/>
                <a:gd name="T12" fmla="*/ 289 w 671"/>
                <a:gd name="T13" fmla="*/ 421 h 681"/>
                <a:gd name="T14" fmla="*/ 243 w 671"/>
                <a:gd name="T15" fmla="*/ 469 h 681"/>
                <a:gd name="T16" fmla="*/ 245 w 671"/>
                <a:gd name="T17" fmla="*/ 476 h 681"/>
                <a:gd name="T18" fmla="*/ 230 w 671"/>
                <a:gd name="T19" fmla="*/ 542 h 681"/>
                <a:gd name="T20" fmla="*/ 128 w 671"/>
                <a:gd name="T21" fmla="*/ 644 h 681"/>
                <a:gd name="T22" fmla="*/ 114 w 671"/>
                <a:gd name="T23" fmla="*/ 658 h 681"/>
                <a:gd name="T24" fmla="*/ 35 w 671"/>
                <a:gd name="T25" fmla="*/ 665 h 681"/>
                <a:gd name="T26" fmla="*/ 8 w 671"/>
                <a:gd name="T27" fmla="*/ 592 h 681"/>
                <a:gd name="T28" fmla="*/ 27 w 671"/>
                <a:gd name="T29" fmla="*/ 564 h 681"/>
                <a:gd name="T30" fmla="*/ 82 w 671"/>
                <a:gd name="T31" fmla="*/ 508 h 681"/>
                <a:gd name="T32" fmla="*/ 136 w 671"/>
                <a:gd name="T33" fmla="*/ 454 h 681"/>
                <a:gd name="T34" fmla="*/ 196 w 671"/>
                <a:gd name="T35" fmla="*/ 434 h 681"/>
                <a:gd name="T36" fmla="*/ 213 w 671"/>
                <a:gd name="T37" fmla="*/ 439 h 681"/>
                <a:gd name="T38" fmla="*/ 260 w 671"/>
                <a:gd name="T39" fmla="*/ 392 h 681"/>
                <a:gd name="T40" fmla="*/ 244 w 671"/>
                <a:gd name="T41" fmla="*/ 370 h 681"/>
                <a:gd name="T42" fmla="*/ 208 w 671"/>
                <a:gd name="T43" fmla="*/ 216 h 681"/>
                <a:gd name="T44" fmla="*/ 341 w 671"/>
                <a:gd name="T45" fmla="*/ 31 h 681"/>
                <a:gd name="T46" fmla="*/ 522 w 671"/>
                <a:gd name="T47" fmla="*/ 24 h 681"/>
                <a:gd name="T48" fmla="*/ 667 w 671"/>
                <a:gd name="T49" fmla="*/ 191 h 681"/>
                <a:gd name="T50" fmla="*/ 671 w 671"/>
                <a:gd name="T51" fmla="*/ 215 h 681"/>
                <a:gd name="T52" fmla="*/ 671 w 671"/>
                <a:gd name="T53" fmla="*/ 269 h 681"/>
                <a:gd name="T54" fmla="*/ 439 w 671"/>
                <a:gd name="T55" fmla="*/ 48 h 681"/>
                <a:gd name="T56" fmla="*/ 245 w 671"/>
                <a:gd name="T57" fmla="*/ 242 h 681"/>
                <a:gd name="T58" fmla="*/ 439 w 671"/>
                <a:gd name="T59" fmla="*/ 436 h 681"/>
                <a:gd name="T60" fmla="*/ 633 w 671"/>
                <a:gd name="T61" fmla="*/ 242 h 681"/>
                <a:gd name="T62" fmla="*/ 439 w 671"/>
                <a:gd name="T63" fmla="*/ 48 h 681"/>
                <a:gd name="T64" fmla="*/ 70 w 671"/>
                <a:gd name="T65" fmla="*/ 636 h 681"/>
                <a:gd name="T66" fmla="*/ 74 w 671"/>
                <a:gd name="T67" fmla="*/ 636 h 681"/>
                <a:gd name="T68" fmla="*/ 93 w 671"/>
                <a:gd name="T69" fmla="*/ 624 h 681"/>
                <a:gd name="T70" fmla="*/ 168 w 671"/>
                <a:gd name="T71" fmla="*/ 549 h 681"/>
                <a:gd name="T72" fmla="*/ 203 w 671"/>
                <a:gd name="T73" fmla="*/ 513 h 681"/>
                <a:gd name="T74" fmla="*/ 203 w 671"/>
                <a:gd name="T75" fmla="*/ 480 h 681"/>
                <a:gd name="T76" fmla="*/ 169 w 671"/>
                <a:gd name="T77" fmla="*/ 477 h 681"/>
                <a:gd name="T78" fmla="*/ 163 w 671"/>
                <a:gd name="T79" fmla="*/ 483 h 681"/>
                <a:gd name="T80" fmla="*/ 82 w 671"/>
                <a:gd name="T81" fmla="*/ 563 h 681"/>
                <a:gd name="T82" fmla="*/ 51 w 671"/>
                <a:gd name="T83" fmla="*/ 595 h 681"/>
                <a:gd name="T84" fmla="*/ 47 w 671"/>
                <a:gd name="T85" fmla="*/ 621 h 681"/>
                <a:gd name="T86" fmla="*/ 70 w 671"/>
                <a:gd name="T87" fmla="*/ 63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1" h="681">
                  <a:moveTo>
                    <a:pt x="671" y="269"/>
                  </a:moveTo>
                  <a:cubicBezTo>
                    <a:pt x="671" y="271"/>
                    <a:pt x="670" y="272"/>
                    <a:pt x="670" y="274"/>
                  </a:cubicBezTo>
                  <a:cubicBezTo>
                    <a:pt x="661" y="358"/>
                    <a:pt x="598" y="435"/>
                    <a:pt x="515" y="463"/>
                  </a:cubicBezTo>
                  <a:cubicBezTo>
                    <a:pt x="476" y="476"/>
                    <a:pt x="437" y="479"/>
                    <a:pt x="397" y="471"/>
                  </a:cubicBezTo>
                  <a:cubicBezTo>
                    <a:pt x="359" y="464"/>
                    <a:pt x="324" y="449"/>
                    <a:pt x="294" y="425"/>
                  </a:cubicBezTo>
                  <a:cubicBezTo>
                    <a:pt x="293" y="424"/>
                    <a:pt x="291" y="423"/>
                    <a:pt x="290" y="422"/>
                  </a:cubicBezTo>
                  <a:cubicBezTo>
                    <a:pt x="290" y="422"/>
                    <a:pt x="290" y="422"/>
                    <a:pt x="289" y="421"/>
                  </a:cubicBezTo>
                  <a:cubicBezTo>
                    <a:pt x="274" y="437"/>
                    <a:pt x="259" y="453"/>
                    <a:pt x="243" y="469"/>
                  </a:cubicBezTo>
                  <a:cubicBezTo>
                    <a:pt x="243" y="470"/>
                    <a:pt x="244" y="473"/>
                    <a:pt x="245" y="476"/>
                  </a:cubicBezTo>
                  <a:cubicBezTo>
                    <a:pt x="253" y="501"/>
                    <a:pt x="248" y="523"/>
                    <a:pt x="230" y="542"/>
                  </a:cubicBezTo>
                  <a:cubicBezTo>
                    <a:pt x="196" y="576"/>
                    <a:pt x="162" y="610"/>
                    <a:pt x="128" y="644"/>
                  </a:cubicBezTo>
                  <a:cubicBezTo>
                    <a:pt x="124" y="649"/>
                    <a:pt x="119" y="653"/>
                    <a:pt x="114" y="658"/>
                  </a:cubicBezTo>
                  <a:cubicBezTo>
                    <a:pt x="92" y="678"/>
                    <a:pt x="60" y="681"/>
                    <a:pt x="35" y="665"/>
                  </a:cubicBezTo>
                  <a:cubicBezTo>
                    <a:pt x="11" y="650"/>
                    <a:pt x="0" y="620"/>
                    <a:pt x="8" y="592"/>
                  </a:cubicBezTo>
                  <a:cubicBezTo>
                    <a:pt x="12" y="581"/>
                    <a:pt x="18" y="572"/>
                    <a:pt x="27" y="564"/>
                  </a:cubicBezTo>
                  <a:cubicBezTo>
                    <a:pt x="45" y="545"/>
                    <a:pt x="64" y="526"/>
                    <a:pt x="82" y="508"/>
                  </a:cubicBezTo>
                  <a:cubicBezTo>
                    <a:pt x="100" y="490"/>
                    <a:pt x="118" y="472"/>
                    <a:pt x="136" y="454"/>
                  </a:cubicBezTo>
                  <a:cubicBezTo>
                    <a:pt x="152" y="437"/>
                    <a:pt x="172" y="430"/>
                    <a:pt x="196" y="434"/>
                  </a:cubicBezTo>
                  <a:cubicBezTo>
                    <a:pt x="202" y="435"/>
                    <a:pt x="207" y="437"/>
                    <a:pt x="213" y="439"/>
                  </a:cubicBezTo>
                  <a:cubicBezTo>
                    <a:pt x="228" y="423"/>
                    <a:pt x="244" y="408"/>
                    <a:pt x="260" y="392"/>
                  </a:cubicBezTo>
                  <a:cubicBezTo>
                    <a:pt x="255" y="385"/>
                    <a:pt x="249" y="378"/>
                    <a:pt x="244" y="370"/>
                  </a:cubicBezTo>
                  <a:cubicBezTo>
                    <a:pt x="213" y="323"/>
                    <a:pt x="201" y="271"/>
                    <a:pt x="208" y="216"/>
                  </a:cubicBezTo>
                  <a:cubicBezTo>
                    <a:pt x="218" y="130"/>
                    <a:pt x="264" y="68"/>
                    <a:pt x="341" y="31"/>
                  </a:cubicBezTo>
                  <a:cubicBezTo>
                    <a:pt x="400" y="2"/>
                    <a:pt x="461" y="0"/>
                    <a:pt x="522" y="24"/>
                  </a:cubicBezTo>
                  <a:cubicBezTo>
                    <a:pt x="599" y="54"/>
                    <a:pt x="647" y="111"/>
                    <a:pt x="667" y="191"/>
                  </a:cubicBezTo>
                  <a:cubicBezTo>
                    <a:pt x="669" y="199"/>
                    <a:pt x="670" y="207"/>
                    <a:pt x="671" y="215"/>
                  </a:cubicBezTo>
                  <a:cubicBezTo>
                    <a:pt x="671" y="233"/>
                    <a:pt x="671" y="251"/>
                    <a:pt x="671" y="269"/>
                  </a:cubicBezTo>
                  <a:close/>
                  <a:moveTo>
                    <a:pt x="439" y="48"/>
                  </a:moveTo>
                  <a:cubicBezTo>
                    <a:pt x="332" y="48"/>
                    <a:pt x="245" y="135"/>
                    <a:pt x="245" y="242"/>
                  </a:cubicBezTo>
                  <a:cubicBezTo>
                    <a:pt x="245" y="349"/>
                    <a:pt x="332" y="436"/>
                    <a:pt x="439" y="436"/>
                  </a:cubicBezTo>
                  <a:cubicBezTo>
                    <a:pt x="548" y="436"/>
                    <a:pt x="634" y="347"/>
                    <a:pt x="633" y="242"/>
                  </a:cubicBezTo>
                  <a:cubicBezTo>
                    <a:pt x="633" y="134"/>
                    <a:pt x="546" y="48"/>
                    <a:pt x="439" y="48"/>
                  </a:cubicBezTo>
                  <a:close/>
                  <a:moveTo>
                    <a:pt x="70" y="636"/>
                  </a:moveTo>
                  <a:cubicBezTo>
                    <a:pt x="71" y="636"/>
                    <a:pt x="73" y="636"/>
                    <a:pt x="74" y="636"/>
                  </a:cubicBezTo>
                  <a:cubicBezTo>
                    <a:pt x="83" y="635"/>
                    <a:pt x="88" y="629"/>
                    <a:pt x="93" y="624"/>
                  </a:cubicBezTo>
                  <a:cubicBezTo>
                    <a:pt x="118" y="599"/>
                    <a:pt x="143" y="574"/>
                    <a:pt x="168" y="549"/>
                  </a:cubicBezTo>
                  <a:cubicBezTo>
                    <a:pt x="180" y="537"/>
                    <a:pt x="192" y="525"/>
                    <a:pt x="203" y="513"/>
                  </a:cubicBezTo>
                  <a:cubicBezTo>
                    <a:pt x="212" y="503"/>
                    <a:pt x="211" y="489"/>
                    <a:pt x="203" y="480"/>
                  </a:cubicBezTo>
                  <a:cubicBezTo>
                    <a:pt x="194" y="470"/>
                    <a:pt x="180" y="469"/>
                    <a:pt x="169" y="477"/>
                  </a:cubicBezTo>
                  <a:cubicBezTo>
                    <a:pt x="167" y="478"/>
                    <a:pt x="165" y="481"/>
                    <a:pt x="163" y="483"/>
                  </a:cubicBezTo>
                  <a:cubicBezTo>
                    <a:pt x="136" y="509"/>
                    <a:pt x="109" y="536"/>
                    <a:pt x="82" y="563"/>
                  </a:cubicBezTo>
                  <a:cubicBezTo>
                    <a:pt x="72" y="574"/>
                    <a:pt x="61" y="584"/>
                    <a:pt x="51" y="595"/>
                  </a:cubicBezTo>
                  <a:cubicBezTo>
                    <a:pt x="44" y="602"/>
                    <a:pt x="42" y="611"/>
                    <a:pt x="47" y="621"/>
                  </a:cubicBezTo>
                  <a:cubicBezTo>
                    <a:pt x="51" y="631"/>
                    <a:pt x="59" y="636"/>
                    <a:pt x="70" y="6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7" name="Freeform 25">
              <a:extLst>
                <a:ext uri="{FF2B5EF4-FFF2-40B4-BE49-F238E27FC236}">
                  <a16:creationId xmlns:a16="http://schemas.microsoft.com/office/drawing/2014/main" id="{63AB3395-6D44-4EDA-A688-86E1B77ED7BD}"/>
                </a:ext>
              </a:extLst>
            </p:cNvPr>
            <p:cNvSpPr>
              <a:spLocks/>
            </p:cNvSpPr>
            <p:nvPr/>
          </p:nvSpPr>
          <p:spPr bwMode="auto">
            <a:xfrm>
              <a:off x="9215438" y="1798638"/>
              <a:ext cx="71438" cy="390525"/>
            </a:xfrm>
            <a:custGeom>
              <a:avLst/>
              <a:gdLst>
                <a:gd name="T0" fmla="*/ 39 w 39"/>
                <a:gd name="T1" fmla="*/ 107 h 213"/>
                <a:gd name="T2" fmla="*/ 39 w 39"/>
                <a:gd name="T3" fmla="*/ 188 h 213"/>
                <a:gd name="T4" fmla="*/ 27 w 39"/>
                <a:gd name="T5" fmla="*/ 208 h 213"/>
                <a:gd name="T6" fmla="*/ 1 w 39"/>
                <a:gd name="T7" fmla="*/ 194 h 213"/>
                <a:gd name="T8" fmla="*/ 0 w 39"/>
                <a:gd name="T9" fmla="*/ 187 h 213"/>
                <a:gd name="T10" fmla="*/ 0 w 39"/>
                <a:gd name="T11" fmla="*/ 27 h 213"/>
                <a:gd name="T12" fmla="*/ 11 w 39"/>
                <a:gd name="T13" fmla="*/ 7 h 213"/>
                <a:gd name="T14" fmla="*/ 39 w 39"/>
                <a:gd name="T15" fmla="*/ 20 h 213"/>
                <a:gd name="T16" fmla="*/ 39 w 39"/>
                <a:gd name="T17" fmla="*/ 30 h 213"/>
                <a:gd name="T18" fmla="*/ 39 w 39"/>
                <a:gd name="T19" fmla="*/ 10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3">
                  <a:moveTo>
                    <a:pt x="39" y="107"/>
                  </a:moveTo>
                  <a:cubicBezTo>
                    <a:pt x="39" y="134"/>
                    <a:pt x="39" y="161"/>
                    <a:pt x="39" y="188"/>
                  </a:cubicBezTo>
                  <a:cubicBezTo>
                    <a:pt x="39" y="197"/>
                    <a:pt x="36" y="204"/>
                    <a:pt x="27" y="208"/>
                  </a:cubicBezTo>
                  <a:cubicBezTo>
                    <a:pt x="16" y="213"/>
                    <a:pt x="3" y="207"/>
                    <a:pt x="1" y="194"/>
                  </a:cubicBezTo>
                  <a:cubicBezTo>
                    <a:pt x="0" y="192"/>
                    <a:pt x="0" y="189"/>
                    <a:pt x="0" y="187"/>
                  </a:cubicBezTo>
                  <a:cubicBezTo>
                    <a:pt x="0" y="134"/>
                    <a:pt x="0" y="80"/>
                    <a:pt x="0" y="27"/>
                  </a:cubicBezTo>
                  <a:cubicBezTo>
                    <a:pt x="0" y="19"/>
                    <a:pt x="2" y="11"/>
                    <a:pt x="11" y="7"/>
                  </a:cubicBezTo>
                  <a:cubicBezTo>
                    <a:pt x="22" y="0"/>
                    <a:pt x="36" y="7"/>
                    <a:pt x="39" y="20"/>
                  </a:cubicBezTo>
                  <a:cubicBezTo>
                    <a:pt x="39" y="23"/>
                    <a:pt x="39" y="27"/>
                    <a:pt x="39" y="30"/>
                  </a:cubicBezTo>
                  <a:cubicBezTo>
                    <a:pt x="39" y="56"/>
                    <a:pt x="39" y="81"/>
                    <a:pt x="39"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8" name="Freeform 26">
              <a:extLst>
                <a:ext uri="{FF2B5EF4-FFF2-40B4-BE49-F238E27FC236}">
                  <a16:creationId xmlns:a16="http://schemas.microsoft.com/office/drawing/2014/main" id="{11244CC4-BDCD-4E41-B2CC-B70C88BFDF2D}"/>
                </a:ext>
              </a:extLst>
            </p:cNvPr>
            <p:cNvSpPr>
              <a:spLocks/>
            </p:cNvSpPr>
            <p:nvPr/>
          </p:nvSpPr>
          <p:spPr bwMode="auto">
            <a:xfrm>
              <a:off x="8975725" y="1878013"/>
              <a:ext cx="73025" cy="307975"/>
            </a:xfrm>
            <a:custGeom>
              <a:avLst/>
              <a:gdLst>
                <a:gd name="T0" fmla="*/ 1 w 40"/>
                <a:gd name="T1" fmla="*/ 83 h 168"/>
                <a:gd name="T2" fmla="*/ 1 w 40"/>
                <a:gd name="T3" fmla="*/ 25 h 168"/>
                <a:gd name="T4" fmla="*/ 1 w 40"/>
                <a:gd name="T5" fmla="*/ 15 h 168"/>
                <a:gd name="T6" fmla="*/ 20 w 40"/>
                <a:gd name="T7" fmla="*/ 0 h 168"/>
                <a:gd name="T8" fmla="*/ 39 w 40"/>
                <a:gd name="T9" fmla="*/ 15 h 168"/>
                <a:gd name="T10" fmla="*/ 40 w 40"/>
                <a:gd name="T11" fmla="*/ 25 h 168"/>
                <a:gd name="T12" fmla="*/ 40 w 40"/>
                <a:gd name="T13" fmla="*/ 142 h 168"/>
                <a:gd name="T14" fmla="*/ 39 w 40"/>
                <a:gd name="T15" fmla="*/ 152 h 168"/>
                <a:gd name="T16" fmla="*/ 19 w 40"/>
                <a:gd name="T17" fmla="*/ 167 h 168"/>
                <a:gd name="T18" fmla="*/ 1 w 40"/>
                <a:gd name="T19" fmla="*/ 148 h 168"/>
                <a:gd name="T20" fmla="*/ 1 w 40"/>
                <a:gd name="T21" fmla="*/ 133 h 168"/>
                <a:gd name="T22" fmla="*/ 1 w 40"/>
                <a:gd name="T23"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68">
                  <a:moveTo>
                    <a:pt x="1" y="83"/>
                  </a:moveTo>
                  <a:cubicBezTo>
                    <a:pt x="1" y="64"/>
                    <a:pt x="0" y="44"/>
                    <a:pt x="1" y="25"/>
                  </a:cubicBezTo>
                  <a:cubicBezTo>
                    <a:pt x="1" y="21"/>
                    <a:pt x="1" y="18"/>
                    <a:pt x="1" y="15"/>
                  </a:cubicBezTo>
                  <a:cubicBezTo>
                    <a:pt x="4" y="6"/>
                    <a:pt x="12" y="0"/>
                    <a:pt x="20" y="0"/>
                  </a:cubicBezTo>
                  <a:cubicBezTo>
                    <a:pt x="30" y="1"/>
                    <a:pt x="37" y="6"/>
                    <a:pt x="39" y="15"/>
                  </a:cubicBezTo>
                  <a:cubicBezTo>
                    <a:pt x="40" y="18"/>
                    <a:pt x="40" y="22"/>
                    <a:pt x="40" y="25"/>
                  </a:cubicBezTo>
                  <a:cubicBezTo>
                    <a:pt x="40" y="64"/>
                    <a:pt x="40" y="103"/>
                    <a:pt x="40" y="142"/>
                  </a:cubicBezTo>
                  <a:cubicBezTo>
                    <a:pt x="40" y="146"/>
                    <a:pt x="40" y="149"/>
                    <a:pt x="39" y="152"/>
                  </a:cubicBezTo>
                  <a:cubicBezTo>
                    <a:pt x="36" y="162"/>
                    <a:pt x="28" y="168"/>
                    <a:pt x="19" y="167"/>
                  </a:cubicBezTo>
                  <a:cubicBezTo>
                    <a:pt x="9" y="166"/>
                    <a:pt x="2" y="158"/>
                    <a:pt x="1" y="148"/>
                  </a:cubicBezTo>
                  <a:cubicBezTo>
                    <a:pt x="0" y="143"/>
                    <a:pt x="1" y="138"/>
                    <a:pt x="1" y="133"/>
                  </a:cubicBezTo>
                  <a:cubicBezTo>
                    <a:pt x="1" y="116"/>
                    <a:pt x="1" y="100"/>
                    <a:pt x="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89" name="Freeform 27">
              <a:extLst>
                <a:ext uri="{FF2B5EF4-FFF2-40B4-BE49-F238E27FC236}">
                  <a16:creationId xmlns:a16="http://schemas.microsoft.com/office/drawing/2014/main" id="{1D1C79A7-8E50-4CB7-AE8D-9DE459C416CE}"/>
                </a:ext>
              </a:extLst>
            </p:cNvPr>
            <p:cNvSpPr>
              <a:spLocks/>
            </p:cNvSpPr>
            <p:nvPr/>
          </p:nvSpPr>
          <p:spPr bwMode="auto">
            <a:xfrm>
              <a:off x="9096375" y="1925638"/>
              <a:ext cx="71438" cy="258763"/>
            </a:xfrm>
            <a:custGeom>
              <a:avLst/>
              <a:gdLst>
                <a:gd name="T0" fmla="*/ 0 w 39"/>
                <a:gd name="T1" fmla="*/ 71 h 141"/>
                <a:gd name="T2" fmla="*/ 0 w 39"/>
                <a:gd name="T3" fmla="*/ 24 h 141"/>
                <a:gd name="T4" fmla="*/ 19 w 39"/>
                <a:gd name="T5" fmla="*/ 0 h 141"/>
                <a:gd name="T6" fmla="*/ 39 w 39"/>
                <a:gd name="T7" fmla="*/ 24 h 141"/>
                <a:gd name="T8" fmla="*/ 39 w 39"/>
                <a:gd name="T9" fmla="*/ 117 h 141"/>
                <a:gd name="T10" fmla="*/ 39 w 39"/>
                <a:gd name="T11" fmla="*/ 122 h 141"/>
                <a:gd name="T12" fmla="*/ 19 w 39"/>
                <a:gd name="T13" fmla="*/ 141 h 141"/>
                <a:gd name="T14" fmla="*/ 0 w 39"/>
                <a:gd name="T15" fmla="*/ 121 h 141"/>
                <a:gd name="T16" fmla="*/ 0 w 39"/>
                <a:gd name="T17" fmla="*/ 115 h 141"/>
                <a:gd name="T18" fmla="*/ 0 w 39"/>
                <a:gd name="T19"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41">
                  <a:moveTo>
                    <a:pt x="0" y="71"/>
                  </a:moveTo>
                  <a:cubicBezTo>
                    <a:pt x="0" y="55"/>
                    <a:pt x="0" y="39"/>
                    <a:pt x="0" y="24"/>
                  </a:cubicBezTo>
                  <a:cubicBezTo>
                    <a:pt x="0" y="10"/>
                    <a:pt x="8" y="0"/>
                    <a:pt x="19" y="0"/>
                  </a:cubicBezTo>
                  <a:cubicBezTo>
                    <a:pt x="31" y="0"/>
                    <a:pt x="39" y="10"/>
                    <a:pt x="39" y="24"/>
                  </a:cubicBezTo>
                  <a:cubicBezTo>
                    <a:pt x="39" y="55"/>
                    <a:pt x="39" y="86"/>
                    <a:pt x="39" y="117"/>
                  </a:cubicBezTo>
                  <a:cubicBezTo>
                    <a:pt x="39" y="119"/>
                    <a:pt x="39" y="121"/>
                    <a:pt x="39" y="122"/>
                  </a:cubicBezTo>
                  <a:cubicBezTo>
                    <a:pt x="38" y="133"/>
                    <a:pt x="29" y="141"/>
                    <a:pt x="19" y="141"/>
                  </a:cubicBezTo>
                  <a:cubicBezTo>
                    <a:pt x="8" y="140"/>
                    <a:pt x="1" y="132"/>
                    <a:pt x="0" y="121"/>
                  </a:cubicBezTo>
                  <a:cubicBezTo>
                    <a:pt x="0" y="119"/>
                    <a:pt x="0" y="117"/>
                    <a:pt x="0" y="115"/>
                  </a:cubicBezTo>
                  <a:cubicBezTo>
                    <a:pt x="0" y="100"/>
                    <a:pt x="0" y="85"/>
                    <a:pt x="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90" name="Freeform 28">
              <a:extLst>
                <a:ext uri="{FF2B5EF4-FFF2-40B4-BE49-F238E27FC236}">
                  <a16:creationId xmlns:a16="http://schemas.microsoft.com/office/drawing/2014/main" id="{F25B166A-DB9F-490D-816F-DCA37AE1C766}"/>
                </a:ext>
              </a:extLst>
            </p:cNvPr>
            <p:cNvSpPr>
              <a:spLocks/>
            </p:cNvSpPr>
            <p:nvPr/>
          </p:nvSpPr>
          <p:spPr bwMode="auto">
            <a:xfrm>
              <a:off x="8856663" y="1995488"/>
              <a:ext cx="73025" cy="188913"/>
            </a:xfrm>
            <a:custGeom>
              <a:avLst/>
              <a:gdLst>
                <a:gd name="T0" fmla="*/ 1 w 40"/>
                <a:gd name="T1" fmla="*/ 52 h 103"/>
                <a:gd name="T2" fmla="*/ 1 w 40"/>
                <a:gd name="T3" fmla="*/ 23 h 103"/>
                <a:gd name="T4" fmla="*/ 6 w 40"/>
                <a:gd name="T5" fmla="*/ 8 h 103"/>
                <a:gd name="T6" fmla="*/ 24 w 40"/>
                <a:gd name="T7" fmla="*/ 2 h 103"/>
                <a:gd name="T8" fmla="*/ 39 w 40"/>
                <a:gd name="T9" fmla="*/ 16 h 103"/>
                <a:gd name="T10" fmla="*/ 40 w 40"/>
                <a:gd name="T11" fmla="*/ 24 h 103"/>
                <a:gd name="T12" fmla="*/ 40 w 40"/>
                <a:gd name="T13" fmla="*/ 81 h 103"/>
                <a:gd name="T14" fmla="*/ 39 w 40"/>
                <a:gd name="T15" fmla="*/ 87 h 103"/>
                <a:gd name="T16" fmla="*/ 19 w 40"/>
                <a:gd name="T17" fmla="*/ 103 h 103"/>
                <a:gd name="T18" fmla="*/ 1 w 40"/>
                <a:gd name="T19" fmla="*/ 85 h 103"/>
                <a:gd name="T20" fmla="*/ 1 w 40"/>
                <a:gd name="T21" fmla="*/ 52 h 103"/>
                <a:gd name="T22" fmla="*/ 1 w 40"/>
                <a:gd name="T23"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03">
                  <a:moveTo>
                    <a:pt x="1" y="52"/>
                  </a:moveTo>
                  <a:cubicBezTo>
                    <a:pt x="1" y="42"/>
                    <a:pt x="1" y="32"/>
                    <a:pt x="1" y="23"/>
                  </a:cubicBezTo>
                  <a:cubicBezTo>
                    <a:pt x="1" y="17"/>
                    <a:pt x="2" y="12"/>
                    <a:pt x="6" y="8"/>
                  </a:cubicBezTo>
                  <a:cubicBezTo>
                    <a:pt x="11" y="3"/>
                    <a:pt x="17" y="0"/>
                    <a:pt x="24" y="2"/>
                  </a:cubicBezTo>
                  <a:cubicBezTo>
                    <a:pt x="32" y="4"/>
                    <a:pt x="37" y="8"/>
                    <a:pt x="39" y="16"/>
                  </a:cubicBezTo>
                  <a:cubicBezTo>
                    <a:pt x="39" y="18"/>
                    <a:pt x="40" y="21"/>
                    <a:pt x="40" y="24"/>
                  </a:cubicBezTo>
                  <a:cubicBezTo>
                    <a:pt x="40" y="43"/>
                    <a:pt x="40" y="62"/>
                    <a:pt x="40" y="81"/>
                  </a:cubicBezTo>
                  <a:cubicBezTo>
                    <a:pt x="40" y="83"/>
                    <a:pt x="40" y="85"/>
                    <a:pt x="39" y="87"/>
                  </a:cubicBezTo>
                  <a:cubicBezTo>
                    <a:pt x="37" y="97"/>
                    <a:pt x="29" y="103"/>
                    <a:pt x="19" y="103"/>
                  </a:cubicBezTo>
                  <a:cubicBezTo>
                    <a:pt x="9" y="102"/>
                    <a:pt x="2" y="95"/>
                    <a:pt x="1" y="85"/>
                  </a:cubicBezTo>
                  <a:cubicBezTo>
                    <a:pt x="0" y="74"/>
                    <a:pt x="1" y="63"/>
                    <a:pt x="1" y="52"/>
                  </a:cubicBezTo>
                  <a:cubicBezTo>
                    <a:pt x="1" y="52"/>
                    <a:pt x="1" y="52"/>
                    <a:pt x="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91" name="Group 90">
            <a:extLst>
              <a:ext uri="{FF2B5EF4-FFF2-40B4-BE49-F238E27FC236}">
                <a16:creationId xmlns:a16="http://schemas.microsoft.com/office/drawing/2014/main" id="{8852CF8D-32E9-462E-BC71-3B56E31B81E9}"/>
              </a:ext>
            </a:extLst>
          </p:cNvPr>
          <p:cNvGrpSpPr/>
          <p:nvPr/>
        </p:nvGrpSpPr>
        <p:grpSpPr>
          <a:xfrm>
            <a:off x="5212050" y="1524706"/>
            <a:ext cx="453450" cy="452264"/>
            <a:chOff x="4941888" y="1660526"/>
            <a:chExt cx="1214438" cy="1211263"/>
          </a:xfrm>
          <a:solidFill>
            <a:schemeClr val="bg1"/>
          </a:solidFill>
        </p:grpSpPr>
        <p:sp>
          <p:nvSpPr>
            <p:cNvPr id="92" name="Freeform 9">
              <a:extLst>
                <a:ext uri="{FF2B5EF4-FFF2-40B4-BE49-F238E27FC236}">
                  <a16:creationId xmlns:a16="http://schemas.microsoft.com/office/drawing/2014/main" id="{714AA0EE-7078-4178-BAE2-14A6A1E6EA25}"/>
                </a:ext>
              </a:extLst>
            </p:cNvPr>
            <p:cNvSpPr>
              <a:spLocks noEditPoints="1"/>
            </p:cNvSpPr>
            <p:nvPr/>
          </p:nvSpPr>
          <p:spPr bwMode="auto">
            <a:xfrm>
              <a:off x="4941888" y="1660526"/>
              <a:ext cx="1214438" cy="1211263"/>
            </a:xfrm>
            <a:custGeom>
              <a:avLst/>
              <a:gdLst>
                <a:gd name="T0" fmla="*/ 625 w 662"/>
                <a:gd name="T1" fmla="*/ 118 h 661"/>
                <a:gd name="T2" fmla="*/ 615 w 662"/>
                <a:gd name="T3" fmla="*/ 518 h 661"/>
                <a:gd name="T4" fmla="*/ 566 w 662"/>
                <a:gd name="T5" fmla="*/ 539 h 661"/>
                <a:gd name="T6" fmla="*/ 368 w 662"/>
                <a:gd name="T7" fmla="*/ 539 h 661"/>
                <a:gd name="T8" fmla="*/ 423 w 662"/>
                <a:gd name="T9" fmla="*/ 624 h 661"/>
                <a:gd name="T10" fmla="*/ 394 w 662"/>
                <a:gd name="T11" fmla="*/ 649 h 661"/>
                <a:gd name="T12" fmla="*/ 358 w 662"/>
                <a:gd name="T13" fmla="*/ 594 h 661"/>
                <a:gd name="T14" fmla="*/ 351 w 662"/>
                <a:gd name="T15" fmla="*/ 594 h 661"/>
                <a:gd name="T16" fmla="*/ 349 w 662"/>
                <a:gd name="T17" fmla="*/ 645 h 661"/>
                <a:gd name="T18" fmla="*/ 314 w 662"/>
                <a:gd name="T19" fmla="*/ 641 h 661"/>
                <a:gd name="T20" fmla="*/ 313 w 662"/>
                <a:gd name="T21" fmla="*/ 598 h 661"/>
                <a:gd name="T22" fmla="*/ 311 w 662"/>
                <a:gd name="T23" fmla="*/ 588 h 661"/>
                <a:gd name="T24" fmla="*/ 275 w 662"/>
                <a:gd name="T25" fmla="*/ 642 h 661"/>
                <a:gd name="T26" fmla="*/ 245 w 662"/>
                <a:gd name="T27" fmla="*/ 654 h 661"/>
                <a:gd name="T28" fmla="*/ 246 w 662"/>
                <a:gd name="T29" fmla="*/ 617 h 661"/>
                <a:gd name="T30" fmla="*/ 296 w 662"/>
                <a:gd name="T31" fmla="*/ 539 h 661"/>
                <a:gd name="T32" fmla="*/ 98 w 662"/>
                <a:gd name="T33" fmla="*/ 539 h 661"/>
                <a:gd name="T34" fmla="*/ 39 w 662"/>
                <a:gd name="T35" fmla="*/ 119 h 661"/>
                <a:gd name="T36" fmla="*/ 34 w 662"/>
                <a:gd name="T37" fmla="*/ 103 h 661"/>
                <a:gd name="T38" fmla="*/ 6 w 662"/>
                <a:gd name="T39" fmla="*/ 40 h 661"/>
                <a:gd name="T40" fmla="*/ 65 w 662"/>
                <a:gd name="T41" fmla="*/ 0 h 661"/>
                <a:gd name="T42" fmla="*/ 627 w 662"/>
                <a:gd name="T43" fmla="*/ 4 h 661"/>
                <a:gd name="T44" fmla="*/ 634 w 662"/>
                <a:gd name="T45" fmla="*/ 101 h 661"/>
                <a:gd name="T46" fmla="*/ 587 w 662"/>
                <a:gd name="T47" fmla="*/ 110 h 661"/>
                <a:gd name="T48" fmla="*/ 77 w 662"/>
                <a:gd name="T49" fmla="*/ 121 h 661"/>
                <a:gd name="T50" fmla="*/ 78 w 662"/>
                <a:gd name="T51" fmla="*/ 488 h 661"/>
                <a:gd name="T52" fmla="*/ 98 w 662"/>
                <a:gd name="T53" fmla="*/ 500 h 661"/>
                <a:gd name="T54" fmla="*/ 567 w 662"/>
                <a:gd name="T55" fmla="*/ 500 h 661"/>
                <a:gd name="T56" fmla="*/ 587 w 662"/>
                <a:gd name="T57" fmla="*/ 478 h 661"/>
                <a:gd name="T58" fmla="*/ 587 w 662"/>
                <a:gd name="T59" fmla="*/ 110 h 661"/>
                <a:gd name="T60" fmla="*/ 66 w 662"/>
                <a:gd name="T61" fmla="*/ 39 h 661"/>
                <a:gd name="T62" fmla="*/ 42 w 662"/>
                <a:gd name="T63" fmla="*/ 54 h 661"/>
                <a:gd name="T64" fmla="*/ 66 w 662"/>
                <a:gd name="T65" fmla="*/ 70 h 661"/>
                <a:gd name="T66" fmla="*/ 607 w 662"/>
                <a:gd name="T67" fmla="*/ 70 h 661"/>
                <a:gd name="T68" fmla="*/ 607 w 662"/>
                <a:gd name="T69" fmla="*/ 39 h 661"/>
                <a:gd name="T70" fmla="*/ 332 w 662"/>
                <a:gd name="T71" fmla="*/ 3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2" h="661">
                  <a:moveTo>
                    <a:pt x="625" y="106"/>
                  </a:moveTo>
                  <a:cubicBezTo>
                    <a:pt x="625" y="110"/>
                    <a:pt x="625" y="114"/>
                    <a:pt x="625" y="118"/>
                  </a:cubicBezTo>
                  <a:cubicBezTo>
                    <a:pt x="625" y="239"/>
                    <a:pt x="625" y="360"/>
                    <a:pt x="626" y="482"/>
                  </a:cubicBezTo>
                  <a:cubicBezTo>
                    <a:pt x="626" y="495"/>
                    <a:pt x="623" y="508"/>
                    <a:pt x="615" y="518"/>
                  </a:cubicBezTo>
                  <a:cubicBezTo>
                    <a:pt x="605" y="531"/>
                    <a:pt x="593" y="537"/>
                    <a:pt x="578" y="538"/>
                  </a:cubicBezTo>
                  <a:cubicBezTo>
                    <a:pt x="574" y="539"/>
                    <a:pt x="570" y="539"/>
                    <a:pt x="566" y="539"/>
                  </a:cubicBezTo>
                  <a:cubicBezTo>
                    <a:pt x="504" y="539"/>
                    <a:pt x="443" y="539"/>
                    <a:pt x="381" y="539"/>
                  </a:cubicBezTo>
                  <a:cubicBezTo>
                    <a:pt x="377" y="539"/>
                    <a:pt x="374" y="539"/>
                    <a:pt x="368" y="539"/>
                  </a:cubicBezTo>
                  <a:cubicBezTo>
                    <a:pt x="371" y="543"/>
                    <a:pt x="372" y="546"/>
                    <a:pt x="374" y="549"/>
                  </a:cubicBezTo>
                  <a:cubicBezTo>
                    <a:pt x="391" y="574"/>
                    <a:pt x="407" y="599"/>
                    <a:pt x="423" y="624"/>
                  </a:cubicBezTo>
                  <a:cubicBezTo>
                    <a:pt x="427" y="630"/>
                    <a:pt x="431" y="637"/>
                    <a:pt x="427" y="645"/>
                  </a:cubicBezTo>
                  <a:cubicBezTo>
                    <a:pt x="421" y="659"/>
                    <a:pt x="404" y="661"/>
                    <a:pt x="394" y="649"/>
                  </a:cubicBezTo>
                  <a:cubicBezTo>
                    <a:pt x="391" y="645"/>
                    <a:pt x="388" y="640"/>
                    <a:pt x="385" y="636"/>
                  </a:cubicBezTo>
                  <a:cubicBezTo>
                    <a:pt x="376" y="622"/>
                    <a:pt x="367" y="608"/>
                    <a:pt x="358" y="594"/>
                  </a:cubicBezTo>
                  <a:cubicBezTo>
                    <a:pt x="356" y="592"/>
                    <a:pt x="355" y="590"/>
                    <a:pt x="353" y="586"/>
                  </a:cubicBezTo>
                  <a:cubicBezTo>
                    <a:pt x="352" y="590"/>
                    <a:pt x="351" y="592"/>
                    <a:pt x="351" y="594"/>
                  </a:cubicBezTo>
                  <a:cubicBezTo>
                    <a:pt x="351" y="607"/>
                    <a:pt x="351" y="621"/>
                    <a:pt x="351" y="634"/>
                  </a:cubicBezTo>
                  <a:cubicBezTo>
                    <a:pt x="351" y="638"/>
                    <a:pt x="351" y="642"/>
                    <a:pt x="349" y="645"/>
                  </a:cubicBezTo>
                  <a:cubicBezTo>
                    <a:pt x="346" y="653"/>
                    <a:pt x="338" y="657"/>
                    <a:pt x="331" y="656"/>
                  </a:cubicBezTo>
                  <a:cubicBezTo>
                    <a:pt x="322" y="655"/>
                    <a:pt x="315" y="649"/>
                    <a:pt x="314" y="641"/>
                  </a:cubicBezTo>
                  <a:cubicBezTo>
                    <a:pt x="313" y="638"/>
                    <a:pt x="313" y="635"/>
                    <a:pt x="313" y="632"/>
                  </a:cubicBezTo>
                  <a:cubicBezTo>
                    <a:pt x="313" y="621"/>
                    <a:pt x="313" y="609"/>
                    <a:pt x="313" y="598"/>
                  </a:cubicBezTo>
                  <a:cubicBezTo>
                    <a:pt x="313" y="595"/>
                    <a:pt x="313" y="592"/>
                    <a:pt x="313" y="589"/>
                  </a:cubicBezTo>
                  <a:cubicBezTo>
                    <a:pt x="312" y="589"/>
                    <a:pt x="312" y="589"/>
                    <a:pt x="311" y="588"/>
                  </a:cubicBezTo>
                  <a:cubicBezTo>
                    <a:pt x="310" y="590"/>
                    <a:pt x="308" y="592"/>
                    <a:pt x="307" y="594"/>
                  </a:cubicBezTo>
                  <a:cubicBezTo>
                    <a:pt x="296" y="610"/>
                    <a:pt x="286" y="626"/>
                    <a:pt x="275" y="642"/>
                  </a:cubicBezTo>
                  <a:cubicBezTo>
                    <a:pt x="274" y="645"/>
                    <a:pt x="272" y="648"/>
                    <a:pt x="270" y="650"/>
                  </a:cubicBezTo>
                  <a:cubicBezTo>
                    <a:pt x="263" y="658"/>
                    <a:pt x="253" y="659"/>
                    <a:pt x="245" y="654"/>
                  </a:cubicBezTo>
                  <a:cubicBezTo>
                    <a:pt x="237" y="648"/>
                    <a:pt x="234" y="638"/>
                    <a:pt x="238" y="629"/>
                  </a:cubicBezTo>
                  <a:cubicBezTo>
                    <a:pt x="240" y="625"/>
                    <a:pt x="243" y="621"/>
                    <a:pt x="246" y="617"/>
                  </a:cubicBezTo>
                  <a:cubicBezTo>
                    <a:pt x="261" y="593"/>
                    <a:pt x="276" y="570"/>
                    <a:pt x="291" y="547"/>
                  </a:cubicBezTo>
                  <a:cubicBezTo>
                    <a:pt x="293" y="545"/>
                    <a:pt x="294" y="542"/>
                    <a:pt x="296" y="539"/>
                  </a:cubicBezTo>
                  <a:cubicBezTo>
                    <a:pt x="291" y="539"/>
                    <a:pt x="287" y="539"/>
                    <a:pt x="283" y="539"/>
                  </a:cubicBezTo>
                  <a:cubicBezTo>
                    <a:pt x="222" y="539"/>
                    <a:pt x="160" y="538"/>
                    <a:pt x="98" y="539"/>
                  </a:cubicBezTo>
                  <a:cubicBezTo>
                    <a:pt x="62" y="540"/>
                    <a:pt x="38" y="514"/>
                    <a:pt x="39" y="479"/>
                  </a:cubicBezTo>
                  <a:cubicBezTo>
                    <a:pt x="40" y="359"/>
                    <a:pt x="39" y="239"/>
                    <a:pt x="39" y="119"/>
                  </a:cubicBezTo>
                  <a:cubicBezTo>
                    <a:pt x="39" y="117"/>
                    <a:pt x="39" y="114"/>
                    <a:pt x="39" y="112"/>
                  </a:cubicBezTo>
                  <a:cubicBezTo>
                    <a:pt x="39" y="108"/>
                    <a:pt x="38" y="104"/>
                    <a:pt x="34" y="103"/>
                  </a:cubicBezTo>
                  <a:cubicBezTo>
                    <a:pt x="32" y="102"/>
                    <a:pt x="30" y="101"/>
                    <a:pt x="28" y="99"/>
                  </a:cubicBezTo>
                  <a:cubicBezTo>
                    <a:pt x="8" y="86"/>
                    <a:pt x="0" y="63"/>
                    <a:pt x="6" y="40"/>
                  </a:cubicBezTo>
                  <a:cubicBezTo>
                    <a:pt x="12" y="17"/>
                    <a:pt x="32" y="2"/>
                    <a:pt x="55" y="0"/>
                  </a:cubicBezTo>
                  <a:cubicBezTo>
                    <a:pt x="58" y="0"/>
                    <a:pt x="61" y="0"/>
                    <a:pt x="65" y="0"/>
                  </a:cubicBezTo>
                  <a:cubicBezTo>
                    <a:pt x="243" y="0"/>
                    <a:pt x="422" y="0"/>
                    <a:pt x="600" y="0"/>
                  </a:cubicBezTo>
                  <a:cubicBezTo>
                    <a:pt x="609" y="0"/>
                    <a:pt x="619" y="0"/>
                    <a:pt x="627" y="4"/>
                  </a:cubicBezTo>
                  <a:cubicBezTo>
                    <a:pt x="647" y="13"/>
                    <a:pt x="659" y="29"/>
                    <a:pt x="660" y="50"/>
                  </a:cubicBezTo>
                  <a:cubicBezTo>
                    <a:pt x="662" y="72"/>
                    <a:pt x="652" y="89"/>
                    <a:pt x="634" y="101"/>
                  </a:cubicBezTo>
                  <a:cubicBezTo>
                    <a:pt x="631" y="103"/>
                    <a:pt x="629" y="104"/>
                    <a:pt x="625" y="106"/>
                  </a:cubicBezTo>
                  <a:close/>
                  <a:moveTo>
                    <a:pt x="587" y="110"/>
                  </a:moveTo>
                  <a:cubicBezTo>
                    <a:pt x="571" y="108"/>
                    <a:pt x="85" y="108"/>
                    <a:pt x="77" y="110"/>
                  </a:cubicBezTo>
                  <a:cubicBezTo>
                    <a:pt x="77" y="114"/>
                    <a:pt x="77" y="118"/>
                    <a:pt x="77" y="121"/>
                  </a:cubicBezTo>
                  <a:cubicBezTo>
                    <a:pt x="77" y="240"/>
                    <a:pt x="77" y="359"/>
                    <a:pt x="77" y="477"/>
                  </a:cubicBezTo>
                  <a:cubicBezTo>
                    <a:pt x="77" y="481"/>
                    <a:pt x="77" y="485"/>
                    <a:pt x="78" y="488"/>
                  </a:cubicBezTo>
                  <a:cubicBezTo>
                    <a:pt x="79" y="495"/>
                    <a:pt x="83" y="499"/>
                    <a:pt x="91" y="500"/>
                  </a:cubicBezTo>
                  <a:cubicBezTo>
                    <a:pt x="93" y="500"/>
                    <a:pt x="96" y="500"/>
                    <a:pt x="98" y="500"/>
                  </a:cubicBezTo>
                  <a:cubicBezTo>
                    <a:pt x="138" y="500"/>
                    <a:pt x="178" y="500"/>
                    <a:pt x="218" y="500"/>
                  </a:cubicBezTo>
                  <a:cubicBezTo>
                    <a:pt x="335" y="500"/>
                    <a:pt x="451" y="500"/>
                    <a:pt x="567" y="500"/>
                  </a:cubicBezTo>
                  <a:cubicBezTo>
                    <a:pt x="584" y="500"/>
                    <a:pt x="588" y="493"/>
                    <a:pt x="587" y="480"/>
                  </a:cubicBezTo>
                  <a:cubicBezTo>
                    <a:pt x="587" y="479"/>
                    <a:pt x="587" y="479"/>
                    <a:pt x="587" y="478"/>
                  </a:cubicBezTo>
                  <a:cubicBezTo>
                    <a:pt x="587" y="359"/>
                    <a:pt x="587" y="240"/>
                    <a:pt x="587" y="120"/>
                  </a:cubicBezTo>
                  <a:cubicBezTo>
                    <a:pt x="587" y="117"/>
                    <a:pt x="587" y="113"/>
                    <a:pt x="587" y="110"/>
                  </a:cubicBezTo>
                  <a:close/>
                  <a:moveTo>
                    <a:pt x="332" y="39"/>
                  </a:moveTo>
                  <a:cubicBezTo>
                    <a:pt x="243" y="39"/>
                    <a:pt x="155" y="39"/>
                    <a:pt x="66" y="39"/>
                  </a:cubicBezTo>
                  <a:cubicBezTo>
                    <a:pt x="63" y="39"/>
                    <a:pt x="60" y="38"/>
                    <a:pt x="57" y="39"/>
                  </a:cubicBezTo>
                  <a:cubicBezTo>
                    <a:pt x="48" y="40"/>
                    <a:pt x="42" y="46"/>
                    <a:pt x="42" y="54"/>
                  </a:cubicBezTo>
                  <a:cubicBezTo>
                    <a:pt x="42" y="62"/>
                    <a:pt x="48" y="69"/>
                    <a:pt x="57" y="70"/>
                  </a:cubicBezTo>
                  <a:cubicBezTo>
                    <a:pt x="60" y="70"/>
                    <a:pt x="63" y="70"/>
                    <a:pt x="66" y="70"/>
                  </a:cubicBezTo>
                  <a:cubicBezTo>
                    <a:pt x="244" y="70"/>
                    <a:pt x="421" y="70"/>
                    <a:pt x="599" y="70"/>
                  </a:cubicBezTo>
                  <a:cubicBezTo>
                    <a:pt x="602" y="70"/>
                    <a:pt x="605" y="70"/>
                    <a:pt x="607" y="70"/>
                  </a:cubicBezTo>
                  <a:cubicBezTo>
                    <a:pt x="616" y="69"/>
                    <a:pt x="622" y="63"/>
                    <a:pt x="622" y="55"/>
                  </a:cubicBezTo>
                  <a:cubicBezTo>
                    <a:pt x="622" y="46"/>
                    <a:pt x="616" y="40"/>
                    <a:pt x="607" y="39"/>
                  </a:cubicBezTo>
                  <a:cubicBezTo>
                    <a:pt x="604" y="38"/>
                    <a:pt x="601" y="39"/>
                    <a:pt x="598" y="39"/>
                  </a:cubicBezTo>
                  <a:cubicBezTo>
                    <a:pt x="509" y="39"/>
                    <a:pt x="421" y="39"/>
                    <a:pt x="33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93" name="Freeform 36">
              <a:extLst>
                <a:ext uri="{FF2B5EF4-FFF2-40B4-BE49-F238E27FC236}">
                  <a16:creationId xmlns:a16="http://schemas.microsoft.com/office/drawing/2014/main" id="{E4551D7A-D581-45F5-9F31-1B6694689001}"/>
                </a:ext>
              </a:extLst>
            </p:cNvPr>
            <p:cNvSpPr>
              <a:spLocks/>
            </p:cNvSpPr>
            <p:nvPr/>
          </p:nvSpPr>
          <p:spPr bwMode="auto">
            <a:xfrm>
              <a:off x="5194300" y="2008188"/>
              <a:ext cx="712788" cy="420688"/>
            </a:xfrm>
            <a:custGeom>
              <a:avLst/>
              <a:gdLst>
                <a:gd name="T0" fmla="*/ 154 w 389"/>
                <a:gd name="T1" fmla="*/ 109 h 229"/>
                <a:gd name="T2" fmla="*/ 146 w 389"/>
                <a:gd name="T3" fmla="*/ 117 h 229"/>
                <a:gd name="T4" fmla="*/ 38 w 389"/>
                <a:gd name="T5" fmla="*/ 218 h 229"/>
                <a:gd name="T6" fmla="*/ 31 w 389"/>
                <a:gd name="T7" fmla="*/ 225 h 229"/>
                <a:gd name="T8" fmla="*/ 7 w 389"/>
                <a:gd name="T9" fmla="*/ 222 h 229"/>
                <a:gd name="T10" fmla="*/ 5 w 389"/>
                <a:gd name="T11" fmla="*/ 198 h 229"/>
                <a:gd name="T12" fmla="*/ 11 w 389"/>
                <a:gd name="T13" fmla="*/ 192 h 229"/>
                <a:gd name="T14" fmla="*/ 132 w 389"/>
                <a:gd name="T15" fmla="*/ 77 h 229"/>
                <a:gd name="T16" fmla="*/ 177 w 389"/>
                <a:gd name="T17" fmla="*/ 78 h 229"/>
                <a:gd name="T18" fmla="*/ 233 w 389"/>
                <a:gd name="T19" fmla="*/ 136 h 229"/>
                <a:gd name="T20" fmla="*/ 241 w 389"/>
                <a:gd name="T21" fmla="*/ 144 h 229"/>
                <a:gd name="T22" fmla="*/ 322 w 389"/>
                <a:gd name="T23" fmla="*/ 44 h 229"/>
                <a:gd name="T24" fmla="*/ 313 w 389"/>
                <a:gd name="T25" fmla="*/ 40 h 229"/>
                <a:gd name="T26" fmla="*/ 304 w 389"/>
                <a:gd name="T27" fmla="*/ 20 h 229"/>
                <a:gd name="T28" fmla="*/ 321 w 389"/>
                <a:gd name="T29" fmla="*/ 5 h 229"/>
                <a:gd name="T30" fmla="*/ 362 w 389"/>
                <a:gd name="T31" fmla="*/ 1 h 229"/>
                <a:gd name="T32" fmla="*/ 386 w 389"/>
                <a:gd name="T33" fmla="*/ 23 h 229"/>
                <a:gd name="T34" fmla="*/ 388 w 389"/>
                <a:gd name="T35" fmla="*/ 56 h 229"/>
                <a:gd name="T36" fmla="*/ 378 w 389"/>
                <a:gd name="T37" fmla="*/ 78 h 229"/>
                <a:gd name="T38" fmla="*/ 354 w 389"/>
                <a:gd name="T39" fmla="*/ 72 h 229"/>
                <a:gd name="T40" fmla="*/ 351 w 389"/>
                <a:gd name="T41" fmla="*/ 70 h 229"/>
                <a:gd name="T42" fmla="*/ 345 w 389"/>
                <a:gd name="T43" fmla="*/ 78 h 229"/>
                <a:gd name="T44" fmla="*/ 269 w 389"/>
                <a:gd name="T45" fmla="*/ 171 h 229"/>
                <a:gd name="T46" fmla="*/ 265 w 389"/>
                <a:gd name="T47" fmla="*/ 176 h 229"/>
                <a:gd name="T48" fmla="*/ 221 w 389"/>
                <a:gd name="T49" fmla="*/ 178 h 229"/>
                <a:gd name="T50" fmla="*/ 206 w 389"/>
                <a:gd name="T51" fmla="*/ 163 h 229"/>
                <a:gd name="T52" fmla="*/ 154 w 389"/>
                <a:gd name="T53" fmla="*/ 10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9" h="229">
                  <a:moveTo>
                    <a:pt x="154" y="109"/>
                  </a:moveTo>
                  <a:cubicBezTo>
                    <a:pt x="151" y="112"/>
                    <a:pt x="148" y="114"/>
                    <a:pt x="146" y="117"/>
                  </a:cubicBezTo>
                  <a:cubicBezTo>
                    <a:pt x="110" y="151"/>
                    <a:pt x="74" y="184"/>
                    <a:pt x="38" y="218"/>
                  </a:cubicBezTo>
                  <a:cubicBezTo>
                    <a:pt x="36" y="221"/>
                    <a:pt x="34" y="223"/>
                    <a:pt x="31" y="225"/>
                  </a:cubicBezTo>
                  <a:cubicBezTo>
                    <a:pt x="24" y="229"/>
                    <a:pt x="14" y="228"/>
                    <a:pt x="7" y="222"/>
                  </a:cubicBezTo>
                  <a:cubicBezTo>
                    <a:pt x="1" y="216"/>
                    <a:pt x="0" y="206"/>
                    <a:pt x="5" y="198"/>
                  </a:cubicBezTo>
                  <a:cubicBezTo>
                    <a:pt x="7" y="196"/>
                    <a:pt x="9" y="194"/>
                    <a:pt x="11" y="192"/>
                  </a:cubicBezTo>
                  <a:cubicBezTo>
                    <a:pt x="51" y="153"/>
                    <a:pt x="91" y="115"/>
                    <a:pt x="132" y="77"/>
                  </a:cubicBezTo>
                  <a:cubicBezTo>
                    <a:pt x="146" y="63"/>
                    <a:pt x="163" y="63"/>
                    <a:pt x="177" y="78"/>
                  </a:cubicBezTo>
                  <a:cubicBezTo>
                    <a:pt x="196" y="97"/>
                    <a:pt x="215" y="117"/>
                    <a:pt x="233" y="136"/>
                  </a:cubicBezTo>
                  <a:cubicBezTo>
                    <a:pt x="236" y="138"/>
                    <a:pt x="238" y="141"/>
                    <a:pt x="241" y="144"/>
                  </a:cubicBezTo>
                  <a:cubicBezTo>
                    <a:pt x="269" y="111"/>
                    <a:pt x="295" y="78"/>
                    <a:pt x="322" y="44"/>
                  </a:cubicBezTo>
                  <a:cubicBezTo>
                    <a:pt x="319" y="43"/>
                    <a:pt x="316" y="42"/>
                    <a:pt x="313" y="40"/>
                  </a:cubicBezTo>
                  <a:cubicBezTo>
                    <a:pt x="306" y="36"/>
                    <a:pt x="303" y="28"/>
                    <a:pt x="304" y="20"/>
                  </a:cubicBezTo>
                  <a:cubicBezTo>
                    <a:pt x="306" y="13"/>
                    <a:pt x="313" y="6"/>
                    <a:pt x="321" y="5"/>
                  </a:cubicBezTo>
                  <a:cubicBezTo>
                    <a:pt x="334" y="3"/>
                    <a:pt x="348" y="2"/>
                    <a:pt x="362" y="1"/>
                  </a:cubicBezTo>
                  <a:cubicBezTo>
                    <a:pt x="375" y="0"/>
                    <a:pt x="385" y="10"/>
                    <a:pt x="386" y="23"/>
                  </a:cubicBezTo>
                  <a:cubicBezTo>
                    <a:pt x="387" y="34"/>
                    <a:pt x="388" y="45"/>
                    <a:pt x="388" y="56"/>
                  </a:cubicBezTo>
                  <a:cubicBezTo>
                    <a:pt x="389" y="66"/>
                    <a:pt x="386" y="74"/>
                    <a:pt x="378" y="78"/>
                  </a:cubicBezTo>
                  <a:cubicBezTo>
                    <a:pt x="370" y="82"/>
                    <a:pt x="362" y="80"/>
                    <a:pt x="354" y="72"/>
                  </a:cubicBezTo>
                  <a:cubicBezTo>
                    <a:pt x="353" y="71"/>
                    <a:pt x="353" y="71"/>
                    <a:pt x="351" y="70"/>
                  </a:cubicBezTo>
                  <a:cubicBezTo>
                    <a:pt x="349" y="73"/>
                    <a:pt x="347" y="75"/>
                    <a:pt x="345" y="78"/>
                  </a:cubicBezTo>
                  <a:cubicBezTo>
                    <a:pt x="320" y="109"/>
                    <a:pt x="294" y="140"/>
                    <a:pt x="269" y="171"/>
                  </a:cubicBezTo>
                  <a:cubicBezTo>
                    <a:pt x="268" y="173"/>
                    <a:pt x="266" y="174"/>
                    <a:pt x="265" y="176"/>
                  </a:cubicBezTo>
                  <a:cubicBezTo>
                    <a:pt x="253" y="190"/>
                    <a:pt x="234" y="191"/>
                    <a:pt x="221" y="178"/>
                  </a:cubicBezTo>
                  <a:cubicBezTo>
                    <a:pt x="216" y="173"/>
                    <a:pt x="211" y="168"/>
                    <a:pt x="206" y="163"/>
                  </a:cubicBezTo>
                  <a:cubicBezTo>
                    <a:pt x="189" y="145"/>
                    <a:pt x="172" y="128"/>
                    <a:pt x="15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94" name="Freeform 37">
              <a:extLst>
                <a:ext uri="{FF2B5EF4-FFF2-40B4-BE49-F238E27FC236}">
                  <a16:creationId xmlns:a16="http://schemas.microsoft.com/office/drawing/2014/main" id="{841C73F5-64A1-4969-8AF2-4847AC4EF5DA}"/>
                </a:ext>
              </a:extLst>
            </p:cNvPr>
            <p:cNvSpPr>
              <a:spLocks noEditPoints="1"/>
            </p:cNvSpPr>
            <p:nvPr/>
          </p:nvSpPr>
          <p:spPr bwMode="auto">
            <a:xfrm>
              <a:off x="5157788" y="1931988"/>
              <a:ext cx="223838" cy="225425"/>
            </a:xfrm>
            <a:custGeom>
              <a:avLst/>
              <a:gdLst>
                <a:gd name="T0" fmla="*/ 123 w 123"/>
                <a:gd name="T1" fmla="*/ 62 h 123"/>
                <a:gd name="T2" fmla="*/ 62 w 123"/>
                <a:gd name="T3" fmla="*/ 123 h 123"/>
                <a:gd name="T4" fmla="*/ 0 w 123"/>
                <a:gd name="T5" fmla="*/ 62 h 123"/>
                <a:gd name="T6" fmla="*/ 62 w 123"/>
                <a:gd name="T7" fmla="*/ 1 h 123"/>
                <a:gd name="T8" fmla="*/ 123 w 123"/>
                <a:gd name="T9" fmla="*/ 62 h 123"/>
                <a:gd name="T10" fmla="*/ 84 w 123"/>
                <a:gd name="T11" fmla="*/ 62 h 123"/>
                <a:gd name="T12" fmla="*/ 62 w 123"/>
                <a:gd name="T13" fmla="*/ 39 h 123"/>
                <a:gd name="T14" fmla="*/ 39 w 123"/>
                <a:gd name="T15" fmla="*/ 62 h 123"/>
                <a:gd name="T16" fmla="*/ 61 w 123"/>
                <a:gd name="T17" fmla="*/ 85 h 123"/>
                <a:gd name="T18" fmla="*/ 84 w 123"/>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123" y="62"/>
                  </a:moveTo>
                  <a:cubicBezTo>
                    <a:pt x="123" y="96"/>
                    <a:pt x="95" y="123"/>
                    <a:pt x="62" y="123"/>
                  </a:cubicBezTo>
                  <a:cubicBezTo>
                    <a:pt x="28" y="123"/>
                    <a:pt x="1" y="96"/>
                    <a:pt x="0" y="62"/>
                  </a:cubicBezTo>
                  <a:cubicBezTo>
                    <a:pt x="0" y="28"/>
                    <a:pt x="28" y="0"/>
                    <a:pt x="62" y="1"/>
                  </a:cubicBezTo>
                  <a:cubicBezTo>
                    <a:pt x="95" y="1"/>
                    <a:pt x="123" y="28"/>
                    <a:pt x="123" y="62"/>
                  </a:cubicBezTo>
                  <a:close/>
                  <a:moveTo>
                    <a:pt x="84" y="62"/>
                  </a:moveTo>
                  <a:cubicBezTo>
                    <a:pt x="84" y="50"/>
                    <a:pt x="74" y="39"/>
                    <a:pt x="62" y="39"/>
                  </a:cubicBezTo>
                  <a:cubicBezTo>
                    <a:pt x="49" y="39"/>
                    <a:pt x="39" y="49"/>
                    <a:pt x="39" y="62"/>
                  </a:cubicBezTo>
                  <a:cubicBezTo>
                    <a:pt x="39" y="74"/>
                    <a:pt x="49" y="85"/>
                    <a:pt x="61" y="85"/>
                  </a:cubicBezTo>
                  <a:cubicBezTo>
                    <a:pt x="74" y="85"/>
                    <a:pt x="84" y="74"/>
                    <a:pt x="84"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95" name="Freeform 38">
              <a:extLst>
                <a:ext uri="{FF2B5EF4-FFF2-40B4-BE49-F238E27FC236}">
                  <a16:creationId xmlns:a16="http://schemas.microsoft.com/office/drawing/2014/main" id="{1C293677-05C8-407C-A8FD-1CD93B373A99}"/>
                </a:ext>
              </a:extLst>
            </p:cNvPr>
            <p:cNvSpPr>
              <a:spLocks/>
            </p:cNvSpPr>
            <p:nvPr/>
          </p:nvSpPr>
          <p:spPr bwMode="auto">
            <a:xfrm>
              <a:off x="5781675" y="2306638"/>
              <a:ext cx="188913" cy="190500"/>
            </a:xfrm>
            <a:custGeom>
              <a:avLst/>
              <a:gdLst>
                <a:gd name="T0" fmla="*/ 78 w 103"/>
                <a:gd name="T1" fmla="*/ 51 h 104"/>
                <a:gd name="T2" fmla="*/ 91 w 103"/>
                <a:gd name="T3" fmla="*/ 64 h 104"/>
                <a:gd name="T4" fmla="*/ 97 w 103"/>
                <a:gd name="T5" fmla="*/ 70 h 104"/>
                <a:gd name="T6" fmla="*/ 96 w 103"/>
                <a:gd name="T7" fmla="*/ 96 h 104"/>
                <a:gd name="T8" fmla="*/ 70 w 103"/>
                <a:gd name="T9" fmla="*/ 97 h 104"/>
                <a:gd name="T10" fmla="*/ 58 w 103"/>
                <a:gd name="T11" fmla="*/ 85 h 104"/>
                <a:gd name="T12" fmla="*/ 51 w 103"/>
                <a:gd name="T13" fmla="*/ 79 h 104"/>
                <a:gd name="T14" fmla="*/ 39 w 103"/>
                <a:gd name="T15" fmla="*/ 92 h 104"/>
                <a:gd name="T16" fmla="*/ 33 w 103"/>
                <a:gd name="T17" fmla="*/ 97 h 104"/>
                <a:gd name="T18" fmla="*/ 7 w 103"/>
                <a:gd name="T19" fmla="*/ 96 h 104"/>
                <a:gd name="T20" fmla="*/ 7 w 103"/>
                <a:gd name="T21" fmla="*/ 70 h 104"/>
                <a:gd name="T22" fmla="*/ 24 w 103"/>
                <a:gd name="T23" fmla="*/ 52 h 104"/>
                <a:gd name="T24" fmla="*/ 15 w 103"/>
                <a:gd name="T25" fmla="*/ 42 h 104"/>
                <a:gd name="T26" fmla="*/ 6 w 103"/>
                <a:gd name="T27" fmla="*/ 32 h 104"/>
                <a:gd name="T28" fmla="*/ 8 w 103"/>
                <a:gd name="T29" fmla="*/ 7 h 104"/>
                <a:gd name="T30" fmla="*/ 33 w 103"/>
                <a:gd name="T31" fmla="*/ 6 h 104"/>
                <a:gd name="T32" fmla="*/ 43 w 103"/>
                <a:gd name="T33" fmla="*/ 16 h 104"/>
                <a:gd name="T34" fmla="*/ 52 w 103"/>
                <a:gd name="T35" fmla="*/ 24 h 104"/>
                <a:gd name="T36" fmla="*/ 67 w 103"/>
                <a:gd name="T37" fmla="*/ 9 h 104"/>
                <a:gd name="T38" fmla="*/ 78 w 103"/>
                <a:gd name="T39" fmla="*/ 3 h 104"/>
                <a:gd name="T40" fmla="*/ 98 w 103"/>
                <a:gd name="T41" fmla="*/ 11 h 104"/>
                <a:gd name="T42" fmla="*/ 97 w 103"/>
                <a:gd name="T43" fmla="*/ 34 h 104"/>
                <a:gd name="T44" fmla="*/ 78 w 103"/>
                <a:gd name="T4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104">
                  <a:moveTo>
                    <a:pt x="78" y="51"/>
                  </a:moveTo>
                  <a:cubicBezTo>
                    <a:pt x="83" y="56"/>
                    <a:pt x="87" y="60"/>
                    <a:pt x="91" y="64"/>
                  </a:cubicBezTo>
                  <a:cubicBezTo>
                    <a:pt x="93" y="66"/>
                    <a:pt x="95" y="68"/>
                    <a:pt x="97" y="70"/>
                  </a:cubicBezTo>
                  <a:cubicBezTo>
                    <a:pt x="103" y="78"/>
                    <a:pt x="103" y="89"/>
                    <a:pt x="96" y="96"/>
                  </a:cubicBezTo>
                  <a:cubicBezTo>
                    <a:pt x="89" y="103"/>
                    <a:pt x="78" y="104"/>
                    <a:pt x="70" y="97"/>
                  </a:cubicBezTo>
                  <a:cubicBezTo>
                    <a:pt x="66" y="93"/>
                    <a:pt x="62" y="89"/>
                    <a:pt x="58" y="85"/>
                  </a:cubicBezTo>
                  <a:cubicBezTo>
                    <a:pt x="56" y="83"/>
                    <a:pt x="54" y="82"/>
                    <a:pt x="51" y="79"/>
                  </a:cubicBezTo>
                  <a:cubicBezTo>
                    <a:pt x="47" y="84"/>
                    <a:pt x="43" y="88"/>
                    <a:pt x="39" y="92"/>
                  </a:cubicBezTo>
                  <a:cubicBezTo>
                    <a:pt x="37" y="93"/>
                    <a:pt x="35" y="95"/>
                    <a:pt x="33" y="97"/>
                  </a:cubicBezTo>
                  <a:cubicBezTo>
                    <a:pt x="25" y="103"/>
                    <a:pt x="14" y="103"/>
                    <a:pt x="7" y="96"/>
                  </a:cubicBezTo>
                  <a:cubicBezTo>
                    <a:pt x="0" y="89"/>
                    <a:pt x="0" y="78"/>
                    <a:pt x="7" y="70"/>
                  </a:cubicBezTo>
                  <a:cubicBezTo>
                    <a:pt x="12" y="64"/>
                    <a:pt x="18" y="58"/>
                    <a:pt x="24" y="52"/>
                  </a:cubicBezTo>
                  <a:cubicBezTo>
                    <a:pt x="21" y="48"/>
                    <a:pt x="18" y="45"/>
                    <a:pt x="15" y="42"/>
                  </a:cubicBezTo>
                  <a:cubicBezTo>
                    <a:pt x="12" y="39"/>
                    <a:pt x="8" y="36"/>
                    <a:pt x="6" y="32"/>
                  </a:cubicBezTo>
                  <a:cubicBezTo>
                    <a:pt x="0" y="24"/>
                    <a:pt x="1" y="13"/>
                    <a:pt x="8" y="7"/>
                  </a:cubicBezTo>
                  <a:cubicBezTo>
                    <a:pt x="15" y="1"/>
                    <a:pt x="25" y="0"/>
                    <a:pt x="33" y="6"/>
                  </a:cubicBezTo>
                  <a:cubicBezTo>
                    <a:pt x="36" y="9"/>
                    <a:pt x="39" y="13"/>
                    <a:pt x="43" y="16"/>
                  </a:cubicBezTo>
                  <a:cubicBezTo>
                    <a:pt x="46" y="19"/>
                    <a:pt x="48" y="21"/>
                    <a:pt x="52" y="24"/>
                  </a:cubicBezTo>
                  <a:cubicBezTo>
                    <a:pt x="57" y="19"/>
                    <a:pt x="62" y="14"/>
                    <a:pt x="67" y="9"/>
                  </a:cubicBezTo>
                  <a:cubicBezTo>
                    <a:pt x="70" y="7"/>
                    <a:pt x="74" y="4"/>
                    <a:pt x="78" y="3"/>
                  </a:cubicBezTo>
                  <a:cubicBezTo>
                    <a:pt x="86" y="0"/>
                    <a:pt x="94" y="4"/>
                    <a:pt x="98" y="11"/>
                  </a:cubicBezTo>
                  <a:cubicBezTo>
                    <a:pt x="103" y="18"/>
                    <a:pt x="103" y="27"/>
                    <a:pt x="97" y="34"/>
                  </a:cubicBezTo>
                  <a:cubicBezTo>
                    <a:pt x="91" y="40"/>
                    <a:pt x="85" y="45"/>
                    <a:pt x="7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104" name="Group 103">
            <a:extLst>
              <a:ext uri="{FF2B5EF4-FFF2-40B4-BE49-F238E27FC236}">
                <a16:creationId xmlns:a16="http://schemas.microsoft.com/office/drawing/2014/main" id="{91C6233B-71D3-431E-AD88-7C5B53F0DEC0}"/>
              </a:ext>
            </a:extLst>
          </p:cNvPr>
          <p:cNvGrpSpPr/>
          <p:nvPr/>
        </p:nvGrpSpPr>
        <p:grpSpPr>
          <a:xfrm>
            <a:off x="6572048" y="1508848"/>
            <a:ext cx="362356" cy="483980"/>
            <a:chOff x="5402263" y="3321051"/>
            <a:chExt cx="912813" cy="1219200"/>
          </a:xfrm>
          <a:solidFill>
            <a:schemeClr val="bg1"/>
          </a:solidFill>
        </p:grpSpPr>
        <p:sp>
          <p:nvSpPr>
            <p:cNvPr id="105" name="Freeform 11">
              <a:extLst>
                <a:ext uri="{FF2B5EF4-FFF2-40B4-BE49-F238E27FC236}">
                  <a16:creationId xmlns:a16="http://schemas.microsoft.com/office/drawing/2014/main" id="{9EAE4AB0-FB3A-41D4-B54C-BA2568CA0850}"/>
                </a:ext>
              </a:extLst>
            </p:cNvPr>
            <p:cNvSpPr>
              <a:spLocks noEditPoints="1"/>
            </p:cNvSpPr>
            <p:nvPr/>
          </p:nvSpPr>
          <p:spPr bwMode="auto">
            <a:xfrm>
              <a:off x="5402263" y="3321051"/>
              <a:ext cx="912813" cy="1219200"/>
            </a:xfrm>
            <a:custGeom>
              <a:avLst/>
              <a:gdLst>
                <a:gd name="T0" fmla="*/ 124 w 498"/>
                <a:gd name="T1" fmla="*/ 83 h 665"/>
                <a:gd name="T2" fmla="*/ 124 w 498"/>
                <a:gd name="T3" fmla="*/ 65 h 665"/>
                <a:gd name="T4" fmla="*/ 148 w 498"/>
                <a:gd name="T5" fmla="*/ 41 h 665"/>
                <a:gd name="T6" fmla="*/ 180 w 498"/>
                <a:gd name="T7" fmla="*/ 41 h 665"/>
                <a:gd name="T8" fmla="*/ 190 w 498"/>
                <a:gd name="T9" fmla="*/ 41 h 665"/>
                <a:gd name="T10" fmla="*/ 250 w 498"/>
                <a:gd name="T11" fmla="*/ 0 h 665"/>
                <a:gd name="T12" fmla="*/ 308 w 498"/>
                <a:gd name="T13" fmla="*/ 41 h 665"/>
                <a:gd name="T14" fmla="*/ 329 w 498"/>
                <a:gd name="T15" fmla="*/ 41 h 665"/>
                <a:gd name="T16" fmla="*/ 351 w 498"/>
                <a:gd name="T17" fmla="*/ 42 h 665"/>
                <a:gd name="T18" fmla="*/ 374 w 498"/>
                <a:gd name="T19" fmla="*/ 64 h 665"/>
                <a:gd name="T20" fmla="*/ 374 w 498"/>
                <a:gd name="T21" fmla="*/ 82 h 665"/>
                <a:gd name="T22" fmla="*/ 383 w 498"/>
                <a:gd name="T23" fmla="*/ 83 h 665"/>
                <a:gd name="T24" fmla="*/ 435 w 498"/>
                <a:gd name="T25" fmla="*/ 83 h 665"/>
                <a:gd name="T26" fmla="*/ 493 w 498"/>
                <a:gd name="T27" fmla="*/ 120 h 665"/>
                <a:gd name="T28" fmla="*/ 498 w 498"/>
                <a:gd name="T29" fmla="*/ 153 h 665"/>
                <a:gd name="T30" fmla="*/ 498 w 498"/>
                <a:gd name="T31" fmla="*/ 465 h 665"/>
                <a:gd name="T32" fmla="*/ 498 w 498"/>
                <a:gd name="T33" fmla="*/ 597 h 665"/>
                <a:gd name="T34" fmla="*/ 482 w 498"/>
                <a:gd name="T35" fmla="*/ 644 h 665"/>
                <a:gd name="T36" fmla="*/ 444 w 498"/>
                <a:gd name="T37" fmla="*/ 664 h 665"/>
                <a:gd name="T38" fmla="*/ 430 w 498"/>
                <a:gd name="T39" fmla="*/ 665 h 665"/>
                <a:gd name="T40" fmla="*/ 67 w 498"/>
                <a:gd name="T41" fmla="*/ 665 h 665"/>
                <a:gd name="T42" fmla="*/ 13 w 498"/>
                <a:gd name="T43" fmla="*/ 641 h 665"/>
                <a:gd name="T44" fmla="*/ 0 w 498"/>
                <a:gd name="T45" fmla="*/ 602 h 665"/>
                <a:gd name="T46" fmla="*/ 0 w 498"/>
                <a:gd name="T47" fmla="*/ 596 h 665"/>
                <a:gd name="T48" fmla="*/ 0 w 498"/>
                <a:gd name="T49" fmla="*/ 152 h 665"/>
                <a:gd name="T50" fmla="*/ 7 w 498"/>
                <a:gd name="T51" fmla="*/ 116 h 665"/>
                <a:gd name="T52" fmla="*/ 63 w 498"/>
                <a:gd name="T53" fmla="*/ 83 h 665"/>
                <a:gd name="T54" fmla="*/ 113 w 498"/>
                <a:gd name="T55" fmla="*/ 83 h 665"/>
                <a:gd name="T56" fmla="*/ 124 w 498"/>
                <a:gd name="T57" fmla="*/ 83 h 665"/>
                <a:gd name="T58" fmla="*/ 124 w 498"/>
                <a:gd name="T59" fmla="*/ 125 h 665"/>
                <a:gd name="T60" fmla="*/ 59 w 498"/>
                <a:gd name="T61" fmla="*/ 125 h 665"/>
                <a:gd name="T62" fmla="*/ 41 w 498"/>
                <a:gd name="T63" fmla="*/ 143 h 665"/>
                <a:gd name="T64" fmla="*/ 41 w 498"/>
                <a:gd name="T65" fmla="*/ 155 h 665"/>
                <a:gd name="T66" fmla="*/ 41 w 498"/>
                <a:gd name="T67" fmla="*/ 523 h 665"/>
                <a:gd name="T68" fmla="*/ 41 w 498"/>
                <a:gd name="T69" fmla="*/ 598 h 665"/>
                <a:gd name="T70" fmla="*/ 66 w 498"/>
                <a:gd name="T71" fmla="*/ 623 h 665"/>
                <a:gd name="T72" fmla="*/ 432 w 498"/>
                <a:gd name="T73" fmla="*/ 623 h 665"/>
                <a:gd name="T74" fmla="*/ 457 w 498"/>
                <a:gd name="T75" fmla="*/ 599 h 665"/>
                <a:gd name="T76" fmla="*/ 457 w 498"/>
                <a:gd name="T77" fmla="*/ 149 h 665"/>
                <a:gd name="T78" fmla="*/ 433 w 498"/>
                <a:gd name="T79" fmla="*/ 125 h 665"/>
                <a:gd name="T80" fmla="*/ 381 w 498"/>
                <a:gd name="T81" fmla="*/ 125 h 665"/>
                <a:gd name="T82" fmla="*/ 374 w 498"/>
                <a:gd name="T83" fmla="*/ 126 h 665"/>
                <a:gd name="T84" fmla="*/ 374 w 498"/>
                <a:gd name="T85" fmla="*/ 144 h 665"/>
                <a:gd name="T86" fmla="*/ 350 w 498"/>
                <a:gd name="T87" fmla="*/ 166 h 665"/>
                <a:gd name="T88" fmla="*/ 306 w 498"/>
                <a:gd name="T89" fmla="*/ 166 h 665"/>
                <a:gd name="T90" fmla="*/ 148 w 498"/>
                <a:gd name="T91" fmla="*/ 166 h 665"/>
                <a:gd name="T92" fmla="*/ 124 w 498"/>
                <a:gd name="T93" fmla="*/ 142 h 665"/>
                <a:gd name="T94" fmla="*/ 124 w 498"/>
                <a:gd name="T95" fmla="*/ 125 h 665"/>
                <a:gd name="T96" fmla="*/ 166 w 498"/>
                <a:gd name="T97" fmla="*/ 124 h 665"/>
                <a:gd name="T98" fmla="*/ 331 w 498"/>
                <a:gd name="T99" fmla="*/ 124 h 665"/>
                <a:gd name="T100" fmla="*/ 331 w 498"/>
                <a:gd name="T101" fmla="*/ 83 h 665"/>
                <a:gd name="T102" fmla="*/ 320 w 498"/>
                <a:gd name="T103" fmla="*/ 83 h 665"/>
                <a:gd name="T104" fmla="*/ 291 w 498"/>
                <a:gd name="T105" fmla="*/ 83 h 665"/>
                <a:gd name="T106" fmla="*/ 270 w 498"/>
                <a:gd name="T107" fmla="*/ 63 h 665"/>
                <a:gd name="T108" fmla="*/ 268 w 498"/>
                <a:gd name="T109" fmla="*/ 54 h 665"/>
                <a:gd name="T110" fmla="*/ 248 w 498"/>
                <a:gd name="T111" fmla="*/ 42 h 665"/>
                <a:gd name="T112" fmla="*/ 229 w 498"/>
                <a:gd name="T113" fmla="*/ 57 h 665"/>
                <a:gd name="T114" fmla="*/ 228 w 498"/>
                <a:gd name="T115" fmla="*/ 64 h 665"/>
                <a:gd name="T116" fmla="*/ 207 w 498"/>
                <a:gd name="T117" fmla="*/ 83 h 665"/>
                <a:gd name="T118" fmla="*/ 186 w 498"/>
                <a:gd name="T119" fmla="*/ 83 h 665"/>
                <a:gd name="T120" fmla="*/ 166 w 498"/>
                <a:gd name="T121" fmla="*/ 83 h 665"/>
                <a:gd name="T122" fmla="*/ 166 w 498"/>
                <a:gd name="T123" fmla="*/ 12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665">
                  <a:moveTo>
                    <a:pt x="124" y="83"/>
                  </a:moveTo>
                  <a:cubicBezTo>
                    <a:pt x="124" y="76"/>
                    <a:pt x="125" y="70"/>
                    <a:pt x="124" y="65"/>
                  </a:cubicBezTo>
                  <a:cubicBezTo>
                    <a:pt x="123" y="51"/>
                    <a:pt x="133" y="41"/>
                    <a:pt x="148" y="41"/>
                  </a:cubicBezTo>
                  <a:cubicBezTo>
                    <a:pt x="158" y="42"/>
                    <a:pt x="169" y="41"/>
                    <a:pt x="180" y="41"/>
                  </a:cubicBezTo>
                  <a:cubicBezTo>
                    <a:pt x="183" y="41"/>
                    <a:pt x="186" y="41"/>
                    <a:pt x="190" y="41"/>
                  </a:cubicBezTo>
                  <a:cubicBezTo>
                    <a:pt x="201" y="15"/>
                    <a:pt x="221" y="0"/>
                    <a:pt x="250" y="0"/>
                  </a:cubicBezTo>
                  <a:cubicBezTo>
                    <a:pt x="278" y="1"/>
                    <a:pt x="296" y="16"/>
                    <a:pt x="308" y="41"/>
                  </a:cubicBezTo>
                  <a:cubicBezTo>
                    <a:pt x="315" y="41"/>
                    <a:pt x="322" y="41"/>
                    <a:pt x="329" y="41"/>
                  </a:cubicBezTo>
                  <a:cubicBezTo>
                    <a:pt x="336" y="41"/>
                    <a:pt x="344" y="41"/>
                    <a:pt x="351" y="42"/>
                  </a:cubicBezTo>
                  <a:cubicBezTo>
                    <a:pt x="365" y="42"/>
                    <a:pt x="373" y="50"/>
                    <a:pt x="374" y="64"/>
                  </a:cubicBezTo>
                  <a:cubicBezTo>
                    <a:pt x="374" y="70"/>
                    <a:pt x="374" y="76"/>
                    <a:pt x="374" y="82"/>
                  </a:cubicBezTo>
                  <a:cubicBezTo>
                    <a:pt x="377" y="83"/>
                    <a:pt x="380" y="83"/>
                    <a:pt x="383" y="83"/>
                  </a:cubicBezTo>
                  <a:cubicBezTo>
                    <a:pt x="400" y="83"/>
                    <a:pt x="417" y="83"/>
                    <a:pt x="435" y="83"/>
                  </a:cubicBezTo>
                  <a:cubicBezTo>
                    <a:pt x="461" y="84"/>
                    <a:pt x="481" y="96"/>
                    <a:pt x="493" y="120"/>
                  </a:cubicBezTo>
                  <a:cubicBezTo>
                    <a:pt x="497" y="131"/>
                    <a:pt x="498" y="142"/>
                    <a:pt x="498" y="153"/>
                  </a:cubicBezTo>
                  <a:cubicBezTo>
                    <a:pt x="498" y="257"/>
                    <a:pt x="498" y="361"/>
                    <a:pt x="498" y="465"/>
                  </a:cubicBezTo>
                  <a:cubicBezTo>
                    <a:pt x="498" y="509"/>
                    <a:pt x="498" y="553"/>
                    <a:pt x="498" y="597"/>
                  </a:cubicBezTo>
                  <a:cubicBezTo>
                    <a:pt x="498" y="615"/>
                    <a:pt x="494" y="631"/>
                    <a:pt x="482" y="644"/>
                  </a:cubicBezTo>
                  <a:cubicBezTo>
                    <a:pt x="472" y="655"/>
                    <a:pt x="459" y="662"/>
                    <a:pt x="444" y="664"/>
                  </a:cubicBezTo>
                  <a:cubicBezTo>
                    <a:pt x="440" y="664"/>
                    <a:pt x="435" y="665"/>
                    <a:pt x="430" y="665"/>
                  </a:cubicBezTo>
                  <a:cubicBezTo>
                    <a:pt x="309" y="665"/>
                    <a:pt x="188" y="665"/>
                    <a:pt x="67" y="665"/>
                  </a:cubicBezTo>
                  <a:cubicBezTo>
                    <a:pt x="46" y="665"/>
                    <a:pt x="27" y="658"/>
                    <a:pt x="13" y="641"/>
                  </a:cubicBezTo>
                  <a:cubicBezTo>
                    <a:pt x="4" y="630"/>
                    <a:pt x="0" y="616"/>
                    <a:pt x="0" y="602"/>
                  </a:cubicBezTo>
                  <a:cubicBezTo>
                    <a:pt x="0" y="600"/>
                    <a:pt x="0" y="598"/>
                    <a:pt x="0" y="596"/>
                  </a:cubicBezTo>
                  <a:cubicBezTo>
                    <a:pt x="0" y="448"/>
                    <a:pt x="0" y="300"/>
                    <a:pt x="0" y="152"/>
                  </a:cubicBezTo>
                  <a:cubicBezTo>
                    <a:pt x="0" y="139"/>
                    <a:pt x="1" y="127"/>
                    <a:pt x="7" y="116"/>
                  </a:cubicBezTo>
                  <a:cubicBezTo>
                    <a:pt x="19" y="94"/>
                    <a:pt x="38" y="84"/>
                    <a:pt x="63" y="83"/>
                  </a:cubicBezTo>
                  <a:cubicBezTo>
                    <a:pt x="80" y="83"/>
                    <a:pt x="97" y="83"/>
                    <a:pt x="113" y="83"/>
                  </a:cubicBezTo>
                  <a:cubicBezTo>
                    <a:pt x="116" y="83"/>
                    <a:pt x="120" y="83"/>
                    <a:pt x="124" y="83"/>
                  </a:cubicBezTo>
                  <a:close/>
                  <a:moveTo>
                    <a:pt x="124" y="125"/>
                  </a:moveTo>
                  <a:cubicBezTo>
                    <a:pt x="102" y="125"/>
                    <a:pt x="80" y="125"/>
                    <a:pt x="59" y="125"/>
                  </a:cubicBezTo>
                  <a:cubicBezTo>
                    <a:pt x="50" y="125"/>
                    <a:pt x="43" y="133"/>
                    <a:pt x="41" y="143"/>
                  </a:cubicBezTo>
                  <a:cubicBezTo>
                    <a:pt x="41" y="147"/>
                    <a:pt x="41" y="151"/>
                    <a:pt x="41" y="155"/>
                  </a:cubicBezTo>
                  <a:cubicBezTo>
                    <a:pt x="41" y="278"/>
                    <a:pt x="41" y="400"/>
                    <a:pt x="41" y="523"/>
                  </a:cubicBezTo>
                  <a:cubicBezTo>
                    <a:pt x="41" y="548"/>
                    <a:pt x="41" y="573"/>
                    <a:pt x="41" y="598"/>
                  </a:cubicBezTo>
                  <a:cubicBezTo>
                    <a:pt x="41" y="615"/>
                    <a:pt x="49" y="623"/>
                    <a:pt x="66" y="623"/>
                  </a:cubicBezTo>
                  <a:cubicBezTo>
                    <a:pt x="188" y="623"/>
                    <a:pt x="310" y="623"/>
                    <a:pt x="432" y="623"/>
                  </a:cubicBezTo>
                  <a:cubicBezTo>
                    <a:pt x="446" y="623"/>
                    <a:pt x="457" y="614"/>
                    <a:pt x="457" y="599"/>
                  </a:cubicBezTo>
                  <a:cubicBezTo>
                    <a:pt x="456" y="449"/>
                    <a:pt x="456" y="299"/>
                    <a:pt x="457" y="149"/>
                  </a:cubicBezTo>
                  <a:cubicBezTo>
                    <a:pt x="457" y="135"/>
                    <a:pt x="448" y="124"/>
                    <a:pt x="433" y="125"/>
                  </a:cubicBezTo>
                  <a:cubicBezTo>
                    <a:pt x="416" y="125"/>
                    <a:pt x="399" y="125"/>
                    <a:pt x="381" y="125"/>
                  </a:cubicBezTo>
                  <a:cubicBezTo>
                    <a:pt x="379" y="125"/>
                    <a:pt x="377" y="125"/>
                    <a:pt x="374" y="126"/>
                  </a:cubicBezTo>
                  <a:cubicBezTo>
                    <a:pt x="374" y="132"/>
                    <a:pt x="374" y="138"/>
                    <a:pt x="374" y="144"/>
                  </a:cubicBezTo>
                  <a:cubicBezTo>
                    <a:pt x="373" y="158"/>
                    <a:pt x="363" y="167"/>
                    <a:pt x="350" y="166"/>
                  </a:cubicBezTo>
                  <a:cubicBezTo>
                    <a:pt x="336" y="166"/>
                    <a:pt x="321" y="166"/>
                    <a:pt x="306" y="166"/>
                  </a:cubicBezTo>
                  <a:cubicBezTo>
                    <a:pt x="254" y="166"/>
                    <a:pt x="201" y="166"/>
                    <a:pt x="148" y="166"/>
                  </a:cubicBezTo>
                  <a:cubicBezTo>
                    <a:pt x="133" y="166"/>
                    <a:pt x="123" y="156"/>
                    <a:pt x="124" y="142"/>
                  </a:cubicBezTo>
                  <a:cubicBezTo>
                    <a:pt x="125" y="137"/>
                    <a:pt x="124" y="132"/>
                    <a:pt x="124" y="125"/>
                  </a:cubicBezTo>
                  <a:close/>
                  <a:moveTo>
                    <a:pt x="166" y="124"/>
                  </a:moveTo>
                  <a:cubicBezTo>
                    <a:pt x="222" y="124"/>
                    <a:pt x="276" y="124"/>
                    <a:pt x="331" y="124"/>
                  </a:cubicBezTo>
                  <a:cubicBezTo>
                    <a:pt x="331" y="110"/>
                    <a:pt x="331" y="97"/>
                    <a:pt x="331" y="83"/>
                  </a:cubicBezTo>
                  <a:cubicBezTo>
                    <a:pt x="327" y="83"/>
                    <a:pt x="324" y="83"/>
                    <a:pt x="320" y="83"/>
                  </a:cubicBezTo>
                  <a:cubicBezTo>
                    <a:pt x="311" y="83"/>
                    <a:pt x="301" y="83"/>
                    <a:pt x="291" y="83"/>
                  </a:cubicBezTo>
                  <a:cubicBezTo>
                    <a:pt x="279" y="83"/>
                    <a:pt x="272" y="76"/>
                    <a:pt x="270" y="63"/>
                  </a:cubicBezTo>
                  <a:cubicBezTo>
                    <a:pt x="269" y="60"/>
                    <a:pt x="269" y="57"/>
                    <a:pt x="268" y="54"/>
                  </a:cubicBezTo>
                  <a:cubicBezTo>
                    <a:pt x="264" y="46"/>
                    <a:pt x="256" y="41"/>
                    <a:pt x="248" y="42"/>
                  </a:cubicBezTo>
                  <a:cubicBezTo>
                    <a:pt x="239" y="42"/>
                    <a:pt x="231" y="48"/>
                    <a:pt x="229" y="57"/>
                  </a:cubicBezTo>
                  <a:cubicBezTo>
                    <a:pt x="228" y="59"/>
                    <a:pt x="228" y="62"/>
                    <a:pt x="228" y="64"/>
                  </a:cubicBezTo>
                  <a:cubicBezTo>
                    <a:pt x="226" y="76"/>
                    <a:pt x="219" y="82"/>
                    <a:pt x="207" y="83"/>
                  </a:cubicBezTo>
                  <a:cubicBezTo>
                    <a:pt x="200" y="83"/>
                    <a:pt x="193" y="83"/>
                    <a:pt x="186" y="83"/>
                  </a:cubicBezTo>
                  <a:cubicBezTo>
                    <a:pt x="179" y="83"/>
                    <a:pt x="173" y="83"/>
                    <a:pt x="166" y="83"/>
                  </a:cubicBezTo>
                  <a:cubicBezTo>
                    <a:pt x="166" y="97"/>
                    <a:pt x="166" y="110"/>
                    <a:pt x="16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06" name="Freeform 45">
              <a:extLst>
                <a:ext uri="{FF2B5EF4-FFF2-40B4-BE49-F238E27FC236}">
                  <a16:creationId xmlns:a16="http://schemas.microsoft.com/office/drawing/2014/main" id="{56CB1085-B545-49DB-B208-D163AF66324E}"/>
                </a:ext>
              </a:extLst>
            </p:cNvPr>
            <p:cNvSpPr>
              <a:spLocks/>
            </p:cNvSpPr>
            <p:nvPr/>
          </p:nvSpPr>
          <p:spPr bwMode="auto">
            <a:xfrm>
              <a:off x="5589588" y="4233863"/>
              <a:ext cx="536575" cy="77788"/>
            </a:xfrm>
            <a:custGeom>
              <a:avLst/>
              <a:gdLst>
                <a:gd name="T0" fmla="*/ 147 w 293"/>
                <a:gd name="T1" fmla="*/ 42 h 42"/>
                <a:gd name="T2" fmla="*/ 27 w 293"/>
                <a:gd name="T3" fmla="*/ 42 h 42"/>
                <a:gd name="T4" fmla="*/ 11 w 293"/>
                <a:gd name="T5" fmla="*/ 38 h 42"/>
                <a:gd name="T6" fmla="*/ 2 w 293"/>
                <a:gd name="T7" fmla="*/ 18 h 42"/>
                <a:gd name="T8" fmla="*/ 16 w 293"/>
                <a:gd name="T9" fmla="*/ 2 h 42"/>
                <a:gd name="T10" fmla="*/ 26 w 293"/>
                <a:gd name="T11" fmla="*/ 0 h 42"/>
                <a:gd name="T12" fmla="*/ 268 w 293"/>
                <a:gd name="T13" fmla="*/ 0 h 42"/>
                <a:gd name="T14" fmla="*/ 292 w 293"/>
                <a:gd name="T15" fmla="*/ 19 h 42"/>
                <a:gd name="T16" fmla="*/ 274 w 293"/>
                <a:gd name="T17" fmla="*/ 42 h 42"/>
                <a:gd name="T18" fmla="*/ 264 w 293"/>
                <a:gd name="T19" fmla="*/ 42 h 42"/>
                <a:gd name="T20" fmla="*/ 147 w 293"/>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42">
                  <a:moveTo>
                    <a:pt x="147" y="42"/>
                  </a:moveTo>
                  <a:cubicBezTo>
                    <a:pt x="107" y="42"/>
                    <a:pt x="67" y="42"/>
                    <a:pt x="27" y="42"/>
                  </a:cubicBezTo>
                  <a:cubicBezTo>
                    <a:pt x="21" y="42"/>
                    <a:pt x="16" y="42"/>
                    <a:pt x="11" y="38"/>
                  </a:cubicBezTo>
                  <a:cubicBezTo>
                    <a:pt x="4" y="33"/>
                    <a:pt x="0" y="27"/>
                    <a:pt x="2" y="18"/>
                  </a:cubicBezTo>
                  <a:cubicBezTo>
                    <a:pt x="3" y="10"/>
                    <a:pt x="8" y="4"/>
                    <a:pt x="16" y="2"/>
                  </a:cubicBezTo>
                  <a:cubicBezTo>
                    <a:pt x="19" y="1"/>
                    <a:pt x="23" y="0"/>
                    <a:pt x="26" y="0"/>
                  </a:cubicBezTo>
                  <a:cubicBezTo>
                    <a:pt x="107" y="0"/>
                    <a:pt x="187" y="0"/>
                    <a:pt x="268" y="0"/>
                  </a:cubicBezTo>
                  <a:cubicBezTo>
                    <a:pt x="282" y="0"/>
                    <a:pt x="291" y="8"/>
                    <a:pt x="292" y="19"/>
                  </a:cubicBezTo>
                  <a:cubicBezTo>
                    <a:pt x="293" y="31"/>
                    <a:pt x="285" y="40"/>
                    <a:pt x="274" y="42"/>
                  </a:cubicBezTo>
                  <a:cubicBezTo>
                    <a:pt x="270" y="42"/>
                    <a:pt x="267" y="42"/>
                    <a:pt x="264" y="42"/>
                  </a:cubicBezTo>
                  <a:cubicBezTo>
                    <a:pt x="225" y="42"/>
                    <a:pt x="186" y="42"/>
                    <a:pt x="147"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07" name="Freeform 46">
              <a:extLst>
                <a:ext uri="{FF2B5EF4-FFF2-40B4-BE49-F238E27FC236}">
                  <a16:creationId xmlns:a16="http://schemas.microsoft.com/office/drawing/2014/main" id="{4BD43AFE-B797-4216-8192-207E2A9E366C}"/>
                </a:ext>
              </a:extLst>
            </p:cNvPr>
            <p:cNvSpPr>
              <a:spLocks/>
            </p:cNvSpPr>
            <p:nvPr/>
          </p:nvSpPr>
          <p:spPr bwMode="auto">
            <a:xfrm>
              <a:off x="5591175" y="3776663"/>
              <a:ext cx="534988" cy="77788"/>
            </a:xfrm>
            <a:custGeom>
              <a:avLst/>
              <a:gdLst>
                <a:gd name="T0" fmla="*/ 146 w 292"/>
                <a:gd name="T1" fmla="*/ 42 h 42"/>
                <a:gd name="T2" fmla="*/ 29 w 292"/>
                <a:gd name="T3" fmla="*/ 42 h 42"/>
                <a:gd name="T4" fmla="*/ 20 w 292"/>
                <a:gd name="T5" fmla="*/ 42 h 42"/>
                <a:gd name="T6" fmla="*/ 0 w 292"/>
                <a:gd name="T7" fmla="*/ 22 h 42"/>
                <a:gd name="T8" fmla="*/ 20 w 292"/>
                <a:gd name="T9" fmla="*/ 0 h 42"/>
                <a:gd name="T10" fmla="*/ 27 w 292"/>
                <a:gd name="T11" fmla="*/ 0 h 42"/>
                <a:gd name="T12" fmla="*/ 264 w 292"/>
                <a:gd name="T13" fmla="*/ 0 h 42"/>
                <a:gd name="T14" fmla="*/ 280 w 292"/>
                <a:gd name="T15" fmla="*/ 3 h 42"/>
                <a:gd name="T16" fmla="*/ 291 w 292"/>
                <a:gd name="T17" fmla="*/ 25 h 42"/>
                <a:gd name="T18" fmla="*/ 274 w 292"/>
                <a:gd name="T19" fmla="*/ 41 h 42"/>
                <a:gd name="T20" fmla="*/ 264 w 292"/>
                <a:gd name="T21" fmla="*/ 42 h 42"/>
                <a:gd name="T22" fmla="*/ 146 w 292"/>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42">
                  <a:moveTo>
                    <a:pt x="146" y="42"/>
                  </a:moveTo>
                  <a:cubicBezTo>
                    <a:pt x="107" y="42"/>
                    <a:pt x="68" y="42"/>
                    <a:pt x="29" y="42"/>
                  </a:cubicBezTo>
                  <a:cubicBezTo>
                    <a:pt x="26" y="42"/>
                    <a:pt x="23" y="42"/>
                    <a:pt x="20" y="42"/>
                  </a:cubicBezTo>
                  <a:cubicBezTo>
                    <a:pt x="9" y="40"/>
                    <a:pt x="1" y="32"/>
                    <a:pt x="0" y="22"/>
                  </a:cubicBezTo>
                  <a:cubicBezTo>
                    <a:pt x="0" y="11"/>
                    <a:pt x="8" y="2"/>
                    <a:pt x="20" y="0"/>
                  </a:cubicBezTo>
                  <a:cubicBezTo>
                    <a:pt x="22" y="0"/>
                    <a:pt x="25" y="0"/>
                    <a:pt x="27" y="0"/>
                  </a:cubicBezTo>
                  <a:cubicBezTo>
                    <a:pt x="106" y="0"/>
                    <a:pt x="185" y="0"/>
                    <a:pt x="264" y="0"/>
                  </a:cubicBezTo>
                  <a:cubicBezTo>
                    <a:pt x="270" y="0"/>
                    <a:pt x="275" y="1"/>
                    <a:pt x="280" y="3"/>
                  </a:cubicBezTo>
                  <a:cubicBezTo>
                    <a:pt x="289" y="7"/>
                    <a:pt x="292" y="15"/>
                    <a:pt x="291" y="25"/>
                  </a:cubicBezTo>
                  <a:cubicBezTo>
                    <a:pt x="289" y="33"/>
                    <a:pt x="283" y="39"/>
                    <a:pt x="274" y="41"/>
                  </a:cubicBezTo>
                  <a:cubicBezTo>
                    <a:pt x="271" y="42"/>
                    <a:pt x="267" y="42"/>
                    <a:pt x="264" y="42"/>
                  </a:cubicBezTo>
                  <a:cubicBezTo>
                    <a:pt x="224" y="42"/>
                    <a:pt x="185" y="42"/>
                    <a:pt x="14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08" name="Freeform 47">
              <a:extLst>
                <a:ext uri="{FF2B5EF4-FFF2-40B4-BE49-F238E27FC236}">
                  <a16:creationId xmlns:a16="http://schemas.microsoft.com/office/drawing/2014/main" id="{449EA1D1-FBE0-4102-B405-383CD21BC325}"/>
                </a:ext>
              </a:extLst>
            </p:cNvPr>
            <p:cNvSpPr>
              <a:spLocks/>
            </p:cNvSpPr>
            <p:nvPr/>
          </p:nvSpPr>
          <p:spPr bwMode="auto">
            <a:xfrm>
              <a:off x="5591175" y="4006851"/>
              <a:ext cx="534988" cy="76200"/>
            </a:xfrm>
            <a:custGeom>
              <a:avLst/>
              <a:gdLst>
                <a:gd name="T0" fmla="*/ 146 w 292"/>
                <a:gd name="T1" fmla="*/ 42 h 42"/>
                <a:gd name="T2" fmla="*/ 28 w 292"/>
                <a:gd name="T3" fmla="*/ 42 h 42"/>
                <a:gd name="T4" fmla="*/ 19 w 292"/>
                <a:gd name="T5" fmla="*/ 41 h 42"/>
                <a:gd name="T6" fmla="*/ 0 w 292"/>
                <a:gd name="T7" fmla="*/ 22 h 42"/>
                <a:gd name="T8" fmla="*/ 16 w 292"/>
                <a:gd name="T9" fmla="*/ 1 h 42"/>
                <a:gd name="T10" fmla="*/ 27 w 292"/>
                <a:gd name="T11" fmla="*/ 0 h 42"/>
                <a:gd name="T12" fmla="*/ 264 w 292"/>
                <a:gd name="T13" fmla="*/ 0 h 42"/>
                <a:gd name="T14" fmla="*/ 276 w 292"/>
                <a:gd name="T15" fmla="*/ 1 h 42"/>
                <a:gd name="T16" fmla="*/ 291 w 292"/>
                <a:gd name="T17" fmla="*/ 23 h 42"/>
                <a:gd name="T18" fmla="*/ 273 w 292"/>
                <a:gd name="T19" fmla="*/ 41 h 42"/>
                <a:gd name="T20" fmla="*/ 264 w 292"/>
                <a:gd name="T21" fmla="*/ 42 h 42"/>
                <a:gd name="T22" fmla="*/ 146 w 292"/>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42">
                  <a:moveTo>
                    <a:pt x="146" y="42"/>
                  </a:moveTo>
                  <a:cubicBezTo>
                    <a:pt x="107" y="42"/>
                    <a:pt x="68" y="42"/>
                    <a:pt x="28" y="42"/>
                  </a:cubicBezTo>
                  <a:cubicBezTo>
                    <a:pt x="25" y="42"/>
                    <a:pt x="22" y="42"/>
                    <a:pt x="19" y="41"/>
                  </a:cubicBezTo>
                  <a:cubicBezTo>
                    <a:pt x="9" y="40"/>
                    <a:pt x="1" y="32"/>
                    <a:pt x="0" y="22"/>
                  </a:cubicBezTo>
                  <a:cubicBezTo>
                    <a:pt x="0" y="13"/>
                    <a:pt x="6" y="3"/>
                    <a:pt x="16" y="1"/>
                  </a:cubicBezTo>
                  <a:cubicBezTo>
                    <a:pt x="20" y="0"/>
                    <a:pt x="24" y="0"/>
                    <a:pt x="27" y="0"/>
                  </a:cubicBezTo>
                  <a:cubicBezTo>
                    <a:pt x="106" y="0"/>
                    <a:pt x="185" y="0"/>
                    <a:pt x="264" y="0"/>
                  </a:cubicBezTo>
                  <a:cubicBezTo>
                    <a:pt x="268" y="0"/>
                    <a:pt x="272" y="0"/>
                    <a:pt x="276" y="1"/>
                  </a:cubicBezTo>
                  <a:cubicBezTo>
                    <a:pt x="286" y="4"/>
                    <a:pt x="292" y="12"/>
                    <a:pt x="291" y="23"/>
                  </a:cubicBezTo>
                  <a:cubicBezTo>
                    <a:pt x="290" y="32"/>
                    <a:pt x="283" y="40"/>
                    <a:pt x="273" y="41"/>
                  </a:cubicBezTo>
                  <a:cubicBezTo>
                    <a:pt x="270" y="42"/>
                    <a:pt x="267" y="42"/>
                    <a:pt x="264" y="42"/>
                  </a:cubicBezTo>
                  <a:cubicBezTo>
                    <a:pt x="224" y="42"/>
                    <a:pt x="185" y="42"/>
                    <a:pt x="14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sp>
        <p:nvSpPr>
          <p:cNvPr id="109" name="Freeform 7">
            <a:extLst>
              <a:ext uri="{FF2B5EF4-FFF2-40B4-BE49-F238E27FC236}">
                <a16:creationId xmlns:a16="http://schemas.microsoft.com/office/drawing/2014/main" id="{597DCAD3-785B-460B-97FF-6385504A5230}"/>
              </a:ext>
            </a:extLst>
          </p:cNvPr>
          <p:cNvSpPr>
            <a:spLocks noEditPoints="1"/>
          </p:cNvSpPr>
          <p:nvPr/>
        </p:nvSpPr>
        <p:spPr bwMode="auto">
          <a:xfrm>
            <a:off x="6576872" y="2706678"/>
            <a:ext cx="352706" cy="354251"/>
          </a:xfrm>
          <a:custGeom>
            <a:avLst/>
            <a:gdLst>
              <a:gd name="T0" fmla="*/ 592 w 594"/>
              <a:gd name="T1" fmla="*/ 0 h 596"/>
              <a:gd name="T2" fmla="*/ 594 w 594"/>
              <a:gd name="T3" fmla="*/ 2 h 596"/>
              <a:gd name="T4" fmla="*/ 594 w 594"/>
              <a:gd name="T5" fmla="*/ 589 h 596"/>
              <a:gd name="T6" fmla="*/ 0 w 594"/>
              <a:gd name="T7" fmla="*/ 594 h 596"/>
              <a:gd name="T8" fmla="*/ 559 w 594"/>
              <a:gd name="T9" fmla="*/ 36 h 596"/>
              <a:gd name="T10" fmla="*/ 35 w 594"/>
              <a:gd name="T11" fmla="*/ 69 h 596"/>
              <a:gd name="T12" fmla="*/ 559 w 594"/>
              <a:gd name="T13" fmla="*/ 36 h 596"/>
              <a:gd name="T14" fmla="*/ 35 w 594"/>
              <a:gd name="T15" fmla="*/ 229 h 596"/>
              <a:gd name="T16" fmla="*/ 139 w 594"/>
              <a:gd name="T17" fmla="*/ 314 h 596"/>
              <a:gd name="T18" fmla="*/ 279 w 594"/>
              <a:gd name="T19" fmla="*/ 315 h 596"/>
              <a:gd name="T20" fmla="*/ 175 w 594"/>
              <a:gd name="T21" fmla="*/ 229 h 596"/>
              <a:gd name="T22" fmla="*/ 279 w 594"/>
              <a:gd name="T23" fmla="*/ 315 h 596"/>
              <a:gd name="T24" fmla="*/ 138 w 594"/>
              <a:gd name="T25" fmla="*/ 350 h 596"/>
              <a:gd name="T26" fmla="*/ 35 w 594"/>
              <a:gd name="T27" fmla="*/ 437 h 596"/>
              <a:gd name="T28" fmla="*/ 175 w 594"/>
              <a:gd name="T29" fmla="*/ 437 h 596"/>
              <a:gd name="T30" fmla="*/ 279 w 594"/>
              <a:gd name="T31" fmla="*/ 350 h 596"/>
              <a:gd name="T32" fmla="*/ 175 w 594"/>
              <a:gd name="T33" fmla="*/ 437 h 596"/>
              <a:gd name="T34" fmla="*/ 315 w 594"/>
              <a:gd name="T35" fmla="*/ 350 h 596"/>
              <a:gd name="T36" fmla="*/ 419 w 594"/>
              <a:gd name="T37" fmla="*/ 437 h 596"/>
              <a:gd name="T38" fmla="*/ 455 w 594"/>
              <a:gd name="T39" fmla="*/ 314 h 596"/>
              <a:gd name="T40" fmla="*/ 558 w 594"/>
              <a:gd name="T41" fmla="*/ 228 h 596"/>
              <a:gd name="T42" fmla="*/ 455 w 594"/>
              <a:gd name="T43" fmla="*/ 314 h 596"/>
              <a:gd name="T44" fmla="*/ 419 w 594"/>
              <a:gd name="T45" fmla="*/ 314 h 596"/>
              <a:gd name="T46" fmla="*/ 315 w 594"/>
              <a:gd name="T47" fmla="*/ 229 h 596"/>
              <a:gd name="T48" fmla="*/ 456 w 594"/>
              <a:gd name="T49" fmla="*/ 350 h 596"/>
              <a:gd name="T50" fmla="*/ 558 w 594"/>
              <a:gd name="T51" fmla="*/ 436 h 596"/>
              <a:gd name="T52" fmla="*/ 456 w 594"/>
              <a:gd name="T53" fmla="*/ 350 h 596"/>
              <a:gd name="T54" fmla="*/ 35 w 594"/>
              <a:gd name="T55" fmla="*/ 474 h 596"/>
              <a:gd name="T56" fmla="*/ 139 w 594"/>
              <a:gd name="T57" fmla="*/ 558 h 596"/>
              <a:gd name="T58" fmla="*/ 139 w 594"/>
              <a:gd name="T59" fmla="*/ 192 h 596"/>
              <a:gd name="T60" fmla="*/ 35 w 594"/>
              <a:gd name="T61" fmla="*/ 106 h 596"/>
              <a:gd name="T62" fmla="*/ 139 w 594"/>
              <a:gd name="T63" fmla="*/ 192 h 596"/>
              <a:gd name="T64" fmla="*/ 175 w 594"/>
              <a:gd name="T65" fmla="*/ 559 h 596"/>
              <a:gd name="T66" fmla="*/ 279 w 594"/>
              <a:gd name="T67" fmla="*/ 473 h 596"/>
              <a:gd name="T68" fmla="*/ 279 w 594"/>
              <a:gd name="T69" fmla="*/ 106 h 596"/>
              <a:gd name="T70" fmla="*/ 175 w 594"/>
              <a:gd name="T71" fmla="*/ 191 h 596"/>
              <a:gd name="T72" fmla="*/ 279 w 594"/>
              <a:gd name="T73" fmla="*/ 106 h 596"/>
              <a:gd name="T74" fmla="*/ 315 w 594"/>
              <a:gd name="T75" fmla="*/ 474 h 596"/>
              <a:gd name="T76" fmla="*/ 419 w 594"/>
              <a:gd name="T77" fmla="*/ 558 h 596"/>
              <a:gd name="T78" fmla="*/ 419 w 594"/>
              <a:gd name="T79" fmla="*/ 106 h 596"/>
              <a:gd name="T80" fmla="*/ 316 w 594"/>
              <a:gd name="T81" fmla="*/ 191 h 596"/>
              <a:gd name="T82" fmla="*/ 419 w 594"/>
              <a:gd name="T83" fmla="*/ 106 h 596"/>
              <a:gd name="T84" fmla="*/ 456 w 594"/>
              <a:gd name="T85" fmla="*/ 192 h 596"/>
              <a:gd name="T86" fmla="*/ 558 w 594"/>
              <a:gd name="T87" fmla="*/ 105 h 596"/>
              <a:gd name="T88" fmla="*/ 455 w 594"/>
              <a:gd name="T89" fmla="*/ 473 h 596"/>
              <a:gd name="T90" fmla="*/ 558 w 594"/>
              <a:gd name="T91" fmla="*/ 558 h 596"/>
              <a:gd name="T92" fmla="*/ 455 w 594"/>
              <a:gd name="T93" fmla="*/ 47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4" h="596">
                <a:moveTo>
                  <a:pt x="0" y="0"/>
                </a:moveTo>
                <a:cubicBezTo>
                  <a:pt x="198" y="0"/>
                  <a:pt x="395" y="0"/>
                  <a:pt x="592" y="0"/>
                </a:cubicBezTo>
                <a:cubicBezTo>
                  <a:pt x="593" y="1"/>
                  <a:pt x="593" y="1"/>
                  <a:pt x="593" y="1"/>
                </a:cubicBezTo>
                <a:cubicBezTo>
                  <a:pt x="593" y="1"/>
                  <a:pt x="594" y="2"/>
                  <a:pt x="594" y="2"/>
                </a:cubicBezTo>
                <a:cubicBezTo>
                  <a:pt x="594" y="3"/>
                  <a:pt x="594" y="5"/>
                  <a:pt x="594" y="6"/>
                </a:cubicBezTo>
                <a:cubicBezTo>
                  <a:pt x="594" y="200"/>
                  <a:pt x="594" y="395"/>
                  <a:pt x="594" y="589"/>
                </a:cubicBezTo>
                <a:cubicBezTo>
                  <a:pt x="594" y="591"/>
                  <a:pt x="594" y="592"/>
                  <a:pt x="594" y="593"/>
                </a:cubicBezTo>
                <a:cubicBezTo>
                  <a:pt x="587" y="595"/>
                  <a:pt x="13" y="596"/>
                  <a:pt x="0" y="594"/>
                </a:cubicBezTo>
                <a:cubicBezTo>
                  <a:pt x="0" y="396"/>
                  <a:pt x="0" y="199"/>
                  <a:pt x="0" y="0"/>
                </a:cubicBezTo>
                <a:close/>
                <a:moveTo>
                  <a:pt x="559" y="36"/>
                </a:moveTo>
                <a:cubicBezTo>
                  <a:pt x="537" y="33"/>
                  <a:pt x="42" y="34"/>
                  <a:pt x="35" y="36"/>
                </a:cubicBezTo>
                <a:cubicBezTo>
                  <a:pt x="35" y="47"/>
                  <a:pt x="35" y="58"/>
                  <a:pt x="35" y="69"/>
                </a:cubicBezTo>
                <a:cubicBezTo>
                  <a:pt x="210" y="69"/>
                  <a:pt x="384" y="69"/>
                  <a:pt x="559" y="69"/>
                </a:cubicBezTo>
                <a:cubicBezTo>
                  <a:pt x="559" y="57"/>
                  <a:pt x="559" y="47"/>
                  <a:pt x="559" y="36"/>
                </a:cubicBezTo>
                <a:close/>
                <a:moveTo>
                  <a:pt x="139" y="228"/>
                </a:moveTo>
                <a:cubicBezTo>
                  <a:pt x="126" y="226"/>
                  <a:pt x="42" y="227"/>
                  <a:pt x="35" y="229"/>
                </a:cubicBezTo>
                <a:cubicBezTo>
                  <a:pt x="35" y="257"/>
                  <a:pt x="34" y="286"/>
                  <a:pt x="35" y="314"/>
                </a:cubicBezTo>
                <a:cubicBezTo>
                  <a:pt x="70" y="314"/>
                  <a:pt x="104" y="314"/>
                  <a:pt x="139" y="314"/>
                </a:cubicBezTo>
                <a:cubicBezTo>
                  <a:pt x="139" y="285"/>
                  <a:pt x="139" y="257"/>
                  <a:pt x="139" y="228"/>
                </a:cubicBezTo>
                <a:close/>
                <a:moveTo>
                  <a:pt x="279" y="315"/>
                </a:moveTo>
                <a:cubicBezTo>
                  <a:pt x="279" y="285"/>
                  <a:pt x="279" y="256"/>
                  <a:pt x="279" y="228"/>
                </a:cubicBezTo>
                <a:cubicBezTo>
                  <a:pt x="266" y="226"/>
                  <a:pt x="182" y="227"/>
                  <a:pt x="175" y="229"/>
                </a:cubicBezTo>
                <a:cubicBezTo>
                  <a:pt x="173" y="244"/>
                  <a:pt x="174" y="308"/>
                  <a:pt x="176" y="315"/>
                </a:cubicBezTo>
                <a:cubicBezTo>
                  <a:pt x="210" y="315"/>
                  <a:pt x="244" y="315"/>
                  <a:pt x="279" y="315"/>
                </a:cubicBezTo>
                <a:close/>
                <a:moveTo>
                  <a:pt x="138" y="437"/>
                </a:moveTo>
                <a:cubicBezTo>
                  <a:pt x="140" y="428"/>
                  <a:pt x="140" y="357"/>
                  <a:pt x="138" y="350"/>
                </a:cubicBezTo>
                <a:cubicBezTo>
                  <a:pt x="104" y="350"/>
                  <a:pt x="70" y="350"/>
                  <a:pt x="35" y="350"/>
                </a:cubicBezTo>
                <a:cubicBezTo>
                  <a:pt x="35" y="379"/>
                  <a:pt x="35" y="408"/>
                  <a:pt x="35" y="437"/>
                </a:cubicBezTo>
                <a:cubicBezTo>
                  <a:pt x="70" y="437"/>
                  <a:pt x="104" y="437"/>
                  <a:pt x="138" y="437"/>
                </a:cubicBezTo>
                <a:close/>
                <a:moveTo>
                  <a:pt x="175" y="437"/>
                </a:moveTo>
                <a:cubicBezTo>
                  <a:pt x="210" y="437"/>
                  <a:pt x="244" y="437"/>
                  <a:pt x="279" y="437"/>
                </a:cubicBezTo>
                <a:cubicBezTo>
                  <a:pt x="279" y="408"/>
                  <a:pt x="279" y="379"/>
                  <a:pt x="279" y="350"/>
                </a:cubicBezTo>
                <a:cubicBezTo>
                  <a:pt x="244" y="350"/>
                  <a:pt x="210" y="350"/>
                  <a:pt x="175" y="350"/>
                </a:cubicBezTo>
                <a:cubicBezTo>
                  <a:pt x="175" y="379"/>
                  <a:pt x="175" y="407"/>
                  <a:pt x="175" y="437"/>
                </a:cubicBezTo>
                <a:close/>
                <a:moveTo>
                  <a:pt x="419" y="350"/>
                </a:moveTo>
                <a:cubicBezTo>
                  <a:pt x="384" y="350"/>
                  <a:pt x="350" y="350"/>
                  <a:pt x="315" y="350"/>
                </a:cubicBezTo>
                <a:cubicBezTo>
                  <a:pt x="314" y="364"/>
                  <a:pt x="314" y="430"/>
                  <a:pt x="316" y="437"/>
                </a:cubicBezTo>
                <a:cubicBezTo>
                  <a:pt x="350" y="437"/>
                  <a:pt x="384" y="437"/>
                  <a:pt x="419" y="437"/>
                </a:cubicBezTo>
                <a:cubicBezTo>
                  <a:pt x="419" y="408"/>
                  <a:pt x="419" y="379"/>
                  <a:pt x="419" y="350"/>
                </a:cubicBezTo>
                <a:close/>
                <a:moveTo>
                  <a:pt x="455" y="314"/>
                </a:moveTo>
                <a:cubicBezTo>
                  <a:pt x="490" y="314"/>
                  <a:pt x="524" y="314"/>
                  <a:pt x="558" y="314"/>
                </a:cubicBezTo>
                <a:cubicBezTo>
                  <a:pt x="558" y="285"/>
                  <a:pt x="558" y="256"/>
                  <a:pt x="558" y="228"/>
                </a:cubicBezTo>
                <a:cubicBezTo>
                  <a:pt x="545" y="226"/>
                  <a:pt x="462" y="227"/>
                  <a:pt x="455" y="229"/>
                </a:cubicBezTo>
                <a:cubicBezTo>
                  <a:pt x="455" y="257"/>
                  <a:pt x="455" y="285"/>
                  <a:pt x="455" y="314"/>
                </a:cubicBezTo>
                <a:close/>
                <a:moveTo>
                  <a:pt x="315" y="314"/>
                </a:moveTo>
                <a:cubicBezTo>
                  <a:pt x="350" y="314"/>
                  <a:pt x="384" y="314"/>
                  <a:pt x="419" y="314"/>
                </a:cubicBezTo>
                <a:cubicBezTo>
                  <a:pt x="419" y="285"/>
                  <a:pt x="419" y="257"/>
                  <a:pt x="419" y="228"/>
                </a:cubicBezTo>
                <a:cubicBezTo>
                  <a:pt x="408" y="226"/>
                  <a:pt x="322" y="227"/>
                  <a:pt x="315" y="229"/>
                </a:cubicBezTo>
                <a:cubicBezTo>
                  <a:pt x="315" y="257"/>
                  <a:pt x="315" y="285"/>
                  <a:pt x="315" y="314"/>
                </a:cubicBezTo>
                <a:close/>
                <a:moveTo>
                  <a:pt x="456" y="350"/>
                </a:moveTo>
                <a:cubicBezTo>
                  <a:pt x="454" y="360"/>
                  <a:pt x="454" y="429"/>
                  <a:pt x="456" y="436"/>
                </a:cubicBezTo>
                <a:cubicBezTo>
                  <a:pt x="467" y="438"/>
                  <a:pt x="552" y="438"/>
                  <a:pt x="558" y="436"/>
                </a:cubicBezTo>
                <a:cubicBezTo>
                  <a:pt x="560" y="419"/>
                  <a:pt x="559" y="357"/>
                  <a:pt x="557" y="350"/>
                </a:cubicBezTo>
                <a:cubicBezTo>
                  <a:pt x="524" y="350"/>
                  <a:pt x="490" y="350"/>
                  <a:pt x="456" y="350"/>
                </a:cubicBezTo>
                <a:close/>
                <a:moveTo>
                  <a:pt x="139" y="473"/>
                </a:moveTo>
                <a:cubicBezTo>
                  <a:pt x="124" y="471"/>
                  <a:pt x="42" y="472"/>
                  <a:pt x="35" y="474"/>
                </a:cubicBezTo>
                <a:cubicBezTo>
                  <a:pt x="35" y="502"/>
                  <a:pt x="35" y="530"/>
                  <a:pt x="35" y="559"/>
                </a:cubicBezTo>
                <a:cubicBezTo>
                  <a:pt x="49" y="561"/>
                  <a:pt x="132" y="560"/>
                  <a:pt x="139" y="558"/>
                </a:cubicBezTo>
                <a:cubicBezTo>
                  <a:pt x="139" y="530"/>
                  <a:pt x="139" y="501"/>
                  <a:pt x="139" y="473"/>
                </a:cubicBezTo>
                <a:close/>
                <a:moveTo>
                  <a:pt x="139" y="192"/>
                </a:moveTo>
                <a:cubicBezTo>
                  <a:pt x="139" y="162"/>
                  <a:pt x="139" y="134"/>
                  <a:pt x="139" y="106"/>
                </a:cubicBezTo>
                <a:cubicBezTo>
                  <a:pt x="129" y="104"/>
                  <a:pt x="43" y="104"/>
                  <a:pt x="35" y="106"/>
                </a:cubicBezTo>
                <a:cubicBezTo>
                  <a:pt x="35" y="134"/>
                  <a:pt x="35" y="163"/>
                  <a:pt x="35" y="192"/>
                </a:cubicBezTo>
                <a:cubicBezTo>
                  <a:pt x="70" y="192"/>
                  <a:pt x="104" y="192"/>
                  <a:pt x="139" y="192"/>
                </a:cubicBezTo>
                <a:close/>
                <a:moveTo>
                  <a:pt x="175" y="473"/>
                </a:moveTo>
                <a:cubicBezTo>
                  <a:pt x="175" y="502"/>
                  <a:pt x="175" y="530"/>
                  <a:pt x="175" y="559"/>
                </a:cubicBezTo>
                <a:cubicBezTo>
                  <a:pt x="210" y="559"/>
                  <a:pt x="244" y="559"/>
                  <a:pt x="279" y="559"/>
                </a:cubicBezTo>
                <a:cubicBezTo>
                  <a:pt x="279" y="530"/>
                  <a:pt x="279" y="502"/>
                  <a:pt x="279" y="473"/>
                </a:cubicBezTo>
                <a:cubicBezTo>
                  <a:pt x="244" y="473"/>
                  <a:pt x="210" y="473"/>
                  <a:pt x="175" y="473"/>
                </a:cubicBezTo>
                <a:close/>
                <a:moveTo>
                  <a:pt x="279" y="106"/>
                </a:moveTo>
                <a:cubicBezTo>
                  <a:pt x="268" y="104"/>
                  <a:pt x="182" y="104"/>
                  <a:pt x="175" y="106"/>
                </a:cubicBezTo>
                <a:cubicBezTo>
                  <a:pt x="175" y="134"/>
                  <a:pt x="175" y="163"/>
                  <a:pt x="175" y="191"/>
                </a:cubicBezTo>
                <a:cubicBezTo>
                  <a:pt x="185" y="193"/>
                  <a:pt x="271" y="193"/>
                  <a:pt x="279" y="191"/>
                </a:cubicBezTo>
                <a:cubicBezTo>
                  <a:pt x="279" y="162"/>
                  <a:pt x="279" y="134"/>
                  <a:pt x="279" y="106"/>
                </a:cubicBezTo>
                <a:close/>
                <a:moveTo>
                  <a:pt x="419" y="473"/>
                </a:moveTo>
                <a:cubicBezTo>
                  <a:pt x="407" y="471"/>
                  <a:pt x="322" y="472"/>
                  <a:pt x="315" y="474"/>
                </a:cubicBezTo>
                <a:cubicBezTo>
                  <a:pt x="315" y="502"/>
                  <a:pt x="315" y="530"/>
                  <a:pt x="315" y="559"/>
                </a:cubicBezTo>
                <a:cubicBezTo>
                  <a:pt x="328" y="561"/>
                  <a:pt x="412" y="560"/>
                  <a:pt x="419" y="558"/>
                </a:cubicBezTo>
                <a:cubicBezTo>
                  <a:pt x="419" y="530"/>
                  <a:pt x="419" y="502"/>
                  <a:pt x="419" y="473"/>
                </a:cubicBezTo>
                <a:close/>
                <a:moveTo>
                  <a:pt x="419" y="106"/>
                </a:moveTo>
                <a:cubicBezTo>
                  <a:pt x="409" y="104"/>
                  <a:pt x="323" y="104"/>
                  <a:pt x="315" y="106"/>
                </a:cubicBezTo>
                <a:cubicBezTo>
                  <a:pt x="313" y="121"/>
                  <a:pt x="314" y="185"/>
                  <a:pt x="316" y="191"/>
                </a:cubicBezTo>
                <a:cubicBezTo>
                  <a:pt x="350" y="191"/>
                  <a:pt x="384" y="191"/>
                  <a:pt x="419" y="191"/>
                </a:cubicBezTo>
                <a:cubicBezTo>
                  <a:pt x="419" y="162"/>
                  <a:pt x="419" y="134"/>
                  <a:pt x="419" y="106"/>
                </a:cubicBezTo>
                <a:close/>
                <a:moveTo>
                  <a:pt x="455" y="105"/>
                </a:moveTo>
                <a:cubicBezTo>
                  <a:pt x="453" y="125"/>
                  <a:pt x="454" y="184"/>
                  <a:pt x="456" y="192"/>
                </a:cubicBezTo>
                <a:cubicBezTo>
                  <a:pt x="490" y="192"/>
                  <a:pt x="524" y="192"/>
                  <a:pt x="558" y="192"/>
                </a:cubicBezTo>
                <a:cubicBezTo>
                  <a:pt x="558" y="162"/>
                  <a:pt x="558" y="134"/>
                  <a:pt x="558" y="105"/>
                </a:cubicBezTo>
                <a:cubicBezTo>
                  <a:pt x="524" y="105"/>
                  <a:pt x="490" y="105"/>
                  <a:pt x="455" y="105"/>
                </a:cubicBezTo>
                <a:close/>
                <a:moveTo>
                  <a:pt x="455" y="473"/>
                </a:moveTo>
                <a:cubicBezTo>
                  <a:pt x="455" y="502"/>
                  <a:pt x="455" y="530"/>
                  <a:pt x="455" y="558"/>
                </a:cubicBezTo>
                <a:cubicBezTo>
                  <a:pt x="467" y="560"/>
                  <a:pt x="552" y="560"/>
                  <a:pt x="558" y="558"/>
                </a:cubicBezTo>
                <a:cubicBezTo>
                  <a:pt x="558" y="530"/>
                  <a:pt x="558" y="501"/>
                  <a:pt x="558" y="473"/>
                </a:cubicBezTo>
                <a:cubicBezTo>
                  <a:pt x="524" y="473"/>
                  <a:pt x="490" y="473"/>
                  <a:pt x="455" y="4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2400"/>
          </a:p>
        </p:txBody>
      </p:sp>
      <p:grpSp>
        <p:nvGrpSpPr>
          <p:cNvPr id="110" name="Group 109">
            <a:extLst>
              <a:ext uri="{FF2B5EF4-FFF2-40B4-BE49-F238E27FC236}">
                <a16:creationId xmlns:a16="http://schemas.microsoft.com/office/drawing/2014/main" id="{082864B6-422C-432B-B114-D38529EEC770}"/>
              </a:ext>
            </a:extLst>
          </p:cNvPr>
          <p:cNvGrpSpPr/>
          <p:nvPr/>
        </p:nvGrpSpPr>
        <p:grpSpPr>
          <a:xfrm>
            <a:off x="6546311" y="3814245"/>
            <a:ext cx="413828" cy="416348"/>
            <a:chOff x="2128838" y="5110163"/>
            <a:chExt cx="1042987" cy="1049338"/>
          </a:xfrm>
          <a:solidFill>
            <a:schemeClr val="bg1"/>
          </a:solidFill>
        </p:grpSpPr>
        <p:sp>
          <p:nvSpPr>
            <p:cNvPr id="111" name="Freeform 15">
              <a:extLst>
                <a:ext uri="{FF2B5EF4-FFF2-40B4-BE49-F238E27FC236}">
                  <a16:creationId xmlns:a16="http://schemas.microsoft.com/office/drawing/2014/main" id="{A19653D3-DC6A-416F-8FA2-211774FD577E}"/>
                </a:ext>
              </a:extLst>
            </p:cNvPr>
            <p:cNvSpPr>
              <a:spLocks noEditPoints="1"/>
            </p:cNvSpPr>
            <p:nvPr/>
          </p:nvSpPr>
          <p:spPr bwMode="auto">
            <a:xfrm>
              <a:off x="2654300" y="5629276"/>
              <a:ext cx="517525" cy="530225"/>
            </a:xfrm>
            <a:custGeom>
              <a:avLst/>
              <a:gdLst>
                <a:gd name="T0" fmla="*/ 42 w 283"/>
                <a:gd name="T1" fmla="*/ 122 h 289"/>
                <a:gd name="T2" fmla="*/ 48 w 283"/>
                <a:gd name="T3" fmla="*/ 104 h 289"/>
                <a:gd name="T4" fmla="*/ 56 w 283"/>
                <a:gd name="T5" fmla="*/ 87 h 289"/>
                <a:gd name="T6" fmla="*/ 41 w 283"/>
                <a:gd name="T7" fmla="*/ 71 h 289"/>
                <a:gd name="T8" fmla="*/ 41 w 283"/>
                <a:gd name="T9" fmla="*/ 43 h 289"/>
                <a:gd name="T10" fmla="*/ 68 w 283"/>
                <a:gd name="T11" fmla="*/ 42 h 289"/>
                <a:gd name="T12" fmla="*/ 83 w 283"/>
                <a:gd name="T13" fmla="*/ 58 h 289"/>
                <a:gd name="T14" fmla="*/ 121 w 283"/>
                <a:gd name="T15" fmla="*/ 42 h 289"/>
                <a:gd name="T16" fmla="*/ 121 w 283"/>
                <a:gd name="T17" fmla="*/ 21 h 289"/>
                <a:gd name="T18" fmla="*/ 138 w 283"/>
                <a:gd name="T19" fmla="*/ 2 h 289"/>
                <a:gd name="T20" fmla="*/ 161 w 283"/>
                <a:gd name="T21" fmla="*/ 20 h 289"/>
                <a:gd name="T22" fmla="*/ 162 w 283"/>
                <a:gd name="T23" fmla="*/ 42 h 289"/>
                <a:gd name="T24" fmla="*/ 198 w 283"/>
                <a:gd name="T25" fmla="*/ 58 h 289"/>
                <a:gd name="T26" fmla="*/ 215 w 283"/>
                <a:gd name="T27" fmla="*/ 41 h 289"/>
                <a:gd name="T28" fmla="*/ 238 w 283"/>
                <a:gd name="T29" fmla="*/ 40 h 289"/>
                <a:gd name="T30" fmla="*/ 247 w 283"/>
                <a:gd name="T31" fmla="*/ 62 h 289"/>
                <a:gd name="T32" fmla="*/ 240 w 283"/>
                <a:gd name="T33" fmla="*/ 73 h 289"/>
                <a:gd name="T34" fmla="*/ 226 w 283"/>
                <a:gd name="T35" fmla="*/ 85 h 289"/>
                <a:gd name="T36" fmla="*/ 242 w 283"/>
                <a:gd name="T37" fmla="*/ 122 h 289"/>
                <a:gd name="T38" fmla="*/ 249 w 283"/>
                <a:gd name="T39" fmla="*/ 123 h 289"/>
                <a:gd name="T40" fmla="*/ 262 w 283"/>
                <a:gd name="T41" fmla="*/ 123 h 289"/>
                <a:gd name="T42" fmla="*/ 283 w 283"/>
                <a:gd name="T43" fmla="*/ 144 h 289"/>
                <a:gd name="T44" fmla="*/ 262 w 283"/>
                <a:gd name="T45" fmla="*/ 164 h 289"/>
                <a:gd name="T46" fmla="*/ 242 w 283"/>
                <a:gd name="T47" fmla="*/ 164 h 289"/>
                <a:gd name="T48" fmla="*/ 227 w 283"/>
                <a:gd name="T49" fmla="*/ 200 h 289"/>
                <a:gd name="T50" fmla="*/ 242 w 283"/>
                <a:gd name="T51" fmla="*/ 215 h 289"/>
                <a:gd name="T52" fmla="*/ 241 w 283"/>
                <a:gd name="T53" fmla="*/ 244 h 289"/>
                <a:gd name="T54" fmla="*/ 214 w 283"/>
                <a:gd name="T55" fmla="*/ 244 h 289"/>
                <a:gd name="T56" fmla="*/ 198 w 283"/>
                <a:gd name="T57" fmla="*/ 229 h 289"/>
                <a:gd name="T58" fmla="*/ 162 w 283"/>
                <a:gd name="T59" fmla="*/ 244 h 289"/>
                <a:gd name="T60" fmla="*/ 161 w 283"/>
                <a:gd name="T61" fmla="*/ 265 h 289"/>
                <a:gd name="T62" fmla="*/ 132 w 283"/>
                <a:gd name="T63" fmla="*/ 283 h 289"/>
                <a:gd name="T64" fmla="*/ 121 w 283"/>
                <a:gd name="T65" fmla="*/ 265 h 289"/>
                <a:gd name="T66" fmla="*/ 121 w 283"/>
                <a:gd name="T67" fmla="*/ 244 h 289"/>
                <a:gd name="T68" fmla="*/ 83 w 283"/>
                <a:gd name="T69" fmla="*/ 228 h 289"/>
                <a:gd name="T70" fmla="*/ 69 w 283"/>
                <a:gd name="T71" fmla="*/ 244 h 289"/>
                <a:gd name="T72" fmla="*/ 36 w 283"/>
                <a:gd name="T73" fmla="*/ 236 h 289"/>
                <a:gd name="T74" fmla="*/ 40 w 283"/>
                <a:gd name="T75" fmla="*/ 216 h 289"/>
                <a:gd name="T76" fmla="*/ 57 w 283"/>
                <a:gd name="T77" fmla="*/ 201 h 289"/>
                <a:gd name="T78" fmla="*/ 48 w 283"/>
                <a:gd name="T79" fmla="*/ 182 h 289"/>
                <a:gd name="T80" fmla="*/ 41 w 283"/>
                <a:gd name="T81" fmla="*/ 164 h 289"/>
                <a:gd name="T82" fmla="*/ 29 w 283"/>
                <a:gd name="T83" fmla="*/ 164 h 289"/>
                <a:gd name="T84" fmla="*/ 19 w 283"/>
                <a:gd name="T85" fmla="*/ 164 h 289"/>
                <a:gd name="T86" fmla="*/ 0 w 283"/>
                <a:gd name="T87" fmla="*/ 144 h 289"/>
                <a:gd name="T88" fmla="*/ 19 w 283"/>
                <a:gd name="T89" fmla="*/ 123 h 289"/>
                <a:gd name="T90" fmla="*/ 34 w 283"/>
                <a:gd name="T91" fmla="*/ 123 h 289"/>
                <a:gd name="T92" fmla="*/ 42 w 283"/>
                <a:gd name="T93" fmla="*/ 122 h 289"/>
                <a:gd name="T94" fmla="*/ 81 w 283"/>
                <a:gd name="T95" fmla="*/ 143 h 289"/>
                <a:gd name="T96" fmla="*/ 141 w 283"/>
                <a:gd name="T97" fmla="*/ 204 h 289"/>
                <a:gd name="T98" fmla="*/ 202 w 283"/>
                <a:gd name="T99" fmla="*/ 144 h 289"/>
                <a:gd name="T100" fmla="*/ 142 w 283"/>
                <a:gd name="T101" fmla="*/ 82 h 289"/>
                <a:gd name="T102" fmla="*/ 81 w 283"/>
                <a:gd name="T103" fmla="*/ 14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 h="289">
                  <a:moveTo>
                    <a:pt x="42" y="122"/>
                  </a:moveTo>
                  <a:cubicBezTo>
                    <a:pt x="44" y="116"/>
                    <a:pt x="46" y="110"/>
                    <a:pt x="48" y="104"/>
                  </a:cubicBezTo>
                  <a:cubicBezTo>
                    <a:pt x="50" y="99"/>
                    <a:pt x="53" y="93"/>
                    <a:pt x="56" y="87"/>
                  </a:cubicBezTo>
                  <a:cubicBezTo>
                    <a:pt x="51" y="82"/>
                    <a:pt x="46" y="77"/>
                    <a:pt x="41" y="71"/>
                  </a:cubicBezTo>
                  <a:cubicBezTo>
                    <a:pt x="33" y="62"/>
                    <a:pt x="33" y="52"/>
                    <a:pt x="41" y="43"/>
                  </a:cubicBezTo>
                  <a:cubicBezTo>
                    <a:pt x="49" y="35"/>
                    <a:pt x="60" y="34"/>
                    <a:pt x="68" y="42"/>
                  </a:cubicBezTo>
                  <a:cubicBezTo>
                    <a:pt x="74" y="47"/>
                    <a:pt x="79" y="53"/>
                    <a:pt x="83" y="58"/>
                  </a:cubicBezTo>
                  <a:cubicBezTo>
                    <a:pt x="97" y="53"/>
                    <a:pt x="108" y="48"/>
                    <a:pt x="121" y="42"/>
                  </a:cubicBezTo>
                  <a:cubicBezTo>
                    <a:pt x="121" y="36"/>
                    <a:pt x="121" y="29"/>
                    <a:pt x="121" y="21"/>
                  </a:cubicBezTo>
                  <a:cubicBezTo>
                    <a:pt x="122" y="11"/>
                    <a:pt x="129" y="3"/>
                    <a:pt x="138" y="2"/>
                  </a:cubicBezTo>
                  <a:cubicBezTo>
                    <a:pt x="150" y="0"/>
                    <a:pt x="161" y="8"/>
                    <a:pt x="161" y="20"/>
                  </a:cubicBezTo>
                  <a:cubicBezTo>
                    <a:pt x="162" y="28"/>
                    <a:pt x="162" y="35"/>
                    <a:pt x="162" y="42"/>
                  </a:cubicBezTo>
                  <a:cubicBezTo>
                    <a:pt x="174" y="47"/>
                    <a:pt x="185" y="52"/>
                    <a:pt x="198" y="58"/>
                  </a:cubicBezTo>
                  <a:cubicBezTo>
                    <a:pt x="203" y="53"/>
                    <a:pt x="209" y="47"/>
                    <a:pt x="215" y="41"/>
                  </a:cubicBezTo>
                  <a:cubicBezTo>
                    <a:pt x="222" y="36"/>
                    <a:pt x="231" y="36"/>
                    <a:pt x="238" y="40"/>
                  </a:cubicBezTo>
                  <a:cubicBezTo>
                    <a:pt x="246" y="45"/>
                    <a:pt x="250" y="54"/>
                    <a:pt x="247" y="62"/>
                  </a:cubicBezTo>
                  <a:cubicBezTo>
                    <a:pt x="245" y="66"/>
                    <a:pt x="243" y="70"/>
                    <a:pt x="240" y="73"/>
                  </a:cubicBezTo>
                  <a:cubicBezTo>
                    <a:pt x="235" y="78"/>
                    <a:pt x="230" y="82"/>
                    <a:pt x="226" y="85"/>
                  </a:cubicBezTo>
                  <a:cubicBezTo>
                    <a:pt x="232" y="98"/>
                    <a:pt x="237" y="110"/>
                    <a:pt x="242" y="122"/>
                  </a:cubicBezTo>
                  <a:cubicBezTo>
                    <a:pt x="243" y="122"/>
                    <a:pt x="246" y="123"/>
                    <a:pt x="249" y="123"/>
                  </a:cubicBezTo>
                  <a:cubicBezTo>
                    <a:pt x="253" y="123"/>
                    <a:pt x="257" y="123"/>
                    <a:pt x="262" y="123"/>
                  </a:cubicBezTo>
                  <a:cubicBezTo>
                    <a:pt x="275" y="124"/>
                    <a:pt x="283" y="132"/>
                    <a:pt x="283" y="144"/>
                  </a:cubicBezTo>
                  <a:cubicBezTo>
                    <a:pt x="283" y="155"/>
                    <a:pt x="274" y="163"/>
                    <a:pt x="262" y="164"/>
                  </a:cubicBezTo>
                  <a:cubicBezTo>
                    <a:pt x="255" y="164"/>
                    <a:pt x="248" y="164"/>
                    <a:pt x="242" y="164"/>
                  </a:cubicBezTo>
                  <a:cubicBezTo>
                    <a:pt x="237" y="176"/>
                    <a:pt x="232" y="187"/>
                    <a:pt x="227" y="200"/>
                  </a:cubicBezTo>
                  <a:cubicBezTo>
                    <a:pt x="231" y="205"/>
                    <a:pt x="237" y="210"/>
                    <a:pt x="242" y="215"/>
                  </a:cubicBezTo>
                  <a:cubicBezTo>
                    <a:pt x="250" y="224"/>
                    <a:pt x="249" y="236"/>
                    <a:pt x="241" y="244"/>
                  </a:cubicBezTo>
                  <a:cubicBezTo>
                    <a:pt x="234" y="251"/>
                    <a:pt x="221" y="252"/>
                    <a:pt x="214" y="244"/>
                  </a:cubicBezTo>
                  <a:cubicBezTo>
                    <a:pt x="208" y="239"/>
                    <a:pt x="203" y="233"/>
                    <a:pt x="198" y="229"/>
                  </a:cubicBezTo>
                  <a:cubicBezTo>
                    <a:pt x="186" y="234"/>
                    <a:pt x="174" y="239"/>
                    <a:pt x="162" y="244"/>
                  </a:cubicBezTo>
                  <a:cubicBezTo>
                    <a:pt x="162" y="250"/>
                    <a:pt x="162" y="258"/>
                    <a:pt x="161" y="265"/>
                  </a:cubicBezTo>
                  <a:cubicBezTo>
                    <a:pt x="161" y="281"/>
                    <a:pt x="147" y="289"/>
                    <a:pt x="132" y="283"/>
                  </a:cubicBezTo>
                  <a:cubicBezTo>
                    <a:pt x="124" y="279"/>
                    <a:pt x="121" y="273"/>
                    <a:pt x="121" y="265"/>
                  </a:cubicBezTo>
                  <a:cubicBezTo>
                    <a:pt x="121" y="257"/>
                    <a:pt x="121" y="250"/>
                    <a:pt x="121" y="244"/>
                  </a:cubicBezTo>
                  <a:cubicBezTo>
                    <a:pt x="108" y="238"/>
                    <a:pt x="97" y="234"/>
                    <a:pt x="83" y="228"/>
                  </a:cubicBezTo>
                  <a:cubicBezTo>
                    <a:pt x="79" y="233"/>
                    <a:pt x="74" y="239"/>
                    <a:pt x="69" y="244"/>
                  </a:cubicBezTo>
                  <a:cubicBezTo>
                    <a:pt x="59" y="254"/>
                    <a:pt x="42" y="250"/>
                    <a:pt x="36" y="236"/>
                  </a:cubicBezTo>
                  <a:cubicBezTo>
                    <a:pt x="33" y="228"/>
                    <a:pt x="35" y="222"/>
                    <a:pt x="40" y="216"/>
                  </a:cubicBezTo>
                  <a:cubicBezTo>
                    <a:pt x="45" y="211"/>
                    <a:pt x="51" y="206"/>
                    <a:pt x="57" y="201"/>
                  </a:cubicBezTo>
                  <a:cubicBezTo>
                    <a:pt x="54" y="193"/>
                    <a:pt x="50" y="188"/>
                    <a:pt x="48" y="182"/>
                  </a:cubicBezTo>
                  <a:cubicBezTo>
                    <a:pt x="46" y="177"/>
                    <a:pt x="44" y="171"/>
                    <a:pt x="41" y="164"/>
                  </a:cubicBezTo>
                  <a:cubicBezTo>
                    <a:pt x="38" y="164"/>
                    <a:pt x="33" y="164"/>
                    <a:pt x="29" y="164"/>
                  </a:cubicBezTo>
                  <a:cubicBezTo>
                    <a:pt x="26" y="164"/>
                    <a:pt x="22" y="164"/>
                    <a:pt x="19" y="164"/>
                  </a:cubicBezTo>
                  <a:cubicBezTo>
                    <a:pt x="7" y="163"/>
                    <a:pt x="0" y="155"/>
                    <a:pt x="0" y="144"/>
                  </a:cubicBezTo>
                  <a:cubicBezTo>
                    <a:pt x="0" y="132"/>
                    <a:pt x="6" y="124"/>
                    <a:pt x="19" y="123"/>
                  </a:cubicBezTo>
                  <a:cubicBezTo>
                    <a:pt x="24" y="123"/>
                    <a:pt x="29" y="123"/>
                    <a:pt x="34" y="123"/>
                  </a:cubicBezTo>
                  <a:cubicBezTo>
                    <a:pt x="36" y="123"/>
                    <a:pt x="39" y="122"/>
                    <a:pt x="42" y="122"/>
                  </a:cubicBezTo>
                  <a:close/>
                  <a:moveTo>
                    <a:pt x="81" y="143"/>
                  </a:moveTo>
                  <a:cubicBezTo>
                    <a:pt x="81" y="177"/>
                    <a:pt x="107" y="204"/>
                    <a:pt x="141" y="204"/>
                  </a:cubicBezTo>
                  <a:cubicBezTo>
                    <a:pt x="175" y="204"/>
                    <a:pt x="202" y="178"/>
                    <a:pt x="202" y="144"/>
                  </a:cubicBezTo>
                  <a:cubicBezTo>
                    <a:pt x="202" y="110"/>
                    <a:pt x="176" y="83"/>
                    <a:pt x="142" y="82"/>
                  </a:cubicBezTo>
                  <a:cubicBezTo>
                    <a:pt x="108" y="82"/>
                    <a:pt x="81" y="109"/>
                    <a:pt x="81"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12" name="Freeform 16">
              <a:extLst>
                <a:ext uri="{FF2B5EF4-FFF2-40B4-BE49-F238E27FC236}">
                  <a16:creationId xmlns:a16="http://schemas.microsoft.com/office/drawing/2014/main" id="{99A9B578-EADA-4457-AAF3-92A1AA944073}"/>
                </a:ext>
              </a:extLst>
            </p:cNvPr>
            <p:cNvSpPr>
              <a:spLocks noEditPoints="1"/>
            </p:cNvSpPr>
            <p:nvPr/>
          </p:nvSpPr>
          <p:spPr bwMode="auto">
            <a:xfrm>
              <a:off x="2355850" y="5110163"/>
              <a:ext cx="446088" cy="447675"/>
            </a:xfrm>
            <a:custGeom>
              <a:avLst/>
              <a:gdLst>
                <a:gd name="T0" fmla="*/ 121 w 244"/>
                <a:gd name="T1" fmla="*/ 244 h 244"/>
                <a:gd name="T2" fmla="*/ 0 w 244"/>
                <a:gd name="T3" fmla="*/ 122 h 244"/>
                <a:gd name="T4" fmla="*/ 123 w 244"/>
                <a:gd name="T5" fmla="*/ 0 h 244"/>
                <a:gd name="T6" fmla="*/ 244 w 244"/>
                <a:gd name="T7" fmla="*/ 123 h 244"/>
                <a:gd name="T8" fmla="*/ 121 w 244"/>
                <a:gd name="T9" fmla="*/ 244 h 244"/>
                <a:gd name="T10" fmla="*/ 203 w 244"/>
                <a:gd name="T11" fmla="*/ 122 h 244"/>
                <a:gd name="T12" fmla="*/ 121 w 244"/>
                <a:gd name="T13" fmla="*/ 41 h 244"/>
                <a:gd name="T14" fmla="*/ 41 w 244"/>
                <a:gd name="T15" fmla="*/ 122 h 244"/>
                <a:gd name="T16" fmla="*/ 122 w 244"/>
                <a:gd name="T17" fmla="*/ 203 h 244"/>
                <a:gd name="T18" fmla="*/ 203 w 244"/>
                <a:gd name="T19"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244">
                  <a:moveTo>
                    <a:pt x="121" y="244"/>
                  </a:moveTo>
                  <a:cubicBezTo>
                    <a:pt x="55" y="243"/>
                    <a:pt x="0" y="188"/>
                    <a:pt x="0" y="122"/>
                  </a:cubicBezTo>
                  <a:cubicBezTo>
                    <a:pt x="0" y="55"/>
                    <a:pt x="56" y="0"/>
                    <a:pt x="123" y="0"/>
                  </a:cubicBezTo>
                  <a:cubicBezTo>
                    <a:pt x="189" y="1"/>
                    <a:pt x="244" y="56"/>
                    <a:pt x="244" y="123"/>
                  </a:cubicBezTo>
                  <a:cubicBezTo>
                    <a:pt x="243" y="189"/>
                    <a:pt x="188" y="244"/>
                    <a:pt x="121" y="244"/>
                  </a:cubicBezTo>
                  <a:close/>
                  <a:moveTo>
                    <a:pt x="203" y="122"/>
                  </a:moveTo>
                  <a:cubicBezTo>
                    <a:pt x="203" y="77"/>
                    <a:pt x="166" y="40"/>
                    <a:pt x="121" y="41"/>
                  </a:cubicBezTo>
                  <a:cubicBezTo>
                    <a:pt x="76" y="42"/>
                    <a:pt x="40" y="76"/>
                    <a:pt x="41" y="122"/>
                  </a:cubicBezTo>
                  <a:cubicBezTo>
                    <a:pt x="41" y="171"/>
                    <a:pt x="79" y="203"/>
                    <a:pt x="122" y="203"/>
                  </a:cubicBezTo>
                  <a:cubicBezTo>
                    <a:pt x="167" y="203"/>
                    <a:pt x="203" y="166"/>
                    <a:pt x="203"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13" name="Freeform 17">
              <a:extLst>
                <a:ext uri="{FF2B5EF4-FFF2-40B4-BE49-F238E27FC236}">
                  <a16:creationId xmlns:a16="http://schemas.microsoft.com/office/drawing/2014/main" id="{D6F746AF-31BF-488A-869E-0AF5489D0C33}"/>
                </a:ext>
              </a:extLst>
            </p:cNvPr>
            <p:cNvSpPr>
              <a:spLocks/>
            </p:cNvSpPr>
            <p:nvPr/>
          </p:nvSpPr>
          <p:spPr bwMode="auto">
            <a:xfrm>
              <a:off x="2128838" y="5630863"/>
              <a:ext cx="531813" cy="447675"/>
            </a:xfrm>
            <a:custGeom>
              <a:avLst/>
              <a:gdLst>
                <a:gd name="T0" fmla="*/ 44 w 291"/>
                <a:gd name="T1" fmla="*/ 203 h 244"/>
                <a:gd name="T2" fmla="*/ 56 w 291"/>
                <a:gd name="T3" fmla="*/ 203 h 244"/>
                <a:gd name="T4" fmla="*/ 234 w 291"/>
                <a:gd name="T5" fmla="*/ 203 h 244"/>
                <a:gd name="T6" fmla="*/ 244 w 291"/>
                <a:gd name="T7" fmla="*/ 203 h 244"/>
                <a:gd name="T8" fmla="*/ 263 w 291"/>
                <a:gd name="T9" fmla="*/ 222 h 244"/>
                <a:gd name="T10" fmla="*/ 245 w 291"/>
                <a:gd name="T11" fmla="*/ 244 h 244"/>
                <a:gd name="T12" fmla="*/ 237 w 291"/>
                <a:gd name="T13" fmla="*/ 244 h 244"/>
                <a:gd name="T14" fmla="*/ 28 w 291"/>
                <a:gd name="T15" fmla="*/ 244 h 244"/>
                <a:gd name="T16" fmla="*/ 14 w 291"/>
                <a:gd name="T17" fmla="*/ 241 h 244"/>
                <a:gd name="T18" fmla="*/ 3 w 291"/>
                <a:gd name="T19" fmla="*/ 225 h 244"/>
                <a:gd name="T20" fmla="*/ 9 w 291"/>
                <a:gd name="T21" fmla="*/ 135 h 244"/>
                <a:gd name="T22" fmla="*/ 149 w 291"/>
                <a:gd name="T23" fmla="*/ 4 h 244"/>
                <a:gd name="T24" fmla="*/ 183 w 291"/>
                <a:gd name="T25" fmla="*/ 1 h 244"/>
                <a:gd name="T26" fmla="*/ 265 w 291"/>
                <a:gd name="T27" fmla="*/ 0 h 244"/>
                <a:gd name="T28" fmla="*/ 284 w 291"/>
                <a:gd name="T29" fmla="*/ 10 h 244"/>
                <a:gd name="T30" fmla="*/ 269 w 291"/>
                <a:gd name="T31" fmla="*/ 40 h 244"/>
                <a:gd name="T32" fmla="*/ 254 w 291"/>
                <a:gd name="T33" fmla="*/ 41 h 244"/>
                <a:gd name="T34" fmla="*/ 183 w 291"/>
                <a:gd name="T35" fmla="*/ 41 h 244"/>
                <a:gd name="T36" fmla="*/ 54 w 291"/>
                <a:gd name="T37" fmla="*/ 129 h 244"/>
                <a:gd name="T38" fmla="*/ 44 w 291"/>
                <a:gd name="T39" fmla="*/ 20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1" h="244">
                  <a:moveTo>
                    <a:pt x="44" y="203"/>
                  </a:moveTo>
                  <a:cubicBezTo>
                    <a:pt x="48" y="203"/>
                    <a:pt x="52" y="203"/>
                    <a:pt x="56" y="203"/>
                  </a:cubicBezTo>
                  <a:cubicBezTo>
                    <a:pt x="116" y="203"/>
                    <a:pt x="175" y="203"/>
                    <a:pt x="234" y="203"/>
                  </a:cubicBezTo>
                  <a:cubicBezTo>
                    <a:pt x="238" y="203"/>
                    <a:pt x="241" y="203"/>
                    <a:pt x="244" y="203"/>
                  </a:cubicBezTo>
                  <a:cubicBezTo>
                    <a:pt x="255" y="204"/>
                    <a:pt x="263" y="212"/>
                    <a:pt x="263" y="222"/>
                  </a:cubicBezTo>
                  <a:cubicBezTo>
                    <a:pt x="264" y="233"/>
                    <a:pt x="256" y="242"/>
                    <a:pt x="245" y="244"/>
                  </a:cubicBezTo>
                  <a:cubicBezTo>
                    <a:pt x="243" y="244"/>
                    <a:pt x="240" y="244"/>
                    <a:pt x="237" y="244"/>
                  </a:cubicBezTo>
                  <a:cubicBezTo>
                    <a:pt x="168" y="244"/>
                    <a:pt x="98" y="244"/>
                    <a:pt x="28" y="244"/>
                  </a:cubicBezTo>
                  <a:cubicBezTo>
                    <a:pt x="23" y="244"/>
                    <a:pt x="18" y="243"/>
                    <a:pt x="14" y="241"/>
                  </a:cubicBezTo>
                  <a:cubicBezTo>
                    <a:pt x="7" y="238"/>
                    <a:pt x="3" y="232"/>
                    <a:pt x="3" y="225"/>
                  </a:cubicBezTo>
                  <a:cubicBezTo>
                    <a:pt x="3" y="195"/>
                    <a:pt x="0" y="165"/>
                    <a:pt x="9" y="135"/>
                  </a:cubicBezTo>
                  <a:cubicBezTo>
                    <a:pt x="30" y="65"/>
                    <a:pt x="77" y="21"/>
                    <a:pt x="149" y="4"/>
                  </a:cubicBezTo>
                  <a:cubicBezTo>
                    <a:pt x="160" y="2"/>
                    <a:pt x="172" y="1"/>
                    <a:pt x="183" y="1"/>
                  </a:cubicBezTo>
                  <a:cubicBezTo>
                    <a:pt x="210" y="0"/>
                    <a:pt x="237" y="0"/>
                    <a:pt x="265" y="0"/>
                  </a:cubicBezTo>
                  <a:cubicBezTo>
                    <a:pt x="273" y="0"/>
                    <a:pt x="280" y="3"/>
                    <a:pt x="284" y="10"/>
                  </a:cubicBezTo>
                  <a:cubicBezTo>
                    <a:pt x="291" y="23"/>
                    <a:pt x="284" y="39"/>
                    <a:pt x="269" y="40"/>
                  </a:cubicBezTo>
                  <a:cubicBezTo>
                    <a:pt x="264" y="41"/>
                    <a:pt x="259" y="41"/>
                    <a:pt x="254" y="41"/>
                  </a:cubicBezTo>
                  <a:cubicBezTo>
                    <a:pt x="230" y="41"/>
                    <a:pt x="206" y="40"/>
                    <a:pt x="183" y="41"/>
                  </a:cubicBezTo>
                  <a:cubicBezTo>
                    <a:pt x="122" y="44"/>
                    <a:pt x="78" y="73"/>
                    <a:pt x="54" y="129"/>
                  </a:cubicBezTo>
                  <a:cubicBezTo>
                    <a:pt x="44" y="150"/>
                    <a:pt x="41" y="178"/>
                    <a:pt x="4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122" name="Group 121">
            <a:extLst>
              <a:ext uri="{FF2B5EF4-FFF2-40B4-BE49-F238E27FC236}">
                <a16:creationId xmlns:a16="http://schemas.microsoft.com/office/drawing/2014/main" id="{BDD899F4-76BA-4E0B-B8B3-832AF2E78679}"/>
              </a:ext>
            </a:extLst>
          </p:cNvPr>
          <p:cNvGrpSpPr/>
          <p:nvPr/>
        </p:nvGrpSpPr>
        <p:grpSpPr>
          <a:xfrm>
            <a:off x="6538476" y="4953181"/>
            <a:ext cx="429498" cy="427018"/>
            <a:chOff x="3859213" y="5086351"/>
            <a:chExt cx="1100138" cy="1093787"/>
          </a:xfrm>
          <a:solidFill>
            <a:schemeClr val="bg1"/>
          </a:solidFill>
        </p:grpSpPr>
        <p:sp>
          <p:nvSpPr>
            <p:cNvPr id="123" name="Freeform 13">
              <a:extLst>
                <a:ext uri="{FF2B5EF4-FFF2-40B4-BE49-F238E27FC236}">
                  <a16:creationId xmlns:a16="http://schemas.microsoft.com/office/drawing/2014/main" id="{E92C03A2-1031-4BD5-80E9-9446240E6F87}"/>
                </a:ext>
              </a:extLst>
            </p:cNvPr>
            <p:cNvSpPr>
              <a:spLocks noEditPoints="1"/>
            </p:cNvSpPr>
            <p:nvPr/>
          </p:nvSpPr>
          <p:spPr bwMode="auto">
            <a:xfrm>
              <a:off x="3986213" y="5114926"/>
              <a:ext cx="874713" cy="1004888"/>
            </a:xfrm>
            <a:custGeom>
              <a:avLst/>
              <a:gdLst>
                <a:gd name="T0" fmla="*/ 302 w 477"/>
                <a:gd name="T1" fmla="*/ 47 h 548"/>
                <a:gd name="T2" fmla="*/ 302 w 477"/>
                <a:gd name="T3" fmla="*/ 81 h 548"/>
                <a:gd name="T4" fmla="*/ 229 w 477"/>
                <a:gd name="T5" fmla="*/ 116 h 548"/>
                <a:gd name="T6" fmla="*/ 163 w 477"/>
                <a:gd name="T7" fmla="*/ 82 h 548"/>
                <a:gd name="T8" fmla="*/ 43 w 477"/>
                <a:gd name="T9" fmla="*/ 121 h 548"/>
                <a:gd name="T10" fmla="*/ 36 w 477"/>
                <a:gd name="T11" fmla="*/ 190 h 548"/>
                <a:gd name="T12" fmla="*/ 102 w 477"/>
                <a:gd name="T13" fmla="*/ 256 h 548"/>
                <a:gd name="T14" fmla="*/ 201 w 477"/>
                <a:gd name="T15" fmla="*/ 257 h 548"/>
                <a:gd name="T16" fmla="*/ 337 w 477"/>
                <a:gd name="T17" fmla="*/ 257 h 548"/>
                <a:gd name="T18" fmla="*/ 434 w 477"/>
                <a:gd name="T19" fmla="*/ 322 h 548"/>
                <a:gd name="T20" fmla="*/ 477 w 477"/>
                <a:gd name="T21" fmla="*/ 379 h 548"/>
                <a:gd name="T22" fmla="*/ 434 w 477"/>
                <a:gd name="T23" fmla="*/ 436 h 548"/>
                <a:gd name="T24" fmla="*/ 279 w 477"/>
                <a:gd name="T25" fmla="*/ 501 h 548"/>
                <a:gd name="T26" fmla="*/ 135 w 477"/>
                <a:gd name="T27" fmla="*/ 500 h 548"/>
                <a:gd name="T28" fmla="*/ 138 w 477"/>
                <a:gd name="T29" fmla="*/ 466 h 548"/>
                <a:gd name="T30" fmla="*/ 179 w 477"/>
                <a:gd name="T31" fmla="*/ 466 h 548"/>
                <a:gd name="T32" fmla="*/ 278 w 477"/>
                <a:gd name="T33" fmla="*/ 465 h 548"/>
                <a:gd name="T34" fmla="*/ 341 w 477"/>
                <a:gd name="T35" fmla="*/ 465 h 548"/>
                <a:gd name="T36" fmla="*/ 373 w 477"/>
                <a:gd name="T37" fmla="*/ 379 h 548"/>
                <a:gd name="T38" fmla="*/ 380 w 477"/>
                <a:gd name="T39" fmla="*/ 306 h 548"/>
                <a:gd name="T40" fmla="*/ 204 w 477"/>
                <a:gd name="T41" fmla="*/ 291 h 548"/>
                <a:gd name="T42" fmla="*/ 102 w 477"/>
                <a:gd name="T43" fmla="*/ 293 h 548"/>
                <a:gd name="T44" fmla="*/ 1 w 477"/>
                <a:gd name="T45" fmla="*/ 194 h 548"/>
                <a:gd name="T46" fmla="*/ 80 w 477"/>
                <a:gd name="T47" fmla="*/ 50 h 548"/>
                <a:gd name="T48" fmla="*/ 169 w 477"/>
                <a:gd name="T49" fmla="*/ 47 h 548"/>
                <a:gd name="T50" fmla="*/ 279 w 477"/>
                <a:gd name="T51" fmla="*/ 47 h 548"/>
                <a:gd name="T52" fmla="*/ 228 w 477"/>
                <a:gd name="T53" fmla="*/ 47 h 548"/>
                <a:gd name="T54" fmla="*/ 229 w 477"/>
                <a:gd name="T55" fmla="*/ 81 h 548"/>
                <a:gd name="T56" fmla="*/ 442 w 477"/>
                <a:gd name="T57" fmla="*/ 379 h 548"/>
                <a:gd name="T58" fmla="*/ 407 w 477"/>
                <a:gd name="T59" fmla="*/ 378 h 548"/>
                <a:gd name="T60" fmla="*/ 442 w 477"/>
                <a:gd name="T61" fmla="*/ 379 h 548"/>
                <a:gd name="T62" fmla="*/ 211 w 477"/>
                <a:gd name="T63" fmla="*/ 483 h 548"/>
                <a:gd name="T64" fmla="*/ 246 w 477"/>
                <a:gd name="T65" fmla="*/ 483 h 548"/>
                <a:gd name="T66" fmla="*/ 169 w 477"/>
                <a:gd name="T67" fmla="*/ 274 h 548"/>
                <a:gd name="T68" fmla="*/ 134 w 477"/>
                <a:gd name="T69" fmla="*/ 273 h 548"/>
                <a:gd name="T70" fmla="*/ 169 w 477"/>
                <a:gd name="T71" fmla="*/ 27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7" h="548">
                  <a:moveTo>
                    <a:pt x="279" y="47"/>
                  </a:moveTo>
                  <a:cubicBezTo>
                    <a:pt x="286" y="47"/>
                    <a:pt x="294" y="47"/>
                    <a:pt x="302" y="47"/>
                  </a:cubicBezTo>
                  <a:cubicBezTo>
                    <a:pt x="311" y="46"/>
                    <a:pt x="320" y="54"/>
                    <a:pt x="320" y="64"/>
                  </a:cubicBezTo>
                  <a:cubicBezTo>
                    <a:pt x="320" y="74"/>
                    <a:pt x="313" y="81"/>
                    <a:pt x="302" y="81"/>
                  </a:cubicBezTo>
                  <a:cubicBezTo>
                    <a:pt x="294" y="82"/>
                    <a:pt x="287" y="81"/>
                    <a:pt x="278" y="81"/>
                  </a:cubicBezTo>
                  <a:cubicBezTo>
                    <a:pt x="269" y="103"/>
                    <a:pt x="253" y="116"/>
                    <a:pt x="229" y="116"/>
                  </a:cubicBezTo>
                  <a:cubicBezTo>
                    <a:pt x="205" y="116"/>
                    <a:pt x="189" y="103"/>
                    <a:pt x="179" y="82"/>
                  </a:cubicBezTo>
                  <a:cubicBezTo>
                    <a:pt x="173" y="82"/>
                    <a:pt x="168" y="82"/>
                    <a:pt x="163" y="82"/>
                  </a:cubicBezTo>
                  <a:cubicBezTo>
                    <a:pt x="143" y="82"/>
                    <a:pt x="124" y="81"/>
                    <a:pt x="104" y="82"/>
                  </a:cubicBezTo>
                  <a:cubicBezTo>
                    <a:pt x="76" y="83"/>
                    <a:pt x="55" y="96"/>
                    <a:pt x="43" y="121"/>
                  </a:cubicBezTo>
                  <a:cubicBezTo>
                    <a:pt x="39" y="129"/>
                    <a:pt x="37" y="139"/>
                    <a:pt x="36" y="148"/>
                  </a:cubicBezTo>
                  <a:cubicBezTo>
                    <a:pt x="35" y="162"/>
                    <a:pt x="35" y="176"/>
                    <a:pt x="36" y="190"/>
                  </a:cubicBezTo>
                  <a:cubicBezTo>
                    <a:pt x="37" y="225"/>
                    <a:pt x="63" y="252"/>
                    <a:pt x="97" y="256"/>
                  </a:cubicBezTo>
                  <a:cubicBezTo>
                    <a:pt x="98" y="256"/>
                    <a:pt x="100" y="256"/>
                    <a:pt x="102" y="256"/>
                  </a:cubicBezTo>
                  <a:cubicBezTo>
                    <a:pt x="111" y="235"/>
                    <a:pt x="127" y="222"/>
                    <a:pt x="151" y="222"/>
                  </a:cubicBezTo>
                  <a:cubicBezTo>
                    <a:pt x="175" y="222"/>
                    <a:pt x="191" y="234"/>
                    <a:pt x="201" y="257"/>
                  </a:cubicBezTo>
                  <a:cubicBezTo>
                    <a:pt x="204" y="257"/>
                    <a:pt x="208" y="257"/>
                    <a:pt x="211" y="257"/>
                  </a:cubicBezTo>
                  <a:cubicBezTo>
                    <a:pt x="253" y="257"/>
                    <a:pt x="295" y="257"/>
                    <a:pt x="337" y="257"/>
                  </a:cubicBezTo>
                  <a:cubicBezTo>
                    <a:pt x="367" y="257"/>
                    <a:pt x="392" y="267"/>
                    <a:pt x="413" y="289"/>
                  </a:cubicBezTo>
                  <a:cubicBezTo>
                    <a:pt x="423" y="298"/>
                    <a:pt x="430" y="309"/>
                    <a:pt x="434" y="322"/>
                  </a:cubicBezTo>
                  <a:cubicBezTo>
                    <a:pt x="436" y="326"/>
                    <a:pt x="439" y="328"/>
                    <a:pt x="443" y="330"/>
                  </a:cubicBezTo>
                  <a:cubicBezTo>
                    <a:pt x="464" y="338"/>
                    <a:pt x="477" y="357"/>
                    <a:pt x="477" y="379"/>
                  </a:cubicBezTo>
                  <a:cubicBezTo>
                    <a:pt x="477" y="401"/>
                    <a:pt x="465" y="419"/>
                    <a:pt x="443" y="427"/>
                  </a:cubicBezTo>
                  <a:cubicBezTo>
                    <a:pt x="438" y="429"/>
                    <a:pt x="436" y="432"/>
                    <a:pt x="434" y="436"/>
                  </a:cubicBezTo>
                  <a:cubicBezTo>
                    <a:pt x="415" y="477"/>
                    <a:pt x="383" y="499"/>
                    <a:pt x="338" y="500"/>
                  </a:cubicBezTo>
                  <a:cubicBezTo>
                    <a:pt x="318" y="501"/>
                    <a:pt x="298" y="501"/>
                    <a:pt x="279" y="501"/>
                  </a:cubicBezTo>
                  <a:cubicBezTo>
                    <a:pt x="257" y="548"/>
                    <a:pt x="199" y="546"/>
                    <a:pt x="178" y="500"/>
                  </a:cubicBezTo>
                  <a:cubicBezTo>
                    <a:pt x="164" y="500"/>
                    <a:pt x="150" y="501"/>
                    <a:pt x="135" y="500"/>
                  </a:cubicBezTo>
                  <a:cubicBezTo>
                    <a:pt x="123" y="500"/>
                    <a:pt x="116" y="489"/>
                    <a:pt x="120" y="477"/>
                  </a:cubicBezTo>
                  <a:cubicBezTo>
                    <a:pt x="122" y="470"/>
                    <a:pt x="129" y="466"/>
                    <a:pt x="138" y="466"/>
                  </a:cubicBezTo>
                  <a:cubicBezTo>
                    <a:pt x="148" y="466"/>
                    <a:pt x="158" y="466"/>
                    <a:pt x="168" y="466"/>
                  </a:cubicBezTo>
                  <a:cubicBezTo>
                    <a:pt x="171" y="466"/>
                    <a:pt x="175" y="466"/>
                    <a:pt x="179" y="466"/>
                  </a:cubicBezTo>
                  <a:cubicBezTo>
                    <a:pt x="189" y="445"/>
                    <a:pt x="204" y="431"/>
                    <a:pt x="228" y="431"/>
                  </a:cubicBezTo>
                  <a:cubicBezTo>
                    <a:pt x="252" y="431"/>
                    <a:pt x="268" y="444"/>
                    <a:pt x="278" y="465"/>
                  </a:cubicBezTo>
                  <a:cubicBezTo>
                    <a:pt x="280" y="465"/>
                    <a:pt x="282" y="466"/>
                    <a:pt x="284" y="466"/>
                  </a:cubicBezTo>
                  <a:cubicBezTo>
                    <a:pt x="303" y="466"/>
                    <a:pt x="322" y="466"/>
                    <a:pt x="341" y="465"/>
                  </a:cubicBezTo>
                  <a:cubicBezTo>
                    <a:pt x="368" y="464"/>
                    <a:pt x="388" y="451"/>
                    <a:pt x="401" y="426"/>
                  </a:cubicBezTo>
                  <a:cubicBezTo>
                    <a:pt x="384" y="415"/>
                    <a:pt x="373" y="400"/>
                    <a:pt x="373" y="379"/>
                  </a:cubicBezTo>
                  <a:cubicBezTo>
                    <a:pt x="373" y="358"/>
                    <a:pt x="383" y="343"/>
                    <a:pt x="400" y="332"/>
                  </a:cubicBezTo>
                  <a:cubicBezTo>
                    <a:pt x="397" y="321"/>
                    <a:pt x="389" y="313"/>
                    <a:pt x="380" y="306"/>
                  </a:cubicBezTo>
                  <a:cubicBezTo>
                    <a:pt x="368" y="296"/>
                    <a:pt x="354" y="292"/>
                    <a:pt x="339" y="291"/>
                  </a:cubicBezTo>
                  <a:cubicBezTo>
                    <a:pt x="294" y="291"/>
                    <a:pt x="249" y="291"/>
                    <a:pt x="204" y="291"/>
                  </a:cubicBezTo>
                  <a:cubicBezTo>
                    <a:pt x="203" y="291"/>
                    <a:pt x="202" y="292"/>
                    <a:pt x="201" y="292"/>
                  </a:cubicBezTo>
                  <a:cubicBezTo>
                    <a:pt x="181" y="338"/>
                    <a:pt x="121" y="337"/>
                    <a:pt x="102" y="293"/>
                  </a:cubicBezTo>
                  <a:cubicBezTo>
                    <a:pt x="92" y="290"/>
                    <a:pt x="82" y="289"/>
                    <a:pt x="73" y="286"/>
                  </a:cubicBezTo>
                  <a:cubicBezTo>
                    <a:pt x="32" y="273"/>
                    <a:pt x="4" y="237"/>
                    <a:pt x="1" y="194"/>
                  </a:cubicBezTo>
                  <a:cubicBezTo>
                    <a:pt x="0" y="174"/>
                    <a:pt x="1" y="154"/>
                    <a:pt x="3" y="134"/>
                  </a:cubicBezTo>
                  <a:cubicBezTo>
                    <a:pt x="7" y="94"/>
                    <a:pt x="40" y="59"/>
                    <a:pt x="80" y="50"/>
                  </a:cubicBezTo>
                  <a:cubicBezTo>
                    <a:pt x="88" y="48"/>
                    <a:pt x="97" y="47"/>
                    <a:pt x="105" y="47"/>
                  </a:cubicBezTo>
                  <a:cubicBezTo>
                    <a:pt x="126" y="47"/>
                    <a:pt x="148" y="47"/>
                    <a:pt x="169" y="47"/>
                  </a:cubicBezTo>
                  <a:cubicBezTo>
                    <a:pt x="172" y="47"/>
                    <a:pt x="175" y="47"/>
                    <a:pt x="178" y="47"/>
                  </a:cubicBezTo>
                  <a:cubicBezTo>
                    <a:pt x="198" y="1"/>
                    <a:pt x="258" y="0"/>
                    <a:pt x="279" y="47"/>
                  </a:cubicBezTo>
                  <a:close/>
                  <a:moveTo>
                    <a:pt x="246" y="64"/>
                  </a:moveTo>
                  <a:cubicBezTo>
                    <a:pt x="246" y="55"/>
                    <a:pt x="238" y="47"/>
                    <a:pt x="228" y="47"/>
                  </a:cubicBezTo>
                  <a:cubicBezTo>
                    <a:pt x="219" y="47"/>
                    <a:pt x="211" y="55"/>
                    <a:pt x="211" y="64"/>
                  </a:cubicBezTo>
                  <a:cubicBezTo>
                    <a:pt x="211" y="74"/>
                    <a:pt x="219" y="82"/>
                    <a:pt x="229" y="81"/>
                  </a:cubicBezTo>
                  <a:cubicBezTo>
                    <a:pt x="238" y="81"/>
                    <a:pt x="246" y="73"/>
                    <a:pt x="246" y="64"/>
                  </a:cubicBezTo>
                  <a:close/>
                  <a:moveTo>
                    <a:pt x="442" y="379"/>
                  </a:moveTo>
                  <a:cubicBezTo>
                    <a:pt x="442" y="370"/>
                    <a:pt x="435" y="362"/>
                    <a:pt x="426" y="362"/>
                  </a:cubicBezTo>
                  <a:cubicBezTo>
                    <a:pt x="415" y="361"/>
                    <a:pt x="408" y="369"/>
                    <a:pt x="407" y="378"/>
                  </a:cubicBezTo>
                  <a:cubicBezTo>
                    <a:pt x="407" y="387"/>
                    <a:pt x="415" y="396"/>
                    <a:pt x="424" y="396"/>
                  </a:cubicBezTo>
                  <a:cubicBezTo>
                    <a:pt x="433" y="397"/>
                    <a:pt x="442" y="388"/>
                    <a:pt x="442" y="379"/>
                  </a:cubicBezTo>
                  <a:close/>
                  <a:moveTo>
                    <a:pt x="228" y="466"/>
                  </a:moveTo>
                  <a:cubicBezTo>
                    <a:pt x="219" y="466"/>
                    <a:pt x="211" y="474"/>
                    <a:pt x="211" y="483"/>
                  </a:cubicBezTo>
                  <a:cubicBezTo>
                    <a:pt x="211" y="493"/>
                    <a:pt x="219" y="501"/>
                    <a:pt x="229" y="500"/>
                  </a:cubicBezTo>
                  <a:cubicBezTo>
                    <a:pt x="238" y="500"/>
                    <a:pt x="246" y="492"/>
                    <a:pt x="246" y="483"/>
                  </a:cubicBezTo>
                  <a:cubicBezTo>
                    <a:pt x="246" y="474"/>
                    <a:pt x="237" y="466"/>
                    <a:pt x="228" y="466"/>
                  </a:cubicBezTo>
                  <a:close/>
                  <a:moveTo>
                    <a:pt x="169" y="274"/>
                  </a:moveTo>
                  <a:cubicBezTo>
                    <a:pt x="169" y="265"/>
                    <a:pt x="161" y="257"/>
                    <a:pt x="152" y="256"/>
                  </a:cubicBezTo>
                  <a:cubicBezTo>
                    <a:pt x="143" y="256"/>
                    <a:pt x="135" y="263"/>
                    <a:pt x="134" y="273"/>
                  </a:cubicBezTo>
                  <a:cubicBezTo>
                    <a:pt x="134" y="283"/>
                    <a:pt x="141" y="291"/>
                    <a:pt x="151" y="291"/>
                  </a:cubicBezTo>
                  <a:cubicBezTo>
                    <a:pt x="161" y="291"/>
                    <a:pt x="169" y="283"/>
                    <a:pt x="169"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24" name="Freeform 18">
              <a:extLst>
                <a:ext uri="{FF2B5EF4-FFF2-40B4-BE49-F238E27FC236}">
                  <a16:creationId xmlns:a16="http://schemas.microsoft.com/office/drawing/2014/main" id="{1E964413-857A-41C2-A4A7-C9920F80D43F}"/>
                </a:ext>
              </a:extLst>
            </p:cNvPr>
            <p:cNvSpPr>
              <a:spLocks noEditPoints="1"/>
            </p:cNvSpPr>
            <p:nvPr/>
          </p:nvSpPr>
          <p:spPr bwMode="auto">
            <a:xfrm>
              <a:off x="4573588" y="5086351"/>
              <a:ext cx="385763" cy="442913"/>
            </a:xfrm>
            <a:custGeom>
              <a:avLst/>
              <a:gdLst>
                <a:gd name="T0" fmla="*/ 31 w 210"/>
                <a:gd name="T1" fmla="*/ 207 h 242"/>
                <a:gd name="T2" fmla="*/ 31 w 210"/>
                <a:gd name="T3" fmla="*/ 194 h 242"/>
                <a:gd name="T4" fmla="*/ 31 w 210"/>
                <a:gd name="T5" fmla="*/ 25 h 242"/>
                <a:gd name="T6" fmla="*/ 31 w 210"/>
                <a:gd name="T7" fmla="*/ 15 h 242"/>
                <a:gd name="T8" fmla="*/ 46 w 210"/>
                <a:gd name="T9" fmla="*/ 0 h 242"/>
                <a:gd name="T10" fmla="*/ 54 w 210"/>
                <a:gd name="T11" fmla="*/ 0 h 242"/>
                <a:gd name="T12" fmla="*/ 181 w 210"/>
                <a:gd name="T13" fmla="*/ 0 h 242"/>
                <a:gd name="T14" fmla="*/ 187 w 210"/>
                <a:gd name="T15" fmla="*/ 0 h 242"/>
                <a:gd name="T16" fmla="*/ 201 w 210"/>
                <a:gd name="T17" fmla="*/ 28 h 242"/>
                <a:gd name="T18" fmla="*/ 181 w 210"/>
                <a:gd name="T19" fmla="*/ 57 h 242"/>
                <a:gd name="T20" fmla="*/ 175 w 210"/>
                <a:gd name="T21" fmla="*/ 65 h 242"/>
                <a:gd name="T22" fmla="*/ 194 w 210"/>
                <a:gd name="T23" fmla="*/ 90 h 242"/>
                <a:gd name="T24" fmla="*/ 202 w 210"/>
                <a:gd name="T25" fmla="*/ 101 h 242"/>
                <a:gd name="T26" fmla="*/ 189 w 210"/>
                <a:gd name="T27" fmla="*/ 128 h 242"/>
                <a:gd name="T28" fmla="*/ 180 w 210"/>
                <a:gd name="T29" fmla="*/ 128 h 242"/>
                <a:gd name="T30" fmla="*/ 77 w 210"/>
                <a:gd name="T31" fmla="*/ 128 h 242"/>
                <a:gd name="T32" fmla="*/ 66 w 210"/>
                <a:gd name="T33" fmla="*/ 128 h 242"/>
                <a:gd name="T34" fmla="*/ 66 w 210"/>
                <a:gd name="T35" fmla="*/ 207 h 242"/>
                <a:gd name="T36" fmla="*/ 79 w 210"/>
                <a:gd name="T37" fmla="*/ 207 h 242"/>
                <a:gd name="T38" fmla="*/ 96 w 210"/>
                <a:gd name="T39" fmla="*/ 224 h 242"/>
                <a:gd name="T40" fmla="*/ 79 w 210"/>
                <a:gd name="T41" fmla="*/ 241 h 242"/>
                <a:gd name="T42" fmla="*/ 16 w 210"/>
                <a:gd name="T43" fmla="*/ 241 h 242"/>
                <a:gd name="T44" fmla="*/ 0 w 210"/>
                <a:gd name="T45" fmla="*/ 223 h 242"/>
                <a:gd name="T46" fmla="*/ 17 w 210"/>
                <a:gd name="T47" fmla="*/ 207 h 242"/>
                <a:gd name="T48" fmla="*/ 31 w 210"/>
                <a:gd name="T49" fmla="*/ 207 h 242"/>
                <a:gd name="T50" fmla="*/ 153 w 210"/>
                <a:gd name="T51" fmla="*/ 35 h 242"/>
                <a:gd name="T52" fmla="*/ 66 w 210"/>
                <a:gd name="T53" fmla="*/ 35 h 242"/>
                <a:gd name="T54" fmla="*/ 66 w 210"/>
                <a:gd name="T55" fmla="*/ 93 h 242"/>
                <a:gd name="T56" fmla="*/ 151 w 210"/>
                <a:gd name="T57" fmla="*/ 93 h 242"/>
                <a:gd name="T58" fmla="*/ 141 w 210"/>
                <a:gd name="T59" fmla="*/ 79 h 242"/>
                <a:gd name="T60" fmla="*/ 140 w 210"/>
                <a:gd name="T61" fmla="*/ 54 h 242"/>
                <a:gd name="T62" fmla="*/ 153 w 210"/>
                <a:gd name="T63" fmla="*/ 3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242">
                  <a:moveTo>
                    <a:pt x="31" y="207"/>
                  </a:moveTo>
                  <a:cubicBezTo>
                    <a:pt x="31" y="201"/>
                    <a:pt x="31" y="198"/>
                    <a:pt x="31" y="194"/>
                  </a:cubicBezTo>
                  <a:cubicBezTo>
                    <a:pt x="31" y="138"/>
                    <a:pt x="31" y="81"/>
                    <a:pt x="31" y="25"/>
                  </a:cubicBezTo>
                  <a:cubicBezTo>
                    <a:pt x="31" y="22"/>
                    <a:pt x="31" y="19"/>
                    <a:pt x="31" y="15"/>
                  </a:cubicBezTo>
                  <a:cubicBezTo>
                    <a:pt x="32" y="8"/>
                    <a:pt x="38" y="1"/>
                    <a:pt x="46" y="0"/>
                  </a:cubicBezTo>
                  <a:cubicBezTo>
                    <a:pt x="48" y="0"/>
                    <a:pt x="51" y="0"/>
                    <a:pt x="54" y="0"/>
                  </a:cubicBezTo>
                  <a:cubicBezTo>
                    <a:pt x="96" y="0"/>
                    <a:pt x="139" y="0"/>
                    <a:pt x="181" y="0"/>
                  </a:cubicBezTo>
                  <a:cubicBezTo>
                    <a:pt x="183" y="0"/>
                    <a:pt x="185" y="0"/>
                    <a:pt x="187" y="0"/>
                  </a:cubicBezTo>
                  <a:cubicBezTo>
                    <a:pt x="202" y="0"/>
                    <a:pt x="210" y="15"/>
                    <a:pt x="201" y="28"/>
                  </a:cubicBezTo>
                  <a:cubicBezTo>
                    <a:pt x="195" y="38"/>
                    <a:pt x="187" y="47"/>
                    <a:pt x="181" y="57"/>
                  </a:cubicBezTo>
                  <a:cubicBezTo>
                    <a:pt x="179" y="59"/>
                    <a:pt x="177" y="62"/>
                    <a:pt x="175" y="65"/>
                  </a:cubicBezTo>
                  <a:cubicBezTo>
                    <a:pt x="181" y="74"/>
                    <a:pt x="187" y="82"/>
                    <a:pt x="194" y="90"/>
                  </a:cubicBezTo>
                  <a:cubicBezTo>
                    <a:pt x="196" y="94"/>
                    <a:pt x="199" y="97"/>
                    <a:pt x="202" y="101"/>
                  </a:cubicBezTo>
                  <a:cubicBezTo>
                    <a:pt x="209" y="112"/>
                    <a:pt x="203" y="126"/>
                    <a:pt x="189" y="128"/>
                  </a:cubicBezTo>
                  <a:cubicBezTo>
                    <a:pt x="186" y="128"/>
                    <a:pt x="183" y="128"/>
                    <a:pt x="180" y="128"/>
                  </a:cubicBezTo>
                  <a:cubicBezTo>
                    <a:pt x="146" y="128"/>
                    <a:pt x="111" y="128"/>
                    <a:pt x="77" y="128"/>
                  </a:cubicBezTo>
                  <a:cubicBezTo>
                    <a:pt x="74" y="128"/>
                    <a:pt x="70" y="128"/>
                    <a:pt x="66" y="128"/>
                  </a:cubicBezTo>
                  <a:cubicBezTo>
                    <a:pt x="66" y="155"/>
                    <a:pt x="66" y="180"/>
                    <a:pt x="66" y="207"/>
                  </a:cubicBezTo>
                  <a:cubicBezTo>
                    <a:pt x="71" y="207"/>
                    <a:pt x="75" y="207"/>
                    <a:pt x="79" y="207"/>
                  </a:cubicBezTo>
                  <a:cubicBezTo>
                    <a:pt x="89" y="207"/>
                    <a:pt x="96" y="214"/>
                    <a:pt x="96" y="224"/>
                  </a:cubicBezTo>
                  <a:cubicBezTo>
                    <a:pt x="96" y="233"/>
                    <a:pt x="89" y="241"/>
                    <a:pt x="79" y="241"/>
                  </a:cubicBezTo>
                  <a:cubicBezTo>
                    <a:pt x="58" y="241"/>
                    <a:pt x="37" y="242"/>
                    <a:pt x="16" y="241"/>
                  </a:cubicBezTo>
                  <a:cubicBezTo>
                    <a:pt x="6" y="241"/>
                    <a:pt x="0" y="233"/>
                    <a:pt x="0" y="223"/>
                  </a:cubicBezTo>
                  <a:cubicBezTo>
                    <a:pt x="1" y="214"/>
                    <a:pt x="7" y="207"/>
                    <a:pt x="17" y="207"/>
                  </a:cubicBezTo>
                  <a:cubicBezTo>
                    <a:pt x="21" y="207"/>
                    <a:pt x="25" y="207"/>
                    <a:pt x="31" y="207"/>
                  </a:cubicBezTo>
                  <a:close/>
                  <a:moveTo>
                    <a:pt x="153" y="35"/>
                  </a:moveTo>
                  <a:cubicBezTo>
                    <a:pt x="123" y="35"/>
                    <a:pt x="94" y="34"/>
                    <a:pt x="66" y="35"/>
                  </a:cubicBezTo>
                  <a:cubicBezTo>
                    <a:pt x="66" y="55"/>
                    <a:pt x="66" y="74"/>
                    <a:pt x="66" y="93"/>
                  </a:cubicBezTo>
                  <a:cubicBezTo>
                    <a:pt x="94" y="93"/>
                    <a:pt x="122" y="93"/>
                    <a:pt x="151" y="93"/>
                  </a:cubicBezTo>
                  <a:cubicBezTo>
                    <a:pt x="147" y="87"/>
                    <a:pt x="144" y="83"/>
                    <a:pt x="141" y="79"/>
                  </a:cubicBezTo>
                  <a:cubicBezTo>
                    <a:pt x="133" y="69"/>
                    <a:pt x="133" y="64"/>
                    <a:pt x="140" y="54"/>
                  </a:cubicBezTo>
                  <a:cubicBezTo>
                    <a:pt x="144" y="48"/>
                    <a:pt x="148" y="42"/>
                    <a:pt x="15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25" name="Freeform 19">
              <a:extLst>
                <a:ext uri="{FF2B5EF4-FFF2-40B4-BE49-F238E27FC236}">
                  <a16:creationId xmlns:a16="http://schemas.microsoft.com/office/drawing/2014/main" id="{21DB4AA8-D045-435C-BC4C-CEC88A266193}"/>
                </a:ext>
              </a:extLst>
            </p:cNvPr>
            <p:cNvSpPr>
              <a:spLocks noEditPoints="1"/>
            </p:cNvSpPr>
            <p:nvPr/>
          </p:nvSpPr>
          <p:spPr bwMode="auto">
            <a:xfrm>
              <a:off x="3859213" y="5668963"/>
              <a:ext cx="322263" cy="511175"/>
            </a:xfrm>
            <a:custGeom>
              <a:avLst/>
              <a:gdLst>
                <a:gd name="T0" fmla="*/ 0 w 176"/>
                <a:gd name="T1" fmla="*/ 107 h 279"/>
                <a:gd name="T2" fmla="*/ 51 w 176"/>
                <a:gd name="T3" fmla="*/ 25 h 279"/>
                <a:gd name="T4" fmla="*/ 174 w 176"/>
                <a:gd name="T5" fmla="*/ 95 h 279"/>
                <a:gd name="T6" fmla="*/ 164 w 176"/>
                <a:gd name="T7" fmla="*/ 166 h 279"/>
                <a:gd name="T8" fmla="*/ 103 w 176"/>
                <a:gd name="T9" fmla="*/ 268 h 279"/>
                <a:gd name="T10" fmla="*/ 72 w 176"/>
                <a:gd name="T11" fmla="*/ 268 h 279"/>
                <a:gd name="T12" fmla="*/ 1 w 176"/>
                <a:gd name="T13" fmla="*/ 126 h 279"/>
                <a:gd name="T14" fmla="*/ 0 w 176"/>
                <a:gd name="T15" fmla="*/ 107 h 279"/>
                <a:gd name="T16" fmla="*/ 88 w 176"/>
                <a:gd name="T17" fmla="*/ 234 h 279"/>
                <a:gd name="T18" fmla="*/ 90 w 176"/>
                <a:gd name="T19" fmla="*/ 230 h 279"/>
                <a:gd name="T20" fmla="*/ 138 w 176"/>
                <a:gd name="T21" fmla="*/ 123 h 279"/>
                <a:gd name="T22" fmla="*/ 137 w 176"/>
                <a:gd name="T23" fmla="*/ 90 h 279"/>
                <a:gd name="T24" fmla="*/ 80 w 176"/>
                <a:gd name="T25" fmla="*/ 53 h 279"/>
                <a:gd name="T26" fmla="*/ 35 w 176"/>
                <a:gd name="T27" fmla="*/ 103 h 279"/>
                <a:gd name="T28" fmla="*/ 41 w 176"/>
                <a:gd name="T29" fmla="*/ 148 h 279"/>
                <a:gd name="T30" fmla="*/ 88 w 176"/>
                <a:gd name="T31" fmla="*/ 23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279">
                  <a:moveTo>
                    <a:pt x="0" y="107"/>
                  </a:moveTo>
                  <a:cubicBezTo>
                    <a:pt x="0" y="70"/>
                    <a:pt x="17" y="42"/>
                    <a:pt x="51" y="25"/>
                  </a:cubicBezTo>
                  <a:cubicBezTo>
                    <a:pt x="104" y="0"/>
                    <a:pt x="169" y="37"/>
                    <a:pt x="174" y="95"/>
                  </a:cubicBezTo>
                  <a:cubicBezTo>
                    <a:pt x="176" y="120"/>
                    <a:pt x="171" y="143"/>
                    <a:pt x="164" y="166"/>
                  </a:cubicBezTo>
                  <a:cubicBezTo>
                    <a:pt x="152" y="205"/>
                    <a:pt x="131" y="239"/>
                    <a:pt x="103" y="268"/>
                  </a:cubicBezTo>
                  <a:cubicBezTo>
                    <a:pt x="92" y="279"/>
                    <a:pt x="83" y="279"/>
                    <a:pt x="72" y="268"/>
                  </a:cubicBezTo>
                  <a:cubicBezTo>
                    <a:pt x="33" y="228"/>
                    <a:pt x="9" y="181"/>
                    <a:pt x="1" y="126"/>
                  </a:cubicBezTo>
                  <a:cubicBezTo>
                    <a:pt x="0" y="120"/>
                    <a:pt x="0" y="114"/>
                    <a:pt x="0" y="107"/>
                  </a:cubicBezTo>
                  <a:close/>
                  <a:moveTo>
                    <a:pt x="88" y="234"/>
                  </a:moveTo>
                  <a:cubicBezTo>
                    <a:pt x="89" y="232"/>
                    <a:pt x="90" y="231"/>
                    <a:pt x="90" y="230"/>
                  </a:cubicBezTo>
                  <a:cubicBezTo>
                    <a:pt x="116" y="198"/>
                    <a:pt x="133" y="163"/>
                    <a:pt x="138" y="123"/>
                  </a:cubicBezTo>
                  <a:cubicBezTo>
                    <a:pt x="140" y="112"/>
                    <a:pt x="140" y="101"/>
                    <a:pt x="137" y="90"/>
                  </a:cubicBezTo>
                  <a:cubicBezTo>
                    <a:pt x="131" y="65"/>
                    <a:pt x="106" y="49"/>
                    <a:pt x="80" y="53"/>
                  </a:cubicBezTo>
                  <a:cubicBezTo>
                    <a:pt x="54" y="56"/>
                    <a:pt x="35" y="78"/>
                    <a:pt x="35" y="103"/>
                  </a:cubicBezTo>
                  <a:cubicBezTo>
                    <a:pt x="35" y="118"/>
                    <a:pt x="37" y="133"/>
                    <a:pt x="41" y="148"/>
                  </a:cubicBezTo>
                  <a:cubicBezTo>
                    <a:pt x="50" y="179"/>
                    <a:pt x="65" y="207"/>
                    <a:pt x="88"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26" name="Freeform 50">
              <a:extLst>
                <a:ext uri="{FF2B5EF4-FFF2-40B4-BE49-F238E27FC236}">
                  <a16:creationId xmlns:a16="http://schemas.microsoft.com/office/drawing/2014/main" id="{53DB39AA-EC27-4B7C-B6AD-8D26EE1E4CC9}"/>
                </a:ext>
              </a:extLst>
            </p:cNvPr>
            <p:cNvSpPr>
              <a:spLocks/>
            </p:cNvSpPr>
            <p:nvPr/>
          </p:nvSpPr>
          <p:spPr bwMode="auto">
            <a:xfrm>
              <a:off x="3987800" y="5829301"/>
              <a:ext cx="65088" cy="63500"/>
            </a:xfrm>
            <a:custGeom>
              <a:avLst/>
              <a:gdLst>
                <a:gd name="T0" fmla="*/ 17 w 35"/>
                <a:gd name="T1" fmla="*/ 35 h 35"/>
                <a:gd name="T2" fmla="*/ 0 w 35"/>
                <a:gd name="T3" fmla="*/ 18 h 35"/>
                <a:gd name="T4" fmla="*/ 17 w 35"/>
                <a:gd name="T5" fmla="*/ 0 h 35"/>
                <a:gd name="T6" fmla="*/ 35 w 35"/>
                <a:gd name="T7" fmla="*/ 17 h 35"/>
                <a:gd name="T8" fmla="*/ 17 w 35"/>
                <a:gd name="T9" fmla="*/ 35 h 35"/>
              </a:gdLst>
              <a:ahLst/>
              <a:cxnLst>
                <a:cxn ang="0">
                  <a:pos x="T0" y="T1"/>
                </a:cxn>
                <a:cxn ang="0">
                  <a:pos x="T2" y="T3"/>
                </a:cxn>
                <a:cxn ang="0">
                  <a:pos x="T4" y="T5"/>
                </a:cxn>
                <a:cxn ang="0">
                  <a:pos x="T6" y="T7"/>
                </a:cxn>
                <a:cxn ang="0">
                  <a:pos x="T8" y="T9"/>
                </a:cxn>
              </a:cxnLst>
              <a:rect l="0" t="0" r="r" b="b"/>
              <a:pathLst>
                <a:path w="35" h="35">
                  <a:moveTo>
                    <a:pt x="17" y="35"/>
                  </a:moveTo>
                  <a:cubicBezTo>
                    <a:pt x="8" y="35"/>
                    <a:pt x="0" y="27"/>
                    <a:pt x="0" y="18"/>
                  </a:cubicBezTo>
                  <a:cubicBezTo>
                    <a:pt x="0" y="8"/>
                    <a:pt x="8" y="0"/>
                    <a:pt x="17" y="0"/>
                  </a:cubicBezTo>
                  <a:cubicBezTo>
                    <a:pt x="27" y="0"/>
                    <a:pt x="34" y="8"/>
                    <a:pt x="35" y="17"/>
                  </a:cubicBezTo>
                  <a:cubicBezTo>
                    <a:pt x="35" y="27"/>
                    <a:pt x="27" y="35"/>
                    <a:pt x="17"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grpSp>
        <p:nvGrpSpPr>
          <p:cNvPr id="127" name="Group 126">
            <a:extLst>
              <a:ext uri="{FF2B5EF4-FFF2-40B4-BE49-F238E27FC236}">
                <a16:creationId xmlns:a16="http://schemas.microsoft.com/office/drawing/2014/main" id="{6FF8ADBD-8995-46D4-A818-D6D69FDFE467}"/>
              </a:ext>
            </a:extLst>
          </p:cNvPr>
          <p:cNvGrpSpPr/>
          <p:nvPr/>
        </p:nvGrpSpPr>
        <p:grpSpPr>
          <a:xfrm>
            <a:off x="6557369" y="6118724"/>
            <a:ext cx="391712" cy="375454"/>
            <a:chOff x="2314575" y="1558926"/>
            <a:chExt cx="1223963" cy="1173163"/>
          </a:xfrm>
          <a:solidFill>
            <a:schemeClr val="bg1"/>
          </a:solidFill>
        </p:grpSpPr>
        <p:sp>
          <p:nvSpPr>
            <p:cNvPr id="128" name="Freeform 5">
              <a:extLst>
                <a:ext uri="{FF2B5EF4-FFF2-40B4-BE49-F238E27FC236}">
                  <a16:creationId xmlns:a16="http://schemas.microsoft.com/office/drawing/2014/main" id="{C5CAE770-9C0D-45D3-B6E4-62133DBEB903}"/>
                </a:ext>
              </a:extLst>
            </p:cNvPr>
            <p:cNvSpPr>
              <a:spLocks noEditPoints="1"/>
            </p:cNvSpPr>
            <p:nvPr/>
          </p:nvSpPr>
          <p:spPr bwMode="auto">
            <a:xfrm>
              <a:off x="2314575" y="1558926"/>
              <a:ext cx="1223963" cy="1173163"/>
            </a:xfrm>
            <a:custGeom>
              <a:avLst/>
              <a:gdLst>
                <a:gd name="T0" fmla="*/ 574 w 668"/>
                <a:gd name="T1" fmla="*/ 124 h 640"/>
                <a:gd name="T2" fmla="*/ 513 w 668"/>
                <a:gd name="T3" fmla="*/ 409 h 640"/>
                <a:gd name="T4" fmla="*/ 502 w 668"/>
                <a:gd name="T5" fmla="*/ 452 h 640"/>
                <a:gd name="T6" fmla="*/ 571 w 668"/>
                <a:gd name="T7" fmla="*/ 528 h 640"/>
                <a:gd name="T8" fmla="*/ 633 w 668"/>
                <a:gd name="T9" fmla="*/ 619 h 640"/>
                <a:gd name="T10" fmla="*/ 515 w 668"/>
                <a:gd name="T11" fmla="*/ 525 h 640"/>
                <a:gd name="T12" fmla="*/ 465 w 668"/>
                <a:gd name="T13" fmla="*/ 429 h 640"/>
                <a:gd name="T14" fmla="*/ 353 w 668"/>
                <a:gd name="T15" fmla="*/ 428 h 640"/>
                <a:gd name="T16" fmla="*/ 359 w 668"/>
                <a:gd name="T17" fmla="*/ 530 h 640"/>
                <a:gd name="T18" fmla="*/ 282 w 668"/>
                <a:gd name="T19" fmla="*/ 599 h 640"/>
                <a:gd name="T20" fmla="*/ 315 w 668"/>
                <a:gd name="T21" fmla="*/ 440 h 640"/>
                <a:gd name="T22" fmla="*/ 203 w 668"/>
                <a:gd name="T23" fmla="*/ 452 h 640"/>
                <a:gd name="T24" fmla="*/ 123 w 668"/>
                <a:gd name="T25" fmla="*/ 555 h 640"/>
                <a:gd name="T26" fmla="*/ 32 w 668"/>
                <a:gd name="T27" fmla="*/ 618 h 640"/>
                <a:gd name="T28" fmla="*/ 102 w 668"/>
                <a:gd name="T29" fmla="*/ 522 h 640"/>
                <a:gd name="T30" fmla="*/ 166 w 668"/>
                <a:gd name="T31" fmla="*/ 410 h 640"/>
                <a:gd name="T32" fmla="*/ 83 w 668"/>
                <a:gd name="T33" fmla="*/ 137 h 640"/>
                <a:gd name="T34" fmla="*/ 218 w 668"/>
                <a:gd name="T35" fmla="*/ 2 h 640"/>
                <a:gd name="T36" fmla="*/ 260 w 668"/>
                <a:gd name="T37" fmla="*/ 2 h 640"/>
                <a:gd name="T38" fmla="*/ 337 w 668"/>
                <a:gd name="T39" fmla="*/ 30 h 640"/>
                <a:gd name="T40" fmla="*/ 442 w 668"/>
                <a:gd name="T41" fmla="*/ 0 h 640"/>
                <a:gd name="T42" fmla="*/ 138 w 668"/>
                <a:gd name="T43" fmla="*/ 153 h 640"/>
                <a:gd name="T44" fmla="*/ 237 w 668"/>
                <a:gd name="T45" fmla="*/ 347 h 640"/>
                <a:gd name="T46" fmla="*/ 235 w 668"/>
                <a:gd name="T47" fmla="*/ 392 h 640"/>
                <a:gd name="T48" fmla="*/ 314 w 668"/>
                <a:gd name="T49" fmla="*/ 361 h 640"/>
                <a:gd name="T50" fmla="*/ 307 w 668"/>
                <a:gd name="T51" fmla="*/ 301 h 640"/>
                <a:gd name="T52" fmla="*/ 269 w 668"/>
                <a:gd name="T53" fmla="*/ 284 h 640"/>
                <a:gd name="T54" fmla="*/ 314 w 668"/>
                <a:gd name="T55" fmla="*/ 185 h 640"/>
                <a:gd name="T56" fmla="*/ 266 w 668"/>
                <a:gd name="T57" fmla="*/ 134 h 640"/>
                <a:gd name="T58" fmla="*/ 314 w 668"/>
                <a:gd name="T59" fmla="*/ 145 h 640"/>
                <a:gd name="T60" fmla="*/ 310 w 668"/>
                <a:gd name="T61" fmla="*/ 62 h 640"/>
                <a:gd name="T62" fmla="*/ 133 w 668"/>
                <a:gd name="T63" fmla="*/ 115 h 640"/>
                <a:gd name="T64" fmla="*/ 222 w 668"/>
                <a:gd name="T65" fmla="*/ 75 h 640"/>
                <a:gd name="T66" fmla="*/ 215 w 668"/>
                <a:gd name="T67" fmla="*/ 113 h 640"/>
                <a:gd name="T68" fmla="*/ 224 w 668"/>
                <a:gd name="T69" fmla="*/ 149 h 640"/>
                <a:gd name="T70" fmla="*/ 200 w 668"/>
                <a:gd name="T71" fmla="*/ 182 h 640"/>
                <a:gd name="T72" fmla="*/ 531 w 668"/>
                <a:gd name="T73" fmla="*/ 108 h 640"/>
                <a:gd name="T74" fmla="*/ 352 w 668"/>
                <a:gd name="T75" fmla="*/ 138 h 640"/>
                <a:gd name="T76" fmla="*/ 374 w 668"/>
                <a:gd name="T77" fmla="*/ 132 h 640"/>
                <a:gd name="T78" fmla="*/ 372 w 668"/>
                <a:gd name="T79" fmla="*/ 178 h 640"/>
                <a:gd name="T80" fmla="*/ 358 w 668"/>
                <a:gd name="T81" fmla="*/ 261 h 640"/>
                <a:gd name="T82" fmla="*/ 373 w 668"/>
                <a:gd name="T83" fmla="*/ 311 h 640"/>
                <a:gd name="T84" fmla="*/ 353 w 668"/>
                <a:gd name="T85" fmla="*/ 358 h 640"/>
                <a:gd name="T86" fmla="*/ 430 w 668"/>
                <a:gd name="T87" fmla="*/ 391 h 640"/>
                <a:gd name="T88" fmla="*/ 430 w 668"/>
                <a:gd name="T89" fmla="*/ 346 h 640"/>
                <a:gd name="T90" fmla="*/ 613 w 668"/>
                <a:gd name="T91" fmla="*/ 262 h 640"/>
                <a:gd name="T92" fmla="*/ 494 w 668"/>
                <a:gd name="T93" fmla="*/ 158 h 640"/>
                <a:gd name="T94" fmla="*/ 444 w 668"/>
                <a:gd name="T95" fmla="*/ 149 h 640"/>
                <a:gd name="T96" fmla="*/ 455 w 668"/>
                <a:gd name="T97" fmla="*/ 115 h 640"/>
                <a:gd name="T98" fmla="*/ 447 w 668"/>
                <a:gd name="T99" fmla="*/ 75 h 640"/>
                <a:gd name="T100" fmla="*/ 533 w 668"/>
                <a:gd name="T101" fmla="*/ 115 h 640"/>
                <a:gd name="T102" fmla="*/ 72 w 668"/>
                <a:gd name="T103" fmla="*/ 561 h 640"/>
                <a:gd name="T104" fmla="*/ 595 w 668"/>
                <a:gd name="T105" fmla="*/ 597 h 640"/>
                <a:gd name="T106" fmla="*/ 576 w 668"/>
                <a:gd name="T107" fmla="*/ 579 h 640"/>
                <a:gd name="T108" fmla="*/ 352 w 668"/>
                <a:gd name="T109" fmla="*/ 579 h 640"/>
                <a:gd name="T110" fmla="*/ 334 w 668"/>
                <a:gd name="T111" fmla="*/ 59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8" h="640">
                  <a:moveTo>
                    <a:pt x="442" y="0"/>
                  </a:moveTo>
                  <a:cubicBezTo>
                    <a:pt x="444" y="1"/>
                    <a:pt x="446" y="2"/>
                    <a:pt x="448" y="2"/>
                  </a:cubicBezTo>
                  <a:cubicBezTo>
                    <a:pt x="513" y="12"/>
                    <a:pt x="562" y="59"/>
                    <a:pt x="574" y="124"/>
                  </a:cubicBezTo>
                  <a:cubicBezTo>
                    <a:pt x="575" y="129"/>
                    <a:pt x="577" y="132"/>
                    <a:pt x="581" y="135"/>
                  </a:cubicBezTo>
                  <a:cubicBezTo>
                    <a:pt x="643" y="175"/>
                    <a:pt x="668" y="251"/>
                    <a:pt x="639" y="318"/>
                  </a:cubicBezTo>
                  <a:cubicBezTo>
                    <a:pt x="615" y="373"/>
                    <a:pt x="572" y="403"/>
                    <a:pt x="513" y="409"/>
                  </a:cubicBezTo>
                  <a:cubicBezTo>
                    <a:pt x="510" y="409"/>
                    <a:pt x="507" y="409"/>
                    <a:pt x="503" y="409"/>
                  </a:cubicBezTo>
                  <a:cubicBezTo>
                    <a:pt x="502" y="412"/>
                    <a:pt x="502" y="414"/>
                    <a:pt x="502" y="416"/>
                  </a:cubicBezTo>
                  <a:cubicBezTo>
                    <a:pt x="502" y="428"/>
                    <a:pt x="502" y="440"/>
                    <a:pt x="502" y="452"/>
                  </a:cubicBezTo>
                  <a:cubicBezTo>
                    <a:pt x="502" y="456"/>
                    <a:pt x="502" y="459"/>
                    <a:pt x="505" y="462"/>
                  </a:cubicBezTo>
                  <a:cubicBezTo>
                    <a:pt x="527" y="484"/>
                    <a:pt x="548" y="506"/>
                    <a:pt x="570" y="527"/>
                  </a:cubicBezTo>
                  <a:cubicBezTo>
                    <a:pt x="570" y="528"/>
                    <a:pt x="570" y="528"/>
                    <a:pt x="571" y="528"/>
                  </a:cubicBezTo>
                  <a:cubicBezTo>
                    <a:pt x="587" y="523"/>
                    <a:pt x="603" y="521"/>
                    <a:pt x="618" y="529"/>
                  </a:cubicBezTo>
                  <a:cubicBezTo>
                    <a:pt x="630" y="534"/>
                    <a:pt x="639" y="543"/>
                    <a:pt x="645" y="554"/>
                  </a:cubicBezTo>
                  <a:cubicBezTo>
                    <a:pt x="655" y="575"/>
                    <a:pt x="651" y="603"/>
                    <a:pt x="633" y="619"/>
                  </a:cubicBezTo>
                  <a:cubicBezTo>
                    <a:pt x="615" y="637"/>
                    <a:pt x="588" y="640"/>
                    <a:pt x="565" y="626"/>
                  </a:cubicBezTo>
                  <a:cubicBezTo>
                    <a:pt x="542" y="612"/>
                    <a:pt x="535" y="588"/>
                    <a:pt x="544" y="554"/>
                  </a:cubicBezTo>
                  <a:cubicBezTo>
                    <a:pt x="535" y="545"/>
                    <a:pt x="525" y="535"/>
                    <a:pt x="515" y="525"/>
                  </a:cubicBezTo>
                  <a:cubicBezTo>
                    <a:pt x="501" y="511"/>
                    <a:pt x="487" y="496"/>
                    <a:pt x="472" y="482"/>
                  </a:cubicBezTo>
                  <a:cubicBezTo>
                    <a:pt x="467" y="477"/>
                    <a:pt x="465" y="471"/>
                    <a:pt x="465" y="464"/>
                  </a:cubicBezTo>
                  <a:cubicBezTo>
                    <a:pt x="465" y="453"/>
                    <a:pt x="465" y="441"/>
                    <a:pt x="465" y="429"/>
                  </a:cubicBezTo>
                  <a:cubicBezTo>
                    <a:pt x="453" y="435"/>
                    <a:pt x="442" y="442"/>
                    <a:pt x="429" y="444"/>
                  </a:cubicBezTo>
                  <a:cubicBezTo>
                    <a:pt x="415" y="447"/>
                    <a:pt x="403" y="447"/>
                    <a:pt x="390" y="444"/>
                  </a:cubicBezTo>
                  <a:cubicBezTo>
                    <a:pt x="376" y="442"/>
                    <a:pt x="365" y="436"/>
                    <a:pt x="353" y="428"/>
                  </a:cubicBezTo>
                  <a:cubicBezTo>
                    <a:pt x="352" y="432"/>
                    <a:pt x="352" y="434"/>
                    <a:pt x="352" y="436"/>
                  </a:cubicBezTo>
                  <a:cubicBezTo>
                    <a:pt x="352" y="464"/>
                    <a:pt x="352" y="491"/>
                    <a:pt x="352" y="518"/>
                  </a:cubicBezTo>
                  <a:cubicBezTo>
                    <a:pt x="352" y="524"/>
                    <a:pt x="353" y="527"/>
                    <a:pt x="359" y="530"/>
                  </a:cubicBezTo>
                  <a:cubicBezTo>
                    <a:pt x="381" y="542"/>
                    <a:pt x="393" y="565"/>
                    <a:pt x="388" y="589"/>
                  </a:cubicBezTo>
                  <a:cubicBezTo>
                    <a:pt x="383" y="613"/>
                    <a:pt x="366" y="629"/>
                    <a:pt x="345" y="633"/>
                  </a:cubicBezTo>
                  <a:cubicBezTo>
                    <a:pt x="317" y="640"/>
                    <a:pt x="291" y="623"/>
                    <a:pt x="282" y="599"/>
                  </a:cubicBezTo>
                  <a:cubicBezTo>
                    <a:pt x="272" y="573"/>
                    <a:pt x="281" y="545"/>
                    <a:pt x="306" y="531"/>
                  </a:cubicBezTo>
                  <a:cubicBezTo>
                    <a:pt x="313" y="527"/>
                    <a:pt x="315" y="523"/>
                    <a:pt x="315" y="516"/>
                  </a:cubicBezTo>
                  <a:cubicBezTo>
                    <a:pt x="314" y="491"/>
                    <a:pt x="315" y="465"/>
                    <a:pt x="315" y="440"/>
                  </a:cubicBezTo>
                  <a:cubicBezTo>
                    <a:pt x="315" y="437"/>
                    <a:pt x="315" y="434"/>
                    <a:pt x="315" y="429"/>
                  </a:cubicBezTo>
                  <a:cubicBezTo>
                    <a:pt x="277" y="452"/>
                    <a:pt x="241" y="452"/>
                    <a:pt x="203" y="429"/>
                  </a:cubicBezTo>
                  <a:cubicBezTo>
                    <a:pt x="203" y="438"/>
                    <a:pt x="203" y="445"/>
                    <a:pt x="203" y="452"/>
                  </a:cubicBezTo>
                  <a:cubicBezTo>
                    <a:pt x="203" y="478"/>
                    <a:pt x="203" y="474"/>
                    <a:pt x="188" y="490"/>
                  </a:cubicBezTo>
                  <a:cubicBezTo>
                    <a:pt x="168" y="509"/>
                    <a:pt x="149" y="529"/>
                    <a:pt x="129" y="548"/>
                  </a:cubicBezTo>
                  <a:cubicBezTo>
                    <a:pt x="127" y="550"/>
                    <a:pt x="125" y="553"/>
                    <a:pt x="123" y="555"/>
                  </a:cubicBezTo>
                  <a:cubicBezTo>
                    <a:pt x="129" y="571"/>
                    <a:pt x="129" y="586"/>
                    <a:pt x="123" y="601"/>
                  </a:cubicBezTo>
                  <a:cubicBezTo>
                    <a:pt x="118" y="613"/>
                    <a:pt x="109" y="622"/>
                    <a:pt x="98" y="628"/>
                  </a:cubicBezTo>
                  <a:cubicBezTo>
                    <a:pt x="76" y="640"/>
                    <a:pt x="49" y="636"/>
                    <a:pt x="32" y="618"/>
                  </a:cubicBezTo>
                  <a:cubicBezTo>
                    <a:pt x="14" y="600"/>
                    <a:pt x="11" y="572"/>
                    <a:pt x="24" y="550"/>
                  </a:cubicBezTo>
                  <a:cubicBezTo>
                    <a:pt x="39" y="527"/>
                    <a:pt x="64" y="519"/>
                    <a:pt x="96" y="528"/>
                  </a:cubicBezTo>
                  <a:cubicBezTo>
                    <a:pt x="98" y="527"/>
                    <a:pt x="100" y="524"/>
                    <a:pt x="102" y="522"/>
                  </a:cubicBezTo>
                  <a:cubicBezTo>
                    <a:pt x="121" y="503"/>
                    <a:pt x="140" y="484"/>
                    <a:pt x="159" y="465"/>
                  </a:cubicBezTo>
                  <a:cubicBezTo>
                    <a:pt x="164" y="461"/>
                    <a:pt x="166" y="456"/>
                    <a:pt x="166" y="449"/>
                  </a:cubicBezTo>
                  <a:cubicBezTo>
                    <a:pt x="166" y="436"/>
                    <a:pt x="166" y="423"/>
                    <a:pt x="166" y="410"/>
                  </a:cubicBezTo>
                  <a:cubicBezTo>
                    <a:pt x="158" y="409"/>
                    <a:pt x="150" y="408"/>
                    <a:pt x="143" y="407"/>
                  </a:cubicBezTo>
                  <a:cubicBezTo>
                    <a:pt x="88" y="398"/>
                    <a:pt x="49" y="368"/>
                    <a:pt x="27" y="316"/>
                  </a:cubicBezTo>
                  <a:cubicBezTo>
                    <a:pt x="0" y="251"/>
                    <a:pt x="23" y="177"/>
                    <a:pt x="83" y="137"/>
                  </a:cubicBezTo>
                  <a:cubicBezTo>
                    <a:pt x="89" y="133"/>
                    <a:pt x="92" y="129"/>
                    <a:pt x="93" y="122"/>
                  </a:cubicBezTo>
                  <a:cubicBezTo>
                    <a:pt x="105" y="66"/>
                    <a:pt x="139" y="28"/>
                    <a:pt x="192" y="9"/>
                  </a:cubicBezTo>
                  <a:cubicBezTo>
                    <a:pt x="201" y="5"/>
                    <a:pt x="210" y="4"/>
                    <a:pt x="218" y="2"/>
                  </a:cubicBezTo>
                  <a:cubicBezTo>
                    <a:pt x="221" y="2"/>
                    <a:pt x="223" y="1"/>
                    <a:pt x="225" y="0"/>
                  </a:cubicBezTo>
                  <a:cubicBezTo>
                    <a:pt x="235" y="0"/>
                    <a:pt x="245" y="0"/>
                    <a:pt x="254" y="0"/>
                  </a:cubicBezTo>
                  <a:cubicBezTo>
                    <a:pt x="256" y="1"/>
                    <a:pt x="258" y="2"/>
                    <a:pt x="260" y="2"/>
                  </a:cubicBezTo>
                  <a:cubicBezTo>
                    <a:pt x="285" y="5"/>
                    <a:pt x="308" y="14"/>
                    <a:pt x="328" y="29"/>
                  </a:cubicBezTo>
                  <a:cubicBezTo>
                    <a:pt x="330" y="30"/>
                    <a:pt x="332" y="31"/>
                    <a:pt x="334" y="33"/>
                  </a:cubicBezTo>
                  <a:cubicBezTo>
                    <a:pt x="335" y="32"/>
                    <a:pt x="336" y="31"/>
                    <a:pt x="337" y="30"/>
                  </a:cubicBezTo>
                  <a:cubicBezTo>
                    <a:pt x="356" y="16"/>
                    <a:pt x="378" y="7"/>
                    <a:pt x="402" y="3"/>
                  </a:cubicBezTo>
                  <a:cubicBezTo>
                    <a:pt x="406" y="2"/>
                    <a:pt x="410" y="1"/>
                    <a:pt x="414" y="0"/>
                  </a:cubicBezTo>
                  <a:cubicBezTo>
                    <a:pt x="423" y="0"/>
                    <a:pt x="433" y="0"/>
                    <a:pt x="442" y="0"/>
                  </a:cubicBezTo>
                  <a:close/>
                  <a:moveTo>
                    <a:pt x="169" y="150"/>
                  </a:moveTo>
                  <a:cubicBezTo>
                    <a:pt x="163" y="150"/>
                    <a:pt x="158" y="149"/>
                    <a:pt x="153" y="150"/>
                  </a:cubicBezTo>
                  <a:cubicBezTo>
                    <a:pt x="148" y="150"/>
                    <a:pt x="143" y="152"/>
                    <a:pt x="138" y="153"/>
                  </a:cubicBezTo>
                  <a:cubicBezTo>
                    <a:pt x="80" y="166"/>
                    <a:pt x="39" y="230"/>
                    <a:pt x="58" y="293"/>
                  </a:cubicBezTo>
                  <a:cubicBezTo>
                    <a:pt x="80" y="365"/>
                    <a:pt x="167" y="395"/>
                    <a:pt x="229" y="352"/>
                  </a:cubicBezTo>
                  <a:cubicBezTo>
                    <a:pt x="232" y="351"/>
                    <a:pt x="234" y="349"/>
                    <a:pt x="237" y="347"/>
                  </a:cubicBezTo>
                  <a:cubicBezTo>
                    <a:pt x="246" y="342"/>
                    <a:pt x="256" y="344"/>
                    <a:pt x="262" y="351"/>
                  </a:cubicBezTo>
                  <a:cubicBezTo>
                    <a:pt x="268" y="359"/>
                    <a:pt x="267" y="370"/>
                    <a:pt x="259" y="376"/>
                  </a:cubicBezTo>
                  <a:cubicBezTo>
                    <a:pt x="252" y="382"/>
                    <a:pt x="243" y="387"/>
                    <a:pt x="235" y="392"/>
                  </a:cubicBezTo>
                  <a:cubicBezTo>
                    <a:pt x="232" y="394"/>
                    <a:pt x="229" y="395"/>
                    <a:pt x="226" y="397"/>
                  </a:cubicBezTo>
                  <a:cubicBezTo>
                    <a:pt x="228" y="399"/>
                    <a:pt x="229" y="401"/>
                    <a:pt x="231" y="402"/>
                  </a:cubicBezTo>
                  <a:cubicBezTo>
                    <a:pt x="264" y="420"/>
                    <a:pt x="309" y="403"/>
                    <a:pt x="314" y="361"/>
                  </a:cubicBezTo>
                  <a:cubicBezTo>
                    <a:pt x="316" y="341"/>
                    <a:pt x="314" y="321"/>
                    <a:pt x="314" y="301"/>
                  </a:cubicBezTo>
                  <a:cubicBezTo>
                    <a:pt x="314" y="301"/>
                    <a:pt x="313" y="300"/>
                    <a:pt x="313" y="299"/>
                  </a:cubicBezTo>
                  <a:cubicBezTo>
                    <a:pt x="311" y="300"/>
                    <a:pt x="309" y="300"/>
                    <a:pt x="307" y="301"/>
                  </a:cubicBezTo>
                  <a:cubicBezTo>
                    <a:pt x="302" y="305"/>
                    <a:pt x="298" y="308"/>
                    <a:pt x="293" y="312"/>
                  </a:cubicBezTo>
                  <a:cubicBezTo>
                    <a:pt x="284" y="318"/>
                    <a:pt x="274" y="318"/>
                    <a:pt x="267" y="310"/>
                  </a:cubicBezTo>
                  <a:cubicBezTo>
                    <a:pt x="260" y="302"/>
                    <a:pt x="260" y="291"/>
                    <a:pt x="269" y="284"/>
                  </a:cubicBezTo>
                  <a:cubicBezTo>
                    <a:pt x="276" y="278"/>
                    <a:pt x="285" y="272"/>
                    <a:pt x="294" y="267"/>
                  </a:cubicBezTo>
                  <a:cubicBezTo>
                    <a:pt x="300" y="263"/>
                    <a:pt x="307" y="261"/>
                    <a:pt x="314" y="259"/>
                  </a:cubicBezTo>
                  <a:cubicBezTo>
                    <a:pt x="314" y="234"/>
                    <a:pt x="314" y="210"/>
                    <a:pt x="314" y="185"/>
                  </a:cubicBezTo>
                  <a:cubicBezTo>
                    <a:pt x="311" y="184"/>
                    <a:pt x="308" y="183"/>
                    <a:pt x="306" y="182"/>
                  </a:cubicBezTo>
                  <a:cubicBezTo>
                    <a:pt x="291" y="177"/>
                    <a:pt x="278" y="170"/>
                    <a:pt x="267" y="158"/>
                  </a:cubicBezTo>
                  <a:cubicBezTo>
                    <a:pt x="261" y="151"/>
                    <a:pt x="261" y="141"/>
                    <a:pt x="266" y="134"/>
                  </a:cubicBezTo>
                  <a:cubicBezTo>
                    <a:pt x="272" y="127"/>
                    <a:pt x="282" y="125"/>
                    <a:pt x="290" y="130"/>
                  </a:cubicBezTo>
                  <a:cubicBezTo>
                    <a:pt x="293" y="132"/>
                    <a:pt x="296" y="135"/>
                    <a:pt x="299" y="137"/>
                  </a:cubicBezTo>
                  <a:cubicBezTo>
                    <a:pt x="303" y="140"/>
                    <a:pt x="308" y="144"/>
                    <a:pt x="314" y="145"/>
                  </a:cubicBezTo>
                  <a:cubicBezTo>
                    <a:pt x="314" y="143"/>
                    <a:pt x="315" y="142"/>
                    <a:pt x="315" y="141"/>
                  </a:cubicBezTo>
                  <a:cubicBezTo>
                    <a:pt x="315" y="118"/>
                    <a:pt x="315" y="94"/>
                    <a:pt x="315" y="71"/>
                  </a:cubicBezTo>
                  <a:cubicBezTo>
                    <a:pt x="315" y="67"/>
                    <a:pt x="313" y="65"/>
                    <a:pt x="310" y="62"/>
                  </a:cubicBezTo>
                  <a:cubicBezTo>
                    <a:pt x="293" y="48"/>
                    <a:pt x="273" y="40"/>
                    <a:pt x="252" y="38"/>
                  </a:cubicBezTo>
                  <a:cubicBezTo>
                    <a:pt x="212" y="35"/>
                    <a:pt x="180" y="49"/>
                    <a:pt x="154" y="78"/>
                  </a:cubicBezTo>
                  <a:cubicBezTo>
                    <a:pt x="145" y="89"/>
                    <a:pt x="138" y="101"/>
                    <a:pt x="133" y="115"/>
                  </a:cubicBezTo>
                  <a:cubicBezTo>
                    <a:pt x="146" y="114"/>
                    <a:pt x="158" y="112"/>
                    <a:pt x="169" y="111"/>
                  </a:cubicBezTo>
                  <a:cubicBezTo>
                    <a:pt x="170" y="109"/>
                    <a:pt x="171" y="107"/>
                    <a:pt x="172" y="106"/>
                  </a:cubicBezTo>
                  <a:cubicBezTo>
                    <a:pt x="183" y="86"/>
                    <a:pt x="199" y="75"/>
                    <a:pt x="222" y="75"/>
                  </a:cubicBezTo>
                  <a:cubicBezTo>
                    <a:pt x="232" y="75"/>
                    <a:pt x="240" y="83"/>
                    <a:pt x="240" y="93"/>
                  </a:cubicBezTo>
                  <a:cubicBezTo>
                    <a:pt x="241" y="102"/>
                    <a:pt x="234" y="110"/>
                    <a:pt x="225" y="111"/>
                  </a:cubicBezTo>
                  <a:cubicBezTo>
                    <a:pt x="221" y="112"/>
                    <a:pt x="218" y="112"/>
                    <a:pt x="215" y="113"/>
                  </a:cubicBezTo>
                  <a:cubicBezTo>
                    <a:pt x="207" y="117"/>
                    <a:pt x="203" y="124"/>
                    <a:pt x="204" y="132"/>
                  </a:cubicBezTo>
                  <a:cubicBezTo>
                    <a:pt x="204" y="140"/>
                    <a:pt x="209" y="146"/>
                    <a:pt x="218" y="148"/>
                  </a:cubicBezTo>
                  <a:cubicBezTo>
                    <a:pt x="220" y="149"/>
                    <a:pt x="222" y="149"/>
                    <a:pt x="224" y="149"/>
                  </a:cubicBezTo>
                  <a:cubicBezTo>
                    <a:pt x="234" y="151"/>
                    <a:pt x="240" y="159"/>
                    <a:pt x="240" y="168"/>
                  </a:cubicBezTo>
                  <a:cubicBezTo>
                    <a:pt x="240" y="178"/>
                    <a:pt x="233" y="186"/>
                    <a:pt x="223" y="186"/>
                  </a:cubicBezTo>
                  <a:cubicBezTo>
                    <a:pt x="215" y="186"/>
                    <a:pt x="207" y="184"/>
                    <a:pt x="200" y="182"/>
                  </a:cubicBezTo>
                  <a:cubicBezTo>
                    <a:pt x="186" y="176"/>
                    <a:pt x="176" y="165"/>
                    <a:pt x="169" y="150"/>
                  </a:cubicBezTo>
                  <a:close/>
                  <a:moveTo>
                    <a:pt x="533" y="115"/>
                  </a:moveTo>
                  <a:cubicBezTo>
                    <a:pt x="532" y="112"/>
                    <a:pt x="532" y="110"/>
                    <a:pt x="531" y="108"/>
                  </a:cubicBezTo>
                  <a:cubicBezTo>
                    <a:pt x="503" y="38"/>
                    <a:pt x="417" y="15"/>
                    <a:pt x="357" y="62"/>
                  </a:cubicBezTo>
                  <a:cubicBezTo>
                    <a:pt x="353" y="65"/>
                    <a:pt x="352" y="68"/>
                    <a:pt x="352" y="73"/>
                  </a:cubicBezTo>
                  <a:cubicBezTo>
                    <a:pt x="352" y="94"/>
                    <a:pt x="352" y="116"/>
                    <a:pt x="352" y="138"/>
                  </a:cubicBezTo>
                  <a:cubicBezTo>
                    <a:pt x="352" y="140"/>
                    <a:pt x="352" y="142"/>
                    <a:pt x="353" y="145"/>
                  </a:cubicBezTo>
                  <a:cubicBezTo>
                    <a:pt x="355" y="144"/>
                    <a:pt x="358" y="144"/>
                    <a:pt x="359" y="142"/>
                  </a:cubicBezTo>
                  <a:cubicBezTo>
                    <a:pt x="364" y="139"/>
                    <a:pt x="369" y="135"/>
                    <a:pt x="374" y="132"/>
                  </a:cubicBezTo>
                  <a:cubicBezTo>
                    <a:pt x="383" y="125"/>
                    <a:pt x="393" y="126"/>
                    <a:pt x="400" y="134"/>
                  </a:cubicBezTo>
                  <a:cubicBezTo>
                    <a:pt x="406" y="141"/>
                    <a:pt x="406" y="152"/>
                    <a:pt x="398" y="160"/>
                  </a:cubicBezTo>
                  <a:cubicBezTo>
                    <a:pt x="390" y="167"/>
                    <a:pt x="382" y="173"/>
                    <a:pt x="372" y="178"/>
                  </a:cubicBezTo>
                  <a:cubicBezTo>
                    <a:pt x="366" y="180"/>
                    <a:pt x="359" y="183"/>
                    <a:pt x="353" y="185"/>
                  </a:cubicBezTo>
                  <a:cubicBezTo>
                    <a:pt x="353" y="210"/>
                    <a:pt x="353" y="234"/>
                    <a:pt x="353" y="259"/>
                  </a:cubicBezTo>
                  <a:cubicBezTo>
                    <a:pt x="355" y="260"/>
                    <a:pt x="357" y="261"/>
                    <a:pt x="358" y="261"/>
                  </a:cubicBezTo>
                  <a:cubicBezTo>
                    <a:pt x="373" y="265"/>
                    <a:pt x="385" y="272"/>
                    <a:pt x="396" y="282"/>
                  </a:cubicBezTo>
                  <a:cubicBezTo>
                    <a:pt x="405" y="291"/>
                    <a:pt x="407" y="301"/>
                    <a:pt x="400" y="310"/>
                  </a:cubicBezTo>
                  <a:cubicBezTo>
                    <a:pt x="393" y="318"/>
                    <a:pt x="382" y="318"/>
                    <a:pt x="373" y="311"/>
                  </a:cubicBezTo>
                  <a:cubicBezTo>
                    <a:pt x="369" y="307"/>
                    <a:pt x="364" y="304"/>
                    <a:pt x="360" y="301"/>
                  </a:cubicBezTo>
                  <a:cubicBezTo>
                    <a:pt x="358" y="300"/>
                    <a:pt x="355" y="300"/>
                    <a:pt x="352" y="299"/>
                  </a:cubicBezTo>
                  <a:cubicBezTo>
                    <a:pt x="352" y="319"/>
                    <a:pt x="351" y="339"/>
                    <a:pt x="353" y="358"/>
                  </a:cubicBezTo>
                  <a:cubicBezTo>
                    <a:pt x="355" y="397"/>
                    <a:pt x="401" y="422"/>
                    <a:pt x="435" y="403"/>
                  </a:cubicBezTo>
                  <a:cubicBezTo>
                    <a:pt x="438" y="401"/>
                    <a:pt x="440" y="399"/>
                    <a:pt x="442" y="397"/>
                  </a:cubicBezTo>
                  <a:cubicBezTo>
                    <a:pt x="438" y="395"/>
                    <a:pt x="434" y="393"/>
                    <a:pt x="430" y="391"/>
                  </a:cubicBezTo>
                  <a:cubicBezTo>
                    <a:pt x="423" y="386"/>
                    <a:pt x="415" y="381"/>
                    <a:pt x="408" y="376"/>
                  </a:cubicBezTo>
                  <a:cubicBezTo>
                    <a:pt x="400" y="370"/>
                    <a:pt x="400" y="359"/>
                    <a:pt x="405" y="351"/>
                  </a:cubicBezTo>
                  <a:cubicBezTo>
                    <a:pt x="411" y="343"/>
                    <a:pt x="421" y="341"/>
                    <a:pt x="430" y="346"/>
                  </a:cubicBezTo>
                  <a:cubicBezTo>
                    <a:pt x="433" y="348"/>
                    <a:pt x="435" y="350"/>
                    <a:pt x="437" y="351"/>
                  </a:cubicBezTo>
                  <a:cubicBezTo>
                    <a:pt x="471" y="375"/>
                    <a:pt x="507" y="379"/>
                    <a:pt x="545" y="363"/>
                  </a:cubicBezTo>
                  <a:cubicBezTo>
                    <a:pt x="588" y="345"/>
                    <a:pt x="612" y="310"/>
                    <a:pt x="613" y="262"/>
                  </a:cubicBezTo>
                  <a:cubicBezTo>
                    <a:pt x="613" y="214"/>
                    <a:pt x="590" y="179"/>
                    <a:pt x="547" y="159"/>
                  </a:cubicBezTo>
                  <a:cubicBezTo>
                    <a:pt x="532" y="151"/>
                    <a:pt x="516" y="148"/>
                    <a:pt x="499" y="150"/>
                  </a:cubicBezTo>
                  <a:cubicBezTo>
                    <a:pt x="497" y="153"/>
                    <a:pt x="496" y="156"/>
                    <a:pt x="494" y="158"/>
                  </a:cubicBezTo>
                  <a:cubicBezTo>
                    <a:pt x="483" y="176"/>
                    <a:pt x="467" y="186"/>
                    <a:pt x="445" y="186"/>
                  </a:cubicBezTo>
                  <a:cubicBezTo>
                    <a:pt x="436" y="186"/>
                    <a:pt x="428" y="177"/>
                    <a:pt x="427" y="168"/>
                  </a:cubicBezTo>
                  <a:cubicBezTo>
                    <a:pt x="427" y="159"/>
                    <a:pt x="434" y="151"/>
                    <a:pt x="444" y="149"/>
                  </a:cubicBezTo>
                  <a:cubicBezTo>
                    <a:pt x="447" y="149"/>
                    <a:pt x="450" y="149"/>
                    <a:pt x="453" y="148"/>
                  </a:cubicBezTo>
                  <a:cubicBezTo>
                    <a:pt x="460" y="145"/>
                    <a:pt x="464" y="139"/>
                    <a:pt x="465" y="131"/>
                  </a:cubicBezTo>
                  <a:cubicBezTo>
                    <a:pt x="465" y="124"/>
                    <a:pt x="462" y="118"/>
                    <a:pt x="455" y="115"/>
                  </a:cubicBezTo>
                  <a:cubicBezTo>
                    <a:pt x="452" y="113"/>
                    <a:pt x="448" y="112"/>
                    <a:pt x="444" y="112"/>
                  </a:cubicBezTo>
                  <a:cubicBezTo>
                    <a:pt x="434" y="110"/>
                    <a:pt x="427" y="101"/>
                    <a:pt x="427" y="92"/>
                  </a:cubicBezTo>
                  <a:cubicBezTo>
                    <a:pt x="428" y="82"/>
                    <a:pt x="437" y="75"/>
                    <a:pt x="447" y="75"/>
                  </a:cubicBezTo>
                  <a:cubicBezTo>
                    <a:pt x="457" y="75"/>
                    <a:pt x="467" y="78"/>
                    <a:pt x="475" y="83"/>
                  </a:cubicBezTo>
                  <a:cubicBezTo>
                    <a:pt x="486" y="90"/>
                    <a:pt x="494" y="100"/>
                    <a:pt x="499" y="111"/>
                  </a:cubicBezTo>
                  <a:cubicBezTo>
                    <a:pt x="510" y="112"/>
                    <a:pt x="521" y="114"/>
                    <a:pt x="533" y="115"/>
                  </a:cubicBezTo>
                  <a:close/>
                  <a:moveTo>
                    <a:pt x="72" y="597"/>
                  </a:moveTo>
                  <a:cubicBezTo>
                    <a:pt x="82" y="597"/>
                    <a:pt x="90" y="590"/>
                    <a:pt x="90" y="579"/>
                  </a:cubicBezTo>
                  <a:cubicBezTo>
                    <a:pt x="91" y="570"/>
                    <a:pt x="82" y="561"/>
                    <a:pt x="72" y="561"/>
                  </a:cubicBezTo>
                  <a:cubicBezTo>
                    <a:pt x="62" y="560"/>
                    <a:pt x="53" y="570"/>
                    <a:pt x="53" y="579"/>
                  </a:cubicBezTo>
                  <a:cubicBezTo>
                    <a:pt x="53" y="589"/>
                    <a:pt x="61" y="597"/>
                    <a:pt x="72" y="597"/>
                  </a:cubicBezTo>
                  <a:close/>
                  <a:moveTo>
                    <a:pt x="595" y="597"/>
                  </a:moveTo>
                  <a:cubicBezTo>
                    <a:pt x="605" y="597"/>
                    <a:pt x="613" y="590"/>
                    <a:pt x="613" y="579"/>
                  </a:cubicBezTo>
                  <a:cubicBezTo>
                    <a:pt x="613" y="569"/>
                    <a:pt x="605" y="560"/>
                    <a:pt x="594" y="561"/>
                  </a:cubicBezTo>
                  <a:cubicBezTo>
                    <a:pt x="584" y="561"/>
                    <a:pt x="576" y="569"/>
                    <a:pt x="576" y="579"/>
                  </a:cubicBezTo>
                  <a:cubicBezTo>
                    <a:pt x="577" y="590"/>
                    <a:pt x="584" y="597"/>
                    <a:pt x="595" y="597"/>
                  </a:cubicBezTo>
                  <a:close/>
                  <a:moveTo>
                    <a:pt x="334" y="597"/>
                  </a:moveTo>
                  <a:cubicBezTo>
                    <a:pt x="344" y="597"/>
                    <a:pt x="352" y="589"/>
                    <a:pt x="352" y="579"/>
                  </a:cubicBezTo>
                  <a:cubicBezTo>
                    <a:pt x="352" y="569"/>
                    <a:pt x="343" y="561"/>
                    <a:pt x="334" y="561"/>
                  </a:cubicBezTo>
                  <a:cubicBezTo>
                    <a:pt x="323" y="560"/>
                    <a:pt x="315" y="569"/>
                    <a:pt x="315" y="580"/>
                  </a:cubicBezTo>
                  <a:cubicBezTo>
                    <a:pt x="315" y="590"/>
                    <a:pt x="323" y="597"/>
                    <a:pt x="334"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29" name="Freeform 23">
              <a:extLst>
                <a:ext uri="{FF2B5EF4-FFF2-40B4-BE49-F238E27FC236}">
                  <a16:creationId xmlns:a16="http://schemas.microsoft.com/office/drawing/2014/main" id="{204B4177-0A95-447B-96DC-9DB5E61DD343}"/>
                </a:ext>
              </a:extLst>
            </p:cNvPr>
            <p:cNvSpPr>
              <a:spLocks/>
            </p:cNvSpPr>
            <p:nvPr/>
          </p:nvSpPr>
          <p:spPr bwMode="auto">
            <a:xfrm>
              <a:off x="2516188" y="1968501"/>
              <a:ext cx="177800" cy="171450"/>
            </a:xfrm>
            <a:custGeom>
              <a:avLst/>
              <a:gdLst>
                <a:gd name="T0" fmla="*/ 72 w 97"/>
                <a:gd name="T1" fmla="*/ 1 h 94"/>
                <a:gd name="T2" fmla="*/ 90 w 97"/>
                <a:gd name="T3" fmla="*/ 9 h 94"/>
                <a:gd name="T4" fmla="*/ 79 w 97"/>
                <a:gd name="T5" fmla="*/ 37 h 94"/>
                <a:gd name="T6" fmla="*/ 70 w 97"/>
                <a:gd name="T7" fmla="*/ 38 h 94"/>
                <a:gd name="T8" fmla="*/ 38 w 97"/>
                <a:gd name="T9" fmla="*/ 71 h 94"/>
                <a:gd name="T10" fmla="*/ 37 w 97"/>
                <a:gd name="T11" fmla="*/ 78 h 94"/>
                <a:gd name="T12" fmla="*/ 18 w 97"/>
                <a:gd name="T13" fmla="*/ 93 h 94"/>
                <a:gd name="T14" fmla="*/ 1 w 97"/>
                <a:gd name="T15" fmla="*/ 76 h 94"/>
                <a:gd name="T16" fmla="*/ 3 w 97"/>
                <a:gd name="T17" fmla="*/ 56 h 94"/>
                <a:gd name="T18" fmla="*/ 72 w 97"/>
                <a:gd name="T1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4">
                  <a:moveTo>
                    <a:pt x="72" y="1"/>
                  </a:moveTo>
                  <a:cubicBezTo>
                    <a:pt x="79" y="0"/>
                    <a:pt x="86" y="2"/>
                    <a:pt x="90" y="9"/>
                  </a:cubicBezTo>
                  <a:cubicBezTo>
                    <a:pt x="97" y="20"/>
                    <a:pt x="91" y="34"/>
                    <a:pt x="79" y="37"/>
                  </a:cubicBezTo>
                  <a:cubicBezTo>
                    <a:pt x="76" y="38"/>
                    <a:pt x="73" y="38"/>
                    <a:pt x="70" y="38"/>
                  </a:cubicBezTo>
                  <a:cubicBezTo>
                    <a:pt x="53" y="40"/>
                    <a:pt x="40" y="53"/>
                    <a:pt x="38" y="71"/>
                  </a:cubicBezTo>
                  <a:cubicBezTo>
                    <a:pt x="38" y="73"/>
                    <a:pt x="37" y="76"/>
                    <a:pt x="37" y="78"/>
                  </a:cubicBezTo>
                  <a:cubicBezTo>
                    <a:pt x="35" y="87"/>
                    <a:pt x="27" y="94"/>
                    <a:pt x="18" y="93"/>
                  </a:cubicBezTo>
                  <a:cubicBezTo>
                    <a:pt x="9" y="93"/>
                    <a:pt x="1" y="86"/>
                    <a:pt x="1" y="76"/>
                  </a:cubicBezTo>
                  <a:cubicBezTo>
                    <a:pt x="0" y="70"/>
                    <a:pt x="1" y="63"/>
                    <a:pt x="3" y="56"/>
                  </a:cubicBezTo>
                  <a:cubicBezTo>
                    <a:pt x="12" y="22"/>
                    <a:pt x="42" y="1"/>
                    <a:pt x="7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sp>
          <p:nvSpPr>
            <p:cNvPr id="130" name="Freeform 24">
              <a:extLst>
                <a:ext uri="{FF2B5EF4-FFF2-40B4-BE49-F238E27FC236}">
                  <a16:creationId xmlns:a16="http://schemas.microsoft.com/office/drawing/2014/main" id="{1AAF340B-8F0E-47C6-8EF1-3979DA29A9FE}"/>
                </a:ext>
              </a:extLst>
            </p:cNvPr>
            <p:cNvSpPr>
              <a:spLocks/>
            </p:cNvSpPr>
            <p:nvPr/>
          </p:nvSpPr>
          <p:spPr bwMode="auto">
            <a:xfrm>
              <a:off x="3165475" y="1970088"/>
              <a:ext cx="171450" cy="177800"/>
            </a:xfrm>
            <a:custGeom>
              <a:avLst/>
              <a:gdLst>
                <a:gd name="T0" fmla="*/ 23 w 94"/>
                <a:gd name="T1" fmla="*/ 0 h 97"/>
                <a:gd name="T2" fmla="*/ 93 w 94"/>
                <a:gd name="T3" fmla="*/ 73 h 97"/>
                <a:gd name="T4" fmla="*/ 67 w 94"/>
                <a:gd name="T5" fmla="*/ 90 h 97"/>
                <a:gd name="T6" fmla="*/ 57 w 94"/>
                <a:gd name="T7" fmla="*/ 75 h 97"/>
                <a:gd name="T8" fmla="*/ 51 w 94"/>
                <a:gd name="T9" fmla="*/ 56 h 97"/>
                <a:gd name="T10" fmla="*/ 23 w 94"/>
                <a:gd name="T11" fmla="*/ 37 h 97"/>
                <a:gd name="T12" fmla="*/ 13 w 94"/>
                <a:gd name="T13" fmla="*/ 35 h 97"/>
                <a:gd name="T14" fmla="*/ 1 w 94"/>
                <a:gd name="T15" fmla="*/ 15 h 97"/>
                <a:gd name="T16" fmla="*/ 17 w 94"/>
                <a:gd name="T17" fmla="*/ 0 h 97"/>
                <a:gd name="T18" fmla="*/ 23 w 94"/>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7">
                  <a:moveTo>
                    <a:pt x="23" y="0"/>
                  </a:moveTo>
                  <a:cubicBezTo>
                    <a:pt x="62" y="1"/>
                    <a:pt x="94" y="35"/>
                    <a:pt x="93" y="73"/>
                  </a:cubicBezTo>
                  <a:cubicBezTo>
                    <a:pt x="93" y="88"/>
                    <a:pt x="79" y="97"/>
                    <a:pt x="67" y="90"/>
                  </a:cubicBezTo>
                  <a:cubicBezTo>
                    <a:pt x="61" y="87"/>
                    <a:pt x="58" y="82"/>
                    <a:pt x="57" y="75"/>
                  </a:cubicBezTo>
                  <a:cubicBezTo>
                    <a:pt x="56" y="68"/>
                    <a:pt x="54" y="62"/>
                    <a:pt x="51" y="56"/>
                  </a:cubicBezTo>
                  <a:cubicBezTo>
                    <a:pt x="46" y="44"/>
                    <a:pt x="35" y="39"/>
                    <a:pt x="23" y="37"/>
                  </a:cubicBezTo>
                  <a:cubicBezTo>
                    <a:pt x="19" y="37"/>
                    <a:pt x="16" y="36"/>
                    <a:pt x="13" y="35"/>
                  </a:cubicBezTo>
                  <a:cubicBezTo>
                    <a:pt x="4" y="32"/>
                    <a:pt x="0" y="24"/>
                    <a:pt x="1" y="15"/>
                  </a:cubicBezTo>
                  <a:cubicBezTo>
                    <a:pt x="2" y="7"/>
                    <a:pt x="9" y="1"/>
                    <a:pt x="17" y="0"/>
                  </a:cubicBezTo>
                  <a:cubicBezTo>
                    <a:pt x="19" y="0"/>
                    <a:pt x="21"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400"/>
            </a:p>
          </p:txBody>
        </p:sp>
      </p:grpSp>
      <p:sp>
        <p:nvSpPr>
          <p:cNvPr id="8" name="Title 7">
            <a:extLst>
              <a:ext uri="{FF2B5EF4-FFF2-40B4-BE49-F238E27FC236}">
                <a16:creationId xmlns:a16="http://schemas.microsoft.com/office/drawing/2014/main" id="{025F82F1-AB55-40A3-481C-015D730EDB1E}"/>
              </a:ext>
            </a:extLst>
          </p:cNvPr>
          <p:cNvSpPr>
            <a:spLocks noGrp="1"/>
          </p:cNvSpPr>
          <p:nvPr>
            <p:ph type="title"/>
          </p:nvPr>
        </p:nvSpPr>
        <p:spPr>
          <a:xfrm>
            <a:off x="234356" y="317726"/>
            <a:ext cx="10515600" cy="696065"/>
          </a:xfrm>
        </p:spPr>
        <p:txBody>
          <a:bodyPr/>
          <a:lstStyle/>
          <a:p>
            <a:r>
              <a:rPr lang="en-US" dirty="0"/>
              <a:t>Eight Streams of Income</a:t>
            </a:r>
          </a:p>
        </p:txBody>
      </p:sp>
    </p:spTree>
    <p:extLst>
      <p:ext uri="{BB962C8B-B14F-4D97-AF65-F5344CB8AC3E}">
        <p14:creationId xmlns:p14="http://schemas.microsoft.com/office/powerpoint/2010/main" val="106195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03634" y="1924269"/>
            <a:ext cx="3171033" cy="3171033"/>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4539256" y="2200532"/>
            <a:ext cx="2731435" cy="2316795"/>
            <a:chOff x="4019292" y="2018580"/>
            <a:chExt cx="3640965" cy="3088256"/>
          </a:xfrm>
        </p:grpSpPr>
        <p:cxnSp>
          <p:nvCxnSpPr>
            <p:cNvPr id="10" name="Straight Connector 9"/>
            <p:cNvCxnSpPr/>
            <p:nvPr/>
          </p:nvCxnSpPr>
          <p:spPr>
            <a:xfrm>
              <a:off x="6653066" y="4290088"/>
              <a:ext cx="1007191" cy="8167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019292" y="4037161"/>
              <a:ext cx="1260074" cy="6613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245044" y="3001991"/>
              <a:ext cx="850292" cy="3566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383548" y="2018580"/>
              <a:ext cx="776377" cy="10351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473612" y="3545455"/>
              <a:ext cx="1050316" cy="629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a:extLst>
              <a:ext uri="{FF2B5EF4-FFF2-40B4-BE49-F238E27FC236}">
                <a16:creationId xmlns:a16="http://schemas.microsoft.com/office/drawing/2014/main" id="{410A438B-66BA-C7EF-DFFA-C480E9998921}"/>
              </a:ext>
            </a:extLst>
          </p:cNvPr>
          <p:cNvSpPr>
            <a:spLocks noGrp="1"/>
          </p:cNvSpPr>
          <p:nvPr>
            <p:ph type="sldNum" sz="quarter" idx="12"/>
          </p:nvPr>
        </p:nvSpPr>
        <p:spPr/>
        <p:txBody>
          <a:bodyPr/>
          <a:lstStyle/>
          <a:p>
            <a:fld id="{A3DA3D6A-6DDB-44AC-922F-0D6A3F925C34}" type="slidenum">
              <a:rPr lang="en-US" smtClean="0"/>
              <a:pPr/>
              <a:t>7</a:t>
            </a:fld>
            <a:endParaRPr lang="en-US" dirty="0"/>
          </a:p>
        </p:txBody>
      </p:sp>
      <p:sp>
        <p:nvSpPr>
          <p:cNvPr id="4" name="Title 3"/>
          <p:cNvSpPr>
            <a:spLocks noGrp="1"/>
          </p:cNvSpPr>
          <p:nvPr>
            <p:ph type="title"/>
          </p:nvPr>
        </p:nvSpPr>
        <p:spPr/>
        <p:txBody>
          <a:bodyPr>
            <a:normAutofit/>
          </a:bodyPr>
          <a:lstStyle/>
          <a:p>
            <a:r>
              <a:rPr lang="en-US" dirty="0">
                <a:latin typeface="+mj-lt"/>
              </a:rPr>
              <a:t>Determine Your Income Streams</a:t>
            </a:r>
          </a:p>
        </p:txBody>
      </p:sp>
      <p:grpSp>
        <p:nvGrpSpPr>
          <p:cNvPr id="3" name="Group 2"/>
          <p:cNvGrpSpPr/>
          <p:nvPr/>
        </p:nvGrpSpPr>
        <p:grpSpPr>
          <a:xfrm>
            <a:off x="5147730" y="2683899"/>
            <a:ext cx="1630817" cy="1630817"/>
            <a:chOff x="5007484" y="2818180"/>
            <a:chExt cx="2173856" cy="2173856"/>
          </a:xfrm>
        </p:grpSpPr>
        <p:sp>
          <p:nvSpPr>
            <p:cNvPr id="2" name="Oval 1"/>
            <p:cNvSpPr/>
            <p:nvPr/>
          </p:nvSpPr>
          <p:spPr>
            <a:xfrm>
              <a:off x="5007484" y="2818180"/>
              <a:ext cx="2173856" cy="21738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EditPoints="1"/>
            </p:cNvSpPr>
            <p:nvPr/>
          </p:nvSpPr>
          <p:spPr bwMode="auto">
            <a:xfrm>
              <a:off x="5665194" y="3247663"/>
              <a:ext cx="858436" cy="1314890"/>
            </a:xfrm>
            <a:custGeom>
              <a:avLst/>
              <a:gdLst>
                <a:gd name="T0" fmla="*/ 191 w 331"/>
                <a:gd name="T1" fmla="*/ 392 h 507"/>
                <a:gd name="T2" fmla="*/ 233 w 331"/>
                <a:gd name="T3" fmla="*/ 372 h 507"/>
                <a:gd name="T4" fmla="*/ 249 w 331"/>
                <a:gd name="T5" fmla="*/ 335 h 507"/>
                <a:gd name="T6" fmla="*/ 236 w 331"/>
                <a:gd name="T7" fmla="*/ 301 h 507"/>
                <a:gd name="T8" fmla="*/ 210 w 331"/>
                <a:gd name="T9" fmla="*/ 287 h 507"/>
                <a:gd name="T10" fmla="*/ 142 w 331"/>
                <a:gd name="T11" fmla="*/ 89 h 507"/>
                <a:gd name="T12" fmla="*/ 111 w 331"/>
                <a:gd name="T13" fmla="*/ 109 h 507"/>
                <a:gd name="T14" fmla="*/ 99 w 331"/>
                <a:gd name="T15" fmla="*/ 139 h 507"/>
                <a:gd name="T16" fmla="*/ 109 w 331"/>
                <a:gd name="T17" fmla="*/ 166 h 507"/>
                <a:gd name="T18" fmla="*/ 142 w 331"/>
                <a:gd name="T19" fmla="*/ 188 h 507"/>
                <a:gd name="T20" fmla="*/ 142 w 331"/>
                <a:gd name="T21" fmla="*/ 0 h 507"/>
                <a:gd name="T22" fmla="*/ 191 w 331"/>
                <a:gd name="T23" fmla="*/ 27 h 507"/>
                <a:gd name="T24" fmla="*/ 253 w 331"/>
                <a:gd name="T25" fmla="*/ 43 h 507"/>
                <a:gd name="T26" fmla="*/ 296 w 331"/>
                <a:gd name="T27" fmla="*/ 77 h 507"/>
                <a:gd name="T28" fmla="*/ 318 w 331"/>
                <a:gd name="T29" fmla="*/ 126 h 507"/>
                <a:gd name="T30" fmla="*/ 224 w 331"/>
                <a:gd name="T31" fmla="*/ 116 h 507"/>
                <a:gd name="T32" fmla="*/ 191 w 331"/>
                <a:gd name="T33" fmla="*/ 90 h 507"/>
                <a:gd name="T34" fmla="*/ 228 w 331"/>
                <a:gd name="T35" fmla="*/ 211 h 507"/>
                <a:gd name="T36" fmla="*/ 283 w 331"/>
                <a:gd name="T37" fmla="*/ 235 h 507"/>
                <a:gd name="T38" fmla="*/ 318 w 331"/>
                <a:gd name="T39" fmla="*/ 270 h 507"/>
                <a:gd name="T40" fmla="*/ 331 w 331"/>
                <a:gd name="T41" fmla="*/ 324 h 507"/>
                <a:gd name="T42" fmla="*/ 322 w 331"/>
                <a:gd name="T43" fmla="*/ 372 h 507"/>
                <a:gd name="T44" fmla="*/ 295 w 331"/>
                <a:gd name="T45" fmla="*/ 411 h 507"/>
                <a:gd name="T46" fmla="*/ 250 w 331"/>
                <a:gd name="T47" fmla="*/ 439 h 507"/>
                <a:gd name="T48" fmla="*/ 191 w 331"/>
                <a:gd name="T49" fmla="*/ 454 h 507"/>
                <a:gd name="T50" fmla="*/ 142 w 331"/>
                <a:gd name="T51" fmla="*/ 507 h 507"/>
                <a:gd name="T52" fmla="*/ 106 w 331"/>
                <a:gd name="T53" fmla="*/ 450 h 507"/>
                <a:gd name="T54" fmla="*/ 47 w 331"/>
                <a:gd name="T55" fmla="*/ 419 h 507"/>
                <a:gd name="T56" fmla="*/ 10 w 331"/>
                <a:gd name="T57" fmla="*/ 368 h 507"/>
                <a:gd name="T58" fmla="*/ 89 w 331"/>
                <a:gd name="T59" fmla="*/ 324 h 507"/>
                <a:gd name="T60" fmla="*/ 109 w 331"/>
                <a:gd name="T61" fmla="*/ 363 h 507"/>
                <a:gd name="T62" fmla="*/ 142 w 331"/>
                <a:gd name="T63" fmla="*/ 388 h 507"/>
                <a:gd name="T64" fmla="*/ 102 w 331"/>
                <a:gd name="T65" fmla="*/ 255 h 507"/>
                <a:gd name="T66" fmla="*/ 45 w 331"/>
                <a:gd name="T67" fmla="*/ 221 h 507"/>
                <a:gd name="T68" fmla="*/ 17 w 331"/>
                <a:gd name="T69" fmla="*/ 171 h 507"/>
                <a:gd name="T70" fmla="*/ 19 w 331"/>
                <a:gd name="T71" fmla="*/ 113 h 507"/>
                <a:gd name="T72" fmla="*/ 49 w 331"/>
                <a:gd name="T73" fmla="*/ 64 h 507"/>
                <a:gd name="T74" fmla="*/ 106 w 331"/>
                <a:gd name="T75" fmla="*/ 34 h 507"/>
                <a:gd name="T76" fmla="*/ 142 w 331"/>
                <a:gd name="T7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1" h="507">
                  <a:moveTo>
                    <a:pt x="191" y="281"/>
                  </a:moveTo>
                  <a:lnTo>
                    <a:pt x="191" y="392"/>
                  </a:lnTo>
                  <a:lnTo>
                    <a:pt x="214" y="385"/>
                  </a:lnTo>
                  <a:lnTo>
                    <a:pt x="233" y="372"/>
                  </a:lnTo>
                  <a:lnTo>
                    <a:pt x="244" y="355"/>
                  </a:lnTo>
                  <a:lnTo>
                    <a:pt x="249" y="335"/>
                  </a:lnTo>
                  <a:lnTo>
                    <a:pt x="246" y="317"/>
                  </a:lnTo>
                  <a:lnTo>
                    <a:pt x="236" y="301"/>
                  </a:lnTo>
                  <a:lnTo>
                    <a:pt x="224" y="293"/>
                  </a:lnTo>
                  <a:lnTo>
                    <a:pt x="210" y="287"/>
                  </a:lnTo>
                  <a:lnTo>
                    <a:pt x="191" y="281"/>
                  </a:lnTo>
                  <a:close/>
                  <a:moveTo>
                    <a:pt x="142" y="89"/>
                  </a:moveTo>
                  <a:lnTo>
                    <a:pt x="125" y="97"/>
                  </a:lnTo>
                  <a:lnTo>
                    <a:pt x="111" y="109"/>
                  </a:lnTo>
                  <a:lnTo>
                    <a:pt x="102" y="123"/>
                  </a:lnTo>
                  <a:lnTo>
                    <a:pt x="99" y="139"/>
                  </a:lnTo>
                  <a:lnTo>
                    <a:pt x="102" y="153"/>
                  </a:lnTo>
                  <a:lnTo>
                    <a:pt x="109" y="166"/>
                  </a:lnTo>
                  <a:lnTo>
                    <a:pt x="124" y="178"/>
                  </a:lnTo>
                  <a:lnTo>
                    <a:pt x="142" y="188"/>
                  </a:lnTo>
                  <a:lnTo>
                    <a:pt x="142" y="89"/>
                  </a:lnTo>
                  <a:close/>
                  <a:moveTo>
                    <a:pt x="142" y="0"/>
                  </a:moveTo>
                  <a:lnTo>
                    <a:pt x="191" y="0"/>
                  </a:lnTo>
                  <a:lnTo>
                    <a:pt x="191" y="27"/>
                  </a:lnTo>
                  <a:lnTo>
                    <a:pt x="224" y="33"/>
                  </a:lnTo>
                  <a:lnTo>
                    <a:pt x="253" y="43"/>
                  </a:lnTo>
                  <a:lnTo>
                    <a:pt x="277" y="59"/>
                  </a:lnTo>
                  <a:lnTo>
                    <a:pt x="296" y="77"/>
                  </a:lnTo>
                  <a:lnTo>
                    <a:pt x="309" y="100"/>
                  </a:lnTo>
                  <a:lnTo>
                    <a:pt x="318" y="126"/>
                  </a:lnTo>
                  <a:lnTo>
                    <a:pt x="231" y="136"/>
                  </a:lnTo>
                  <a:lnTo>
                    <a:pt x="224" y="116"/>
                  </a:lnTo>
                  <a:lnTo>
                    <a:pt x="210" y="100"/>
                  </a:lnTo>
                  <a:lnTo>
                    <a:pt x="191" y="90"/>
                  </a:lnTo>
                  <a:lnTo>
                    <a:pt x="191" y="201"/>
                  </a:lnTo>
                  <a:lnTo>
                    <a:pt x="228" y="211"/>
                  </a:lnTo>
                  <a:lnTo>
                    <a:pt x="260" y="222"/>
                  </a:lnTo>
                  <a:lnTo>
                    <a:pt x="283" y="235"/>
                  </a:lnTo>
                  <a:lnTo>
                    <a:pt x="302" y="250"/>
                  </a:lnTo>
                  <a:lnTo>
                    <a:pt x="318" y="270"/>
                  </a:lnTo>
                  <a:lnTo>
                    <a:pt x="328" y="296"/>
                  </a:lnTo>
                  <a:lnTo>
                    <a:pt x="331" y="324"/>
                  </a:lnTo>
                  <a:lnTo>
                    <a:pt x="329" y="349"/>
                  </a:lnTo>
                  <a:lnTo>
                    <a:pt x="322" y="372"/>
                  </a:lnTo>
                  <a:lnTo>
                    <a:pt x="310" y="392"/>
                  </a:lnTo>
                  <a:lnTo>
                    <a:pt x="295" y="411"/>
                  </a:lnTo>
                  <a:lnTo>
                    <a:pt x="274" y="427"/>
                  </a:lnTo>
                  <a:lnTo>
                    <a:pt x="250" y="439"/>
                  </a:lnTo>
                  <a:lnTo>
                    <a:pt x="223" y="448"/>
                  </a:lnTo>
                  <a:lnTo>
                    <a:pt x="191" y="454"/>
                  </a:lnTo>
                  <a:lnTo>
                    <a:pt x="191" y="507"/>
                  </a:lnTo>
                  <a:lnTo>
                    <a:pt x="142" y="507"/>
                  </a:lnTo>
                  <a:lnTo>
                    <a:pt x="142" y="455"/>
                  </a:lnTo>
                  <a:lnTo>
                    <a:pt x="106" y="450"/>
                  </a:lnTo>
                  <a:lnTo>
                    <a:pt x="75" y="437"/>
                  </a:lnTo>
                  <a:lnTo>
                    <a:pt x="47" y="419"/>
                  </a:lnTo>
                  <a:lnTo>
                    <a:pt x="26" y="396"/>
                  </a:lnTo>
                  <a:lnTo>
                    <a:pt x="10" y="368"/>
                  </a:lnTo>
                  <a:lnTo>
                    <a:pt x="0" y="333"/>
                  </a:lnTo>
                  <a:lnTo>
                    <a:pt x="89" y="324"/>
                  </a:lnTo>
                  <a:lnTo>
                    <a:pt x="96" y="346"/>
                  </a:lnTo>
                  <a:lnTo>
                    <a:pt x="109" y="363"/>
                  </a:lnTo>
                  <a:lnTo>
                    <a:pt x="125" y="378"/>
                  </a:lnTo>
                  <a:lnTo>
                    <a:pt x="142" y="388"/>
                  </a:lnTo>
                  <a:lnTo>
                    <a:pt x="142" y="268"/>
                  </a:lnTo>
                  <a:lnTo>
                    <a:pt x="102" y="255"/>
                  </a:lnTo>
                  <a:lnTo>
                    <a:pt x="69" y="240"/>
                  </a:lnTo>
                  <a:lnTo>
                    <a:pt x="45" y="221"/>
                  </a:lnTo>
                  <a:lnTo>
                    <a:pt x="27" y="198"/>
                  </a:lnTo>
                  <a:lnTo>
                    <a:pt x="17" y="171"/>
                  </a:lnTo>
                  <a:lnTo>
                    <a:pt x="14" y="142"/>
                  </a:lnTo>
                  <a:lnTo>
                    <a:pt x="19" y="113"/>
                  </a:lnTo>
                  <a:lnTo>
                    <a:pt x="30" y="87"/>
                  </a:lnTo>
                  <a:lnTo>
                    <a:pt x="49" y="64"/>
                  </a:lnTo>
                  <a:lnTo>
                    <a:pt x="75" y="46"/>
                  </a:lnTo>
                  <a:lnTo>
                    <a:pt x="106" y="34"/>
                  </a:lnTo>
                  <a:lnTo>
                    <a:pt x="142" y="27"/>
                  </a:lnTo>
                  <a:lnTo>
                    <a:pt x="142"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sp>
        <p:nvSpPr>
          <p:cNvPr id="6" name="Oval 5"/>
          <p:cNvSpPr/>
          <p:nvPr/>
        </p:nvSpPr>
        <p:spPr>
          <a:xfrm>
            <a:off x="6519995" y="1760468"/>
            <a:ext cx="776580" cy="776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66220" y="4124948"/>
            <a:ext cx="1164869" cy="11648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65025" y="3919338"/>
            <a:ext cx="853619" cy="8536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08440" y="2537048"/>
            <a:ext cx="642892" cy="6428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88419" y="3116232"/>
            <a:ext cx="560235" cy="5833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4427167" y="2650305"/>
            <a:ext cx="399695" cy="404275"/>
            <a:chOff x="4586288" y="3063875"/>
            <a:chExt cx="969962" cy="981076"/>
          </a:xfrm>
          <a:solidFill>
            <a:schemeClr val="bg1"/>
          </a:solidFill>
        </p:grpSpPr>
        <p:sp>
          <p:nvSpPr>
            <p:cNvPr id="61" name="Freeform 60"/>
            <p:cNvSpPr>
              <a:spLocks/>
            </p:cNvSpPr>
            <p:nvPr/>
          </p:nvSpPr>
          <p:spPr bwMode="auto">
            <a:xfrm>
              <a:off x="4924425" y="3063875"/>
              <a:ext cx="271462" cy="274638"/>
            </a:xfrm>
            <a:custGeom>
              <a:avLst/>
              <a:gdLst>
                <a:gd name="T0" fmla="*/ 85 w 171"/>
                <a:gd name="T1" fmla="*/ 0 h 173"/>
                <a:gd name="T2" fmla="*/ 112 w 171"/>
                <a:gd name="T3" fmla="*/ 5 h 173"/>
                <a:gd name="T4" fmla="*/ 137 w 171"/>
                <a:gd name="T5" fmla="*/ 18 h 173"/>
                <a:gd name="T6" fmla="*/ 155 w 171"/>
                <a:gd name="T7" fmla="*/ 36 h 173"/>
                <a:gd name="T8" fmla="*/ 167 w 171"/>
                <a:gd name="T9" fmla="*/ 59 h 173"/>
                <a:gd name="T10" fmla="*/ 171 w 171"/>
                <a:gd name="T11" fmla="*/ 87 h 173"/>
                <a:gd name="T12" fmla="*/ 167 w 171"/>
                <a:gd name="T13" fmla="*/ 114 h 173"/>
                <a:gd name="T14" fmla="*/ 155 w 171"/>
                <a:gd name="T15" fmla="*/ 137 h 173"/>
                <a:gd name="T16" fmla="*/ 137 w 171"/>
                <a:gd name="T17" fmla="*/ 156 h 173"/>
                <a:gd name="T18" fmla="*/ 112 w 171"/>
                <a:gd name="T19" fmla="*/ 169 h 173"/>
                <a:gd name="T20" fmla="*/ 85 w 171"/>
                <a:gd name="T21" fmla="*/ 173 h 173"/>
                <a:gd name="T22" fmla="*/ 59 w 171"/>
                <a:gd name="T23" fmla="*/ 169 h 173"/>
                <a:gd name="T24" fmla="*/ 35 w 171"/>
                <a:gd name="T25" fmla="*/ 156 h 173"/>
                <a:gd name="T26" fmla="*/ 16 w 171"/>
                <a:gd name="T27" fmla="*/ 137 h 173"/>
                <a:gd name="T28" fmla="*/ 5 w 171"/>
                <a:gd name="T29" fmla="*/ 114 h 173"/>
                <a:gd name="T30" fmla="*/ 0 w 171"/>
                <a:gd name="T31" fmla="*/ 87 h 173"/>
                <a:gd name="T32" fmla="*/ 5 w 171"/>
                <a:gd name="T33" fmla="*/ 59 h 173"/>
                <a:gd name="T34" fmla="*/ 16 w 171"/>
                <a:gd name="T35" fmla="*/ 36 h 173"/>
                <a:gd name="T36" fmla="*/ 35 w 171"/>
                <a:gd name="T37" fmla="*/ 18 h 173"/>
                <a:gd name="T38" fmla="*/ 59 w 171"/>
                <a:gd name="T39" fmla="*/ 5 h 173"/>
                <a:gd name="T40" fmla="*/ 85 w 171"/>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73">
                  <a:moveTo>
                    <a:pt x="85" y="0"/>
                  </a:moveTo>
                  <a:lnTo>
                    <a:pt x="112" y="5"/>
                  </a:lnTo>
                  <a:lnTo>
                    <a:pt x="137" y="18"/>
                  </a:lnTo>
                  <a:lnTo>
                    <a:pt x="155" y="36"/>
                  </a:lnTo>
                  <a:lnTo>
                    <a:pt x="167" y="59"/>
                  </a:lnTo>
                  <a:lnTo>
                    <a:pt x="171" y="87"/>
                  </a:lnTo>
                  <a:lnTo>
                    <a:pt x="167" y="114"/>
                  </a:lnTo>
                  <a:lnTo>
                    <a:pt x="155" y="137"/>
                  </a:lnTo>
                  <a:lnTo>
                    <a:pt x="137" y="156"/>
                  </a:lnTo>
                  <a:lnTo>
                    <a:pt x="112" y="169"/>
                  </a:lnTo>
                  <a:lnTo>
                    <a:pt x="85" y="173"/>
                  </a:lnTo>
                  <a:lnTo>
                    <a:pt x="59" y="169"/>
                  </a:lnTo>
                  <a:lnTo>
                    <a:pt x="35" y="156"/>
                  </a:lnTo>
                  <a:lnTo>
                    <a:pt x="16" y="137"/>
                  </a:lnTo>
                  <a:lnTo>
                    <a:pt x="5" y="114"/>
                  </a:lnTo>
                  <a:lnTo>
                    <a:pt x="0" y="87"/>
                  </a:lnTo>
                  <a:lnTo>
                    <a:pt x="5" y="59"/>
                  </a:lnTo>
                  <a:lnTo>
                    <a:pt x="16" y="36"/>
                  </a:lnTo>
                  <a:lnTo>
                    <a:pt x="35" y="18"/>
                  </a:lnTo>
                  <a:lnTo>
                    <a:pt x="59" y="5"/>
                  </a:lnTo>
                  <a:lnTo>
                    <a:pt x="8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2" name="Freeform 61"/>
            <p:cNvSpPr>
              <a:spLocks noEditPoints="1"/>
            </p:cNvSpPr>
            <p:nvPr/>
          </p:nvSpPr>
          <p:spPr bwMode="auto">
            <a:xfrm>
              <a:off x="4586288" y="3201988"/>
              <a:ext cx="969962" cy="842963"/>
            </a:xfrm>
            <a:custGeom>
              <a:avLst/>
              <a:gdLst>
                <a:gd name="T0" fmla="*/ 433 w 611"/>
                <a:gd name="T1" fmla="*/ 145 h 531"/>
                <a:gd name="T2" fmla="*/ 417 w 611"/>
                <a:gd name="T3" fmla="*/ 162 h 531"/>
                <a:gd name="T4" fmla="*/ 417 w 611"/>
                <a:gd name="T5" fmla="*/ 186 h 531"/>
                <a:gd name="T6" fmla="*/ 433 w 611"/>
                <a:gd name="T7" fmla="*/ 204 h 531"/>
                <a:gd name="T8" fmla="*/ 459 w 611"/>
                <a:gd name="T9" fmla="*/ 204 h 531"/>
                <a:gd name="T10" fmla="*/ 476 w 611"/>
                <a:gd name="T11" fmla="*/ 186 h 531"/>
                <a:gd name="T12" fmla="*/ 476 w 611"/>
                <a:gd name="T13" fmla="*/ 162 h 531"/>
                <a:gd name="T14" fmla="*/ 459 w 611"/>
                <a:gd name="T15" fmla="*/ 145 h 531"/>
                <a:gd name="T16" fmla="*/ 483 w 611"/>
                <a:gd name="T17" fmla="*/ 0 h 531"/>
                <a:gd name="T18" fmla="*/ 516 w 611"/>
                <a:gd name="T19" fmla="*/ 105 h 531"/>
                <a:gd name="T20" fmla="*/ 562 w 611"/>
                <a:gd name="T21" fmla="*/ 172 h 531"/>
                <a:gd name="T22" fmla="*/ 611 w 611"/>
                <a:gd name="T23" fmla="*/ 212 h 531"/>
                <a:gd name="T24" fmla="*/ 570 w 611"/>
                <a:gd name="T25" fmla="*/ 311 h 531"/>
                <a:gd name="T26" fmla="*/ 537 w 611"/>
                <a:gd name="T27" fmla="*/ 373 h 531"/>
                <a:gd name="T28" fmla="*/ 485 w 611"/>
                <a:gd name="T29" fmla="*/ 424 h 531"/>
                <a:gd name="T30" fmla="*/ 453 w 611"/>
                <a:gd name="T31" fmla="*/ 500 h 531"/>
                <a:gd name="T32" fmla="*/ 439 w 611"/>
                <a:gd name="T33" fmla="*/ 524 h 531"/>
                <a:gd name="T34" fmla="*/ 404 w 611"/>
                <a:gd name="T35" fmla="*/ 529 h 531"/>
                <a:gd name="T36" fmla="*/ 378 w 611"/>
                <a:gd name="T37" fmla="*/ 514 h 531"/>
                <a:gd name="T38" fmla="*/ 374 w 611"/>
                <a:gd name="T39" fmla="*/ 472 h 531"/>
                <a:gd name="T40" fmla="*/ 307 w 611"/>
                <a:gd name="T41" fmla="*/ 480 h 531"/>
                <a:gd name="T42" fmla="*/ 248 w 611"/>
                <a:gd name="T43" fmla="*/ 475 h 531"/>
                <a:gd name="T44" fmla="*/ 243 w 611"/>
                <a:gd name="T45" fmla="*/ 516 h 531"/>
                <a:gd name="T46" fmla="*/ 218 w 611"/>
                <a:gd name="T47" fmla="*/ 531 h 531"/>
                <a:gd name="T48" fmla="*/ 183 w 611"/>
                <a:gd name="T49" fmla="*/ 527 h 531"/>
                <a:gd name="T50" fmla="*/ 169 w 611"/>
                <a:gd name="T51" fmla="*/ 501 h 531"/>
                <a:gd name="T52" fmla="*/ 136 w 611"/>
                <a:gd name="T53" fmla="*/ 429 h 531"/>
                <a:gd name="T54" fmla="*/ 81 w 611"/>
                <a:gd name="T55" fmla="*/ 380 h 531"/>
                <a:gd name="T56" fmla="*/ 45 w 611"/>
                <a:gd name="T57" fmla="*/ 319 h 531"/>
                <a:gd name="T58" fmla="*/ 19 w 611"/>
                <a:gd name="T59" fmla="*/ 284 h 531"/>
                <a:gd name="T60" fmla="*/ 8 w 611"/>
                <a:gd name="T61" fmla="*/ 281 h 531"/>
                <a:gd name="T62" fmla="*/ 2 w 611"/>
                <a:gd name="T63" fmla="*/ 271 h 531"/>
                <a:gd name="T64" fmla="*/ 2 w 611"/>
                <a:gd name="T65" fmla="*/ 260 h 531"/>
                <a:gd name="T66" fmla="*/ 8 w 611"/>
                <a:gd name="T67" fmla="*/ 250 h 531"/>
                <a:gd name="T68" fmla="*/ 19 w 611"/>
                <a:gd name="T69" fmla="*/ 245 h 531"/>
                <a:gd name="T70" fmla="*/ 38 w 611"/>
                <a:gd name="T71" fmla="*/ 209 h 531"/>
                <a:gd name="T72" fmla="*/ 67 w 611"/>
                <a:gd name="T73" fmla="*/ 143 h 531"/>
                <a:gd name="T74" fmla="*/ 115 w 611"/>
                <a:gd name="T75" fmla="*/ 87 h 531"/>
                <a:gd name="T76" fmla="*/ 183 w 611"/>
                <a:gd name="T77" fmla="*/ 47 h 531"/>
                <a:gd name="T78" fmla="*/ 216 w 611"/>
                <a:gd name="T79" fmla="*/ 94 h 531"/>
                <a:gd name="T80" fmla="*/ 268 w 611"/>
                <a:gd name="T81" fmla="*/ 122 h 531"/>
                <a:gd name="T82" fmla="*/ 330 w 611"/>
                <a:gd name="T83" fmla="*/ 120 h 531"/>
                <a:gd name="T84" fmla="*/ 383 w 611"/>
                <a:gd name="T85" fmla="*/ 92 h 531"/>
                <a:gd name="T86" fmla="*/ 417 w 611"/>
                <a:gd name="T87" fmla="*/ 41 h 531"/>
                <a:gd name="T88" fmla="*/ 437 w 611"/>
                <a:gd name="T89" fmla="*/ 5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1" h="531">
                  <a:moveTo>
                    <a:pt x="446" y="142"/>
                  </a:moveTo>
                  <a:lnTo>
                    <a:pt x="433" y="145"/>
                  </a:lnTo>
                  <a:lnTo>
                    <a:pt x="423" y="151"/>
                  </a:lnTo>
                  <a:lnTo>
                    <a:pt x="417" y="162"/>
                  </a:lnTo>
                  <a:lnTo>
                    <a:pt x="414" y="174"/>
                  </a:lnTo>
                  <a:lnTo>
                    <a:pt x="417" y="186"/>
                  </a:lnTo>
                  <a:lnTo>
                    <a:pt x="423" y="196"/>
                  </a:lnTo>
                  <a:lnTo>
                    <a:pt x="433" y="204"/>
                  </a:lnTo>
                  <a:lnTo>
                    <a:pt x="446" y="207"/>
                  </a:lnTo>
                  <a:lnTo>
                    <a:pt x="459" y="204"/>
                  </a:lnTo>
                  <a:lnTo>
                    <a:pt x="469" y="196"/>
                  </a:lnTo>
                  <a:lnTo>
                    <a:pt x="476" y="186"/>
                  </a:lnTo>
                  <a:lnTo>
                    <a:pt x="479" y="174"/>
                  </a:lnTo>
                  <a:lnTo>
                    <a:pt x="476" y="162"/>
                  </a:lnTo>
                  <a:lnTo>
                    <a:pt x="469" y="151"/>
                  </a:lnTo>
                  <a:lnTo>
                    <a:pt x="459" y="145"/>
                  </a:lnTo>
                  <a:lnTo>
                    <a:pt x="446" y="142"/>
                  </a:lnTo>
                  <a:close/>
                  <a:moveTo>
                    <a:pt x="483" y="0"/>
                  </a:moveTo>
                  <a:lnTo>
                    <a:pt x="483" y="77"/>
                  </a:lnTo>
                  <a:lnTo>
                    <a:pt x="516" y="105"/>
                  </a:lnTo>
                  <a:lnTo>
                    <a:pt x="542" y="136"/>
                  </a:lnTo>
                  <a:lnTo>
                    <a:pt x="562" y="172"/>
                  </a:lnTo>
                  <a:lnTo>
                    <a:pt x="575" y="212"/>
                  </a:lnTo>
                  <a:lnTo>
                    <a:pt x="611" y="212"/>
                  </a:lnTo>
                  <a:lnTo>
                    <a:pt x="611" y="311"/>
                  </a:lnTo>
                  <a:lnTo>
                    <a:pt x="570" y="311"/>
                  </a:lnTo>
                  <a:lnTo>
                    <a:pt x="555" y="343"/>
                  </a:lnTo>
                  <a:lnTo>
                    <a:pt x="537" y="373"/>
                  </a:lnTo>
                  <a:lnTo>
                    <a:pt x="514" y="401"/>
                  </a:lnTo>
                  <a:lnTo>
                    <a:pt x="485" y="424"/>
                  </a:lnTo>
                  <a:lnTo>
                    <a:pt x="453" y="444"/>
                  </a:lnTo>
                  <a:lnTo>
                    <a:pt x="453" y="500"/>
                  </a:lnTo>
                  <a:lnTo>
                    <a:pt x="449" y="514"/>
                  </a:lnTo>
                  <a:lnTo>
                    <a:pt x="439" y="524"/>
                  </a:lnTo>
                  <a:lnTo>
                    <a:pt x="424" y="529"/>
                  </a:lnTo>
                  <a:lnTo>
                    <a:pt x="404" y="529"/>
                  </a:lnTo>
                  <a:lnTo>
                    <a:pt x="390" y="524"/>
                  </a:lnTo>
                  <a:lnTo>
                    <a:pt x="378" y="514"/>
                  </a:lnTo>
                  <a:lnTo>
                    <a:pt x="374" y="500"/>
                  </a:lnTo>
                  <a:lnTo>
                    <a:pt x="374" y="472"/>
                  </a:lnTo>
                  <a:lnTo>
                    <a:pt x="341" y="478"/>
                  </a:lnTo>
                  <a:lnTo>
                    <a:pt x="307" y="480"/>
                  </a:lnTo>
                  <a:lnTo>
                    <a:pt x="276" y="480"/>
                  </a:lnTo>
                  <a:lnTo>
                    <a:pt x="248" y="475"/>
                  </a:lnTo>
                  <a:lnTo>
                    <a:pt x="248" y="501"/>
                  </a:lnTo>
                  <a:lnTo>
                    <a:pt x="243" y="516"/>
                  </a:lnTo>
                  <a:lnTo>
                    <a:pt x="233" y="527"/>
                  </a:lnTo>
                  <a:lnTo>
                    <a:pt x="218" y="531"/>
                  </a:lnTo>
                  <a:lnTo>
                    <a:pt x="199" y="531"/>
                  </a:lnTo>
                  <a:lnTo>
                    <a:pt x="183" y="527"/>
                  </a:lnTo>
                  <a:lnTo>
                    <a:pt x="173" y="516"/>
                  </a:lnTo>
                  <a:lnTo>
                    <a:pt x="169" y="501"/>
                  </a:lnTo>
                  <a:lnTo>
                    <a:pt x="169" y="449"/>
                  </a:lnTo>
                  <a:lnTo>
                    <a:pt x="136" y="429"/>
                  </a:lnTo>
                  <a:lnTo>
                    <a:pt x="105" y="406"/>
                  </a:lnTo>
                  <a:lnTo>
                    <a:pt x="81" y="380"/>
                  </a:lnTo>
                  <a:lnTo>
                    <a:pt x="61" y="350"/>
                  </a:lnTo>
                  <a:lnTo>
                    <a:pt x="45" y="319"/>
                  </a:lnTo>
                  <a:lnTo>
                    <a:pt x="36" y="284"/>
                  </a:lnTo>
                  <a:lnTo>
                    <a:pt x="19" y="284"/>
                  </a:lnTo>
                  <a:lnTo>
                    <a:pt x="13" y="283"/>
                  </a:lnTo>
                  <a:lnTo>
                    <a:pt x="8" y="281"/>
                  </a:lnTo>
                  <a:lnTo>
                    <a:pt x="5" y="277"/>
                  </a:lnTo>
                  <a:lnTo>
                    <a:pt x="2" y="271"/>
                  </a:lnTo>
                  <a:lnTo>
                    <a:pt x="0" y="265"/>
                  </a:lnTo>
                  <a:lnTo>
                    <a:pt x="2" y="260"/>
                  </a:lnTo>
                  <a:lnTo>
                    <a:pt x="5" y="254"/>
                  </a:lnTo>
                  <a:lnTo>
                    <a:pt x="8" y="250"/>
                  </a:lnTo>
                  <a:lnTo>
                    <a:pt x="13" y="247"/>
                  </a:lnTo>
                  <a:lnTo>
                    <a:pt x="19" y="245"/>
                  </a:lnTo>
                  <a:lnTo>
                    <a:pt x="34" y="245"/>
                  </a:lnTo>
                  <a:lnTo>
                    <a:pt x="38" y="209"/>
                  </a:lnTo>
                  <a:lnTo>
                    <a:pt x="49" y="175"/>
                  </a:lnTo>
                  <a:lnTo>
                    <a:pt x="67" y="143"/>
                  </a:lnTo>
                  <a:lnTo>
                    <a:pt x="88" y="113"/>
                  </a:lnTo>
                  <a:lnTo>
                    <a:pt x="115" y="87"/>
                  </a:lnTo>
                  <a:lnTo>
                    <a:pt x="147" y="64"/>
                  </a:lnTo>
                  <a:lnTo>
                    <a:pt x="183" y="47"/>
                  </a:lnTo>
                  <a:lnTo>
                    <a:pt x="197" y="73"/>
                  </a:lnTo>
                  <a:lnTo>
                    <a:pt x="216" y="94"/>
                  </a:lnTo>
                  <a:lnTo>
                    <a:pt x="241" y="110"/>
                  </a:lnTo>
                  <a:lnTo>
                    <a:pt x="268" y="122"/>
                  </a:lnTo>
                  <a:lnTo>
                    <a:pt x="298" y="125"/>
                  </a:lnTo>
                  <a:lnTo>
                    <a:pt x="330" y="120"/>
                  </a:lnTo>
                  <a:lnTo>
                    <a:pt x="358" y="109"/>
                  </a:lnTo>
                  <a:lnTo>
                    <a:pt x="383" y="92"/>
                  </a:lnTo>
                  <a:lnTo>
                    <a:pt x="403" y="69"/>
                  </a:lnTo>
                  <a:lnTo>
                    <a:pt x="417" y="41"/>
                  </a:lnTo>
                  <a:lnTo>
                    <a:pt x="427" y="46"/>
                  </a:lnTo>
                  <a:lnTo>
                    <a:pt x="437" y="50"/>
                  </a:lnTo>
                  <a:lnTo>
                    <a:pt x="48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66" name="Group 65"/>
          <p:cNvGrpSpPr/>
          <p:nvPr/>
        </p:nvGrpSpPr>
        <p:grpSpPr>
          <a:xfrm>
            <a:off x="7285083" y="4437575"/>
            <a:ext cx="527143" cy="499830"/>
            <a:chOff x="7893050" y="4611688"/>
            <a:chExt cx="919163" cy="871538"/>
          </a:xfrm>
          <a:solidFill>
            <a:schemeClr val="bg1"/>
          </a:solidFill>
        </p:grpSpPr>
        <p:sp>
          <p:nvSpPr>
            <p:cNvPr id="67" name="Freeform 66"/>
            <p:cNvSpPr>
              <a:spLocks/>
            </p:cNvSpPr>
            <p:nvPr/>
          </p:nvSpPr>
          <p:spPr bwMode="auto">
            <a:xfrm>
              <a:off x="7893050" y="4611688"/>
              <a:ext cx="620712" cy="434975"/>
            </a:xfrm>
            <a:custGeom>
              <a:avLst/>
              <a:gdLst>
                <a:gd name="T0" fmla="*/ 198 w 391"/>
                <a:gd name="T1" fmla="*/ 0 h 274"/>
                <a:gd name="T2" fmla="*/ 391 w 391"/>
                <a:gd name="T3" fmla="*/ 0 h 274"/>
                <a:gd name="T4" fmla="*/ 334 w 391"/>
                <a:gd name="T5" fmla="*/ 161 h 274"/>
                <a:gd name="T6" fmla="*/ 299 w 391"/>
                <a:gd name="T7" fmla="*/ 121 h 274"/>
                <a:gd name="T8" fmla="*/ 0 w 391"/>
                <a:gd name="T9" fmla="*/ 274 h 274"/>
                <a:gd name="T10" fmla="*/ 240 w 391"/>
                <a:gd name="T11" fmla="*/ 43 h 274"/>
                <a:gd name="T12" fmla="*/ 198 w 391"/>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91" h="274">
                  <a:moveTo>
                    <a:pt x="198" y="0"/>
                  </a:moveTo>
                  <a:lnTo>
                    <a:pt x="391" y="0"/>
                  </a:lnTo>
                  <a:lnTo>
                    <a:pt x="334" y="161"/>
                  </a:lnTo>
                  <a:lnTo>
                    <a:pt x="299" y="121"/>
                  </a:lnTo>
                  <a:lnTo>
                    <a:pt x="0" y="274"/>
                  </a:lnTo>
                  <a:lnTo>
                    <a:pt x="240" y="43"/>
                  </a:lnTo>
                  <a:lnTo>
                    <a:pt x="19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8" name="Freeform 67"/>
            <p:cNvSpPr>
              <a:spLocks/>
            </p:cNvSpPr>
            <p:nvPr/>
          </p:nvSpPr>
          <p:spPr bwMode="auto">
            <a:xfrm>
              <a:off x="7893050" y="5168900"/>
              <a:ext cx="258762" cy="314325"/>
            </a:xfrm>
            <a:custGeom>
              <a:avLst/>
              <a:gdLst>
                <a:gd name="T0" fmla="*/ 16 w 163"/>
                <a:gd name="T1" fmla="*/ 0 h 198"/>
                <a:gd name="T2" fmla="*/ 147 w 163"/>
                <a:gd name="T3" fmla="*/ 0 h 198"/>
                <a:gd name="T4" fmla="*/ 152 w 163"/>
                <a:gd name="T5" fmla="*/ 1 h 198"/>
                <a:gd name="T6" fmla="*/ 157 w 163"/>
                <a:gd name="T7" fmla="*/ 2 h 198"/>
                <a:gd name="T8" fmla="*/ 160 w 163"/>
                <a:gd name="T9" fmla="*/ 7 h 198"/>
                <a:gd name="T10" fmla="*/ 163 w 163"/>
                <a:gd name="T11" fmla="*/ 11 h 198"/>
                <a:gd name="T12" fmla="*/ 163 w 163"/>
                <a:gd name="T13" fmla="*/ 15 h 198"/>
                <a:gd name="T14" fmla="*/ 163 w 163"/>
                <a:gd name="T15" fmla="*/ 182 h 198"/>
                <a:gd name="T16" fmla="*/ 163 w 163"/>
                <a:gd name="T17" fmla="*/ 186 h 198"/>
                <a:gd name="T18" fmla="*/ 160 w 163"/>
                <a:gd name="T19" fmla="*/ 191 h 198"/>
                <a:gd name="T20" fmla="*/ 157 w 163"/>
                <a:gd name="T21" fmla="*/ 195 h 198"/>
                <a:gd name="T22" fmla="*/ 152 w 163"/>
                <a:gd name="T23" fmla="*/ 196 h 198"/>
                <a:gd name="T24" fmla="*/ 147 w 163"/>
                <a:gd name="T25" fmla="*/ 198 h 198"/>
                <a:gd name="T26" fmla="*/ 16 w 163"/>
                <a:gd name="T27" fmla="*/ 198 h 198"/>
                <a:gd name="T28" fmla="*/ 12 w 163"/>
                <a:gd name="T29" fmla="*/ 196 h 198"/>
                <a:gd name="T30" fmla="*/ 7 w 163"/>
                <a:gd name="T31" fmla="*/ 195 h 198"/>
                <a:gd name="T32" fmla="*/ 3 w 163"/>
                <a:gd name="T33" fmla="*/ 191 h 198"/>
                <a:gd name="T34" fmla="*/ 2 w 163"/>
                <a:gd name="T35" fmla="*/ 186 h 198"/>
                <a:gd name="T36" fmla="*/ 0 w 163"/>
                <a:gd name="T37" fmla="*/ 182 h 198"/>
                <a:gd name="T38" fmla="*/ 0 w 163"/>
                <a:gd name="T39" fmla="*/ 15 h 198"/>
                <a:gd name="T40" fmla="*/ 2 w 163"/>
                <a:gd name="T41" fmla="*/ 11 h 198"/>
                <a:gd name="T42" fmla="*/ 3 w 163"/>
                <a:gd name="T43" fmla="*/ 7 h 198"/>
                <a:gd name="T44" fmla="*/ 7 w 163"/>
                <a:gd name="T45" fmla="*/ 2 h 198"/>
                <a:gd name="T46" fmla="*/ 12 w 163"/>
                <a:gd name="T47" fmla="*/ 1 h 198"/>
                <a:gd name="T48" fmla="*/ 16 w 163"/>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98">
                  <a:moveTo>
                    <a:pt x="16" y="0"/>
                  </a:moveTo>
                  <a:lnTo>
                    <a:pt x="147" y="0"/>
                  </a:lnTo>
                  <a:lnTo>
                    <a:pt x="152" y="1"/>
                  </a:lnTo>
                  <a:lnTo>
                    <a:pt x="157" y="2"/>
                  </a:lnTo>
                  <a:lnTo>
                    <a:pt x="160" y="7"/>
                  </a:lnTo>
                  <a:lnTo>
                    <a:pt x="163" y="11"/>
                  </a:lnTo>
                  <a:lnTo>
                    <a:pt x="163" y="15"/>
                  </a:lnTo>
                  <a:lnTo>
                    <a:pt x="163" y="182"/>
                  </a:lnTo>
                  <a:lnTo>
                    <a:pt x="163" y="186"/>
                  </a:lnTo>
                  <a:lnTo>
                    <a:pt x="160" y="191"/>
                  </a:lnTo>
                  <a:lnTo>
                    <a:pt x="157" y="195"/>
                  </a:lnTo>
                  <a:lnTo>
                    <a:pt x="152" y="196"/>
                  </a:lnTo>
                  <a:lnTo>
                    <a:pt x="147" y="198"/>
                  </a:lnTo>
                  <a:lnTo>
                    <a:pt x="16" y="198"/>
                  </a:lnTo>
                  <a:lnTo>
                    <a:pt x="12" y="196"/>
                  </a:lnTo>
                  <a:lnTo>
                    <a:pt x="7" y="195"/>
                  </a:lnTo>
                  <a:lnTo>
                    <a:pt x="3" y="191"/>
                  </a:lnTo>
                  <a:lnTo>
                    <a:pt x="2" y="186"/>
                  </a:lnTo>
                  <a:lnTo>
                    <a:pt x="0" y="182"/>
                  </a:lnTo>
                  <a:lnTo>
                    <a:pt x="0" y="15"/>
                  </a:lnTo>
                  <a:lnTo>
                    <a:pt x="2" y="11"/>
                  </a:lnTo>
                  <a:lnTo>
                    <a:pt x="3" y="7"/>
                  </a:lnTo>
                  <a:lnTo>
                    <a:pt x="7" y="2"/>
                  </a:lnTo>
                  <a:lnTo>
                    <a:pt x="12" y="1"/>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69" name="Freeform 68"/>
            <p:cNvSpPr>
              <a:spLocks/>
            </p:cNvSpPr>
            <p:nvPr/>
          </p:nvSpPr>
          <p:spPr bwMode="auto">
            <a:xfrm>
              <a:off x="8221663" y="4999038"/>
              <a:ext cx="260350" cy="484188"/>
            </a:xfrm>
            <a:custGeom>
              <a:avLst/>
              <a:gdLst>
                <a:gd name="T0" fmla="*/ 17 w 164"/>
                <a:gd name="T1" fmla="*/ 0 h 305"/>
                <a:gd name="T2" fmla="*/ 148 w 164"/>
                <a:gd name="T3" fmla="*/ 0 h 305"/>
                <a:gd name="T4" fmla="*/ 152 w 164"/>
                <a:gd name="T5" fmla="*/ 2 h 305"/>
                <a:gd name="T6" fmla="*/ 157 w 164"/>
                <a:gd name="T7" fmla="*/ 3 h 305"/>
                <a:gd name="T8" fmla="*/ 161 w 164"/>
                <a:gd name="T9" fmla="*/ 7 h 305"/>
                <a:gd name="T10" fmla="*/ 162 w 164"/>
                <a:gd name="T11" fmla="*/ 12 h 305"/>
                <a:gd name="T12" fmla="*/ 164 w 164"/>
                <a:gd name="T13" fmla="*/ 16 h 305"/>
                <a:gd name="T14" fmla="*/ 164 w 164"/>
                <a:gd name="T15" fmla="*/ 289 h 305"/>
                <a:gd name="T16" fmla="*/ 162 w 164"/>
                <a:gd name="T17" fmla="*/ 293 h 305"/>
                <a:gd name="T18" fmla="*/ 161 w 164"/>
                <a:gd name="T19" fmla="*/ 298 h 305"/>
                <a:gd name="T20" fmla="*/ 157 w 164"/>
                <a:gd name="T21" fmla="*/ 302 h 305"/>
                <a:gd name="T22" fmla="*/ 152 w 164"/>
                <a:gd name="T23" fmla="*/ 303 h 305"/>
                <a:gd name="T24" fmla="*/ 148 w 164"/>
                <a:gd name="T25" fmla="*/ 305 h 305"/>
                <a:gd name="T26" fmla="*/ 17 w 164"/>
                <a:gd name="T27" fmla="*/ 305 h 305"/>
                <a:gd name="T28" fmla="*/ 12 w 164"/>
                <a:gd name="T29" fmla="*/ 303 h 305"/>
                <a:gd name="T30" fmla="*/ 7 w 164"/>
                <a:gd name="T31" fmla="*/ 302 h 305"/>
                <a:gd name="T32" fmla="*/ 4 w 164"/>
                <a:gd name="T33" fmla="*/ 298 h 305"/>
                <a:gd name="T34" fmla="*/ 1 w 164"/>
                <a:gd name="T35" fmla="*/ 293 h 305"/>
                <a:gd name="T36" fmla="*/ 0 w 164"/>
                <a:gd name="T37" fmla="*/ 289 h 305"/>
                <a:gd name="T38" fmla="*/ 0 w 164"/>
                <a:gd name="T39" fmla="*/ 16 h 305"/>
                <a:gd name="T40" fmla="*/ 1 w 164"/>
                <a:gd name="T41" fmla="*/ 12 h 305"/>
                <a:gd name="T42" fmla="*/ 4 w 164"/>
                <a:gd name="T43" fmla="*/ 7 h 305"/>
                <a:gd name="T44" fmla="*/ 7 w 164"/>
                <a:gd name="T45" fmla="*/ 3 h 305"/>
                <a:gd name="T46" fmla="*/ 12 w 164"/>
                <a:gd name="T47" fmla="*/ 2 h 305"/>
                <a:gd name="T48" fmla="*/ 17 w 164"/>
                <a:gd name="T4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305">
                  <a:moveTo>
                    <a:pt x="17" y="0"/>
                  </a:moveTo>
                  <a:lnTo>
                    <a:pt x="148" y="0"/>
                  </a:lnTo>
                  <a:lnTo>
                    <a:pt x="152" y="2"/>
                  </a:lnTo>
                  <a:lnTo>
                    <a:pt x="157" y="3"/>
                  </a:lnTo>
                  <a:lnTo>
                    <a:pt x="161" y="7"/>
                  </a:lnTo>
                  <a:lnTo>
                    <a:pt x="162" y="12"/>
                  </a:lnTo>
                  <a:lnTo>
                    <a:pt x="164" y="16"/>
                  </a:lnTo>
                  <a:lnTo>
                    <a:pt x="164" y="289"/>
                  </a:lnTo>
                  <a:lnTo>
                    <a:pt x="162" y="293"/>
                  </a:lnTo>
                  <a:lnTo>
                    <a:pt x="161" y="298"/>
                  </a:lnTo>
                  <a:lnTo>
                    <a:pt x="157" y="302"/>
                  </a:lnTo>
                  <a:lnTo>
                    <a:pt x="152" y="303"/>
                  </a:lnTo>
                  <a:lnTo>
                    <a:pt x="148" y="305"/>
                  </a:lnTo>
                  <a:lnTo>
                    <a:pt x="17" y="305"/>
                  </a:lnTo>
                  <a:lnTo>
                    <a:pt x="12" y="303"/>
                  </a:lnTo>
                  <a:lnTo>
                    <a:pt x="7" y="302"/>
                  </a:lnTo>
                  <a:lnTo>
                    <a:pt x="4" y="298"/>
                  </a:lnTo>
                  <a:lnTo>
                    <a:pt x="1" y="293"/>
                  </a:lnTo>
                  <a:lnTo>
                    <a:pt x="0" y="289"/>
                  </a:lnTo>
                  <a:lnTo>
                    <a:pt x="0" y="16"/>
                  </a:lnTo>
                  <a:lnTo>
                    <a:pt x="1" y="12"/>
                  </a:lnTo>
                  <a:lnTo>
                    <a:pt x="4" y="7"/>
                  </a:lnTo>
                  <a:lnTo>
                    <a:pt x="7" y="3"/>
                  </a:lnTo>
                  <a:lnTo>
                    <a:pt x="12" y="2"/>
                  </a:lnTo>
                  <a:lnTo>
                    <a:pt x="1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70" name="Freeform 69"/>
            <p:cNvSpPr>
              <a:spLocks/>
            </p:cNvSpPr>
            <p:nvPr/>
          </p:nvSpPr>
          <p:spPr bwMode="auto">
            <a:xfrm>
              <a:off x="8555038" y="4754563"/>
              <a:ext cx="257175" cy="728663"/>
            </a:xfrm>
            <a:custGeom>
              <a:avLst/>
              <a:gdLst>
                <a:gd name="T0" fmla="*/ 16 w 162"/>
                <a:gd name="T1" fmla="*/ 0 h 459"/>
                <a:gd name="T2" fmla="*/ 147 w 162"/>
                <a:gd name="T3" fmla="*/ 0 h 459"/>
                <a:gd name="T4" fmla="*/ 151 w 162"/>
                <a:gd name="T5" fmla="*/ 2 h 459"/>
                <a:gd name="T6" fmla="*/ 155 w 162"/>
                <a:gd name="T7" fmla="*/ 5 h 459"/>
                <a:gd name="T8" fmla="*/ 159 w 162"/>
                <a:gd name="T9" fmla="*/ 8 h 459"/>
                <a:gd name="T10" fmla="*/ 161 w 162"/>
                <a:gd name="T11" fmla="*/ 12 h 459"/>
                <a:gd name="T12" fmla="*/ 162 w 162"/>
                <a:gd name="T13" fmla="*/ 18 h 459"/>
                <a:gd name="T14" fmla="*/ 162 w 162"/>
                <a:gd name="T15" fmla="*/ 443 h 459"/>
                <a:gd name="T16" fmla="*/ 161 w 162"/>
                <a:gd name="T17" fmla="*/ 447 h 459"/>
                <a:gd name="T18" fmla="*/ 159 w 162"/>
                <a:gd name="T19" fmla="*/ 452 h 459"/>
                <a:gd name="T20" fmla="*/ 155 w 162"/>
                <a:gd name="T21" fmla="*/ 456 h 459"/>
                <a:gd name="T22" fmla="*/ 151 w 162"/>
                <a:gd name="T23" fmla="*/ 457 h 459"/>
                <a:gd name="T24" fmla="*/ 147 w 162"/>
                <a:gd name="T25" fmla="*/ 459 h 459"/>
                <a:gd name="T26" fmla="*/ 16 w 162"/>
                <a:gd name="T27" fmla="*/ 459 h 459"/>
                <a:gd name="T28" fmla="*/ 10 w 162"/>
                <a:gd name="T29" fmla="*/ 457 h 459"/>
                <a:gd name="T30" fmla="*/ 6 w 162"/>
                <a:gd name="T31" fmla="*/ 456 h 459"/>
                <a:gd name="T32" fmla="*/ 3 w 162"/>
                <a:gd name="T33" fmla="*/ 452 h 459"/>
                <a:gd name="T34" fmla="*/ 0 w 162"/>
                <a:gd name="T35" fmla="*/ 447 h 459"/>
                <a:gd name="T36" fmla="*/ 0 w 162"/>
                <a:gd name="T37" fmla="*/ 443 h 459"/>
                <a:gd name="T38" fmla="*/ 0 w 162"/>
                <a:gd name="T39" fmla="*/ 18 h 459"/>
                <a:gd name="T40" fmla="*/ 0 w 162"/>
                <a:gd name="T41" fmla="*/ 12 h 459"/>
                <a:gd name="T42" fmla="*/ 3 w 162"/>
                <a:gd name="T43" fmla="*/ 8 h 459"/>
                <a:gd name="T44" fmla="*/ 6 w 162"/>
                <a:gd name="T45" fmla="*/ 5 h 459"/>
                <a:gd name="T46" fmla="*/ 10 w 162"/>
                <a:gd name="T47" fmla="*/ 2 h 459"/>
                <a:gd name="T48" fmla="*/ 16 w 162"/>
                <a:gd name="T4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459">
                  <a:moveTo>
                    <a:pt x="16" y="0"/>
                  </a:moveTo>
                  <a:lnTo>
                    <a:pt x="147" y="0"/>
                  </a:lnTo>
                  <a:lnTo>
                    <a:pt x="151" y="2"/>
                  </a:lnTo>
                  <a:lnTo>
                    <a:pt x="155" y="5"/>
                  </a:lnTo>
                  <a:lnTo>
                    <a:pt x="159" y="8"/>
                  </a:lnTo>
                  <a:lnTo>
                    <a:pt x="161" y="12"/>
                  </a:lnTo>
                  <a:lnTo>
                    <a:pt x="162" y="18"/>
                  </a:lnTo>
                  <a:lnTo>
                    <a:pt x="162" y="443"/>
                  </a:lnTo>
                  <a:lnTo>
                    <a:pt x="161" y="447"/>
                  </a:lnTo>
                  <a:lnTo>
                    <a:pt x="159" y="452"/>
                  </a:lnTo>
                  <a:lnTo>
                    <a:pt x="155" y="456"/>
                  </a:lnTo>
                  <a:lnTo>
                    <a:pt x="151" y="457"/>
                  </a:lnTo>
                  <a:lnTo>
                    <a:pt x="147" y="459"/>
                  </a:lnTo>
                  <a:lnTo>
                    <a:pt x="16" y="459"/>
                  </a:lnTo>
                  <a:lnTo>
                    <a:pt x="10" y="457"/>
                  </a:lnTo>
                  <a:lnTo>
                    <a:pt x="6" y="456"/>
                  </a:lnTo>
                  <a:lnTo>
                    <a:pt x="3" y="452"/>
                  </a:lnTo>
                  <a:lnTo>
                    <a:pt x="0" y="447"/>
                  </a:lnTo>
                  <a:lnTo>
                    <a:pt x="0" y="443"/>
                  </a:lnTo>
                  <a:lnTo>
                    <a:pt x="0" y="18"/>
                  </a:lnTo>
                  <a:lnTo>
                    <a:pt x="0" y="12"/>
                  </a:lnTo>
                  <a:lnTo>
                    <a:pt x="3" y="8"/>
                  </a:lnTo>
                  <a:lnTo>
                    <a:pt x="6" y="5"/>
                  </a:lnTo>
                  <a:lnTo>
                    <a:pt x="10" y="2"/>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71" name="Group 70"/>
          <p:cNvGrpSpPr/>
          <p:nvPr/>
        </p:nvGrpSpPr>
        <p:grpSpPr>
          <a:xfrm>
            <a:off x="4022309" y="4170628"/>
            <a:ext cx="509843" cy="363263"/>
            <a:chOff x="6310313" y="4924425"/>
            <a:chExt cx="889000" cy="633413"/>
          </a:xfrm>
          <a:solidFill>
            <a:schemeClr val="bg1"/>
          </a:solidFill>
        </p:grpSpPr>
        <p:sp>
          <p:nvSpPr>
            <p:cNvPr id="72" name="Freeform 71"/>
            <p:cNvSpPr>
              <a:spLocks noEditPoints="1"/>
            </p:cNvSpPr>
            <p:nvPr/>
          </p:nvSpPr>
          <p:spPr bwMode="auto">
            <a:xfrm>
              <a:off x="6310313" y="4924425"/>
              <a:ext cx="889000" cy="633413"/>
            </a:xfrm>
            <a:custGeom>
              <a:avLst/>
              <a:gdLst>
                <a:gd name="T0" fmla="*/ 36 w 560"/>
                <a:gd name="T1" fmla="*/ 152 h 399"/>
                <a:gd name="T2" fmla="*/ 36 w 560"/>
                <a:gd name="T3" fmla="*/ 362 h 399"/>
                <a:gd name="T4" fmla="*/ 523 w 560"/>
                <a:gd name="T5" fmla="*/ 362 h 399"/>
                <a:gd name="T6" fmla="*/ 523 w 560"/>
                <a:gd name="T7" fmla="*/ 152 h 399"/>
                <a:gd name="T8" fmla="*/ 36 w 560"/>
                <a:gd name="T9" fmla="*/ 152 h 399"/>
                <a:gd name="T10" fmla="*/ 36 w 560"/>
                <a:gd name="T11" fmla="*/ 37 h 399"/>
                <a:gd name="T12" fmla="*/ 36 w 560"/>
                <a:gd name="T13" fmla="*/ 100 h 399"/>
                <a:gd name="T14" fmla="*/ 523 w 560"/>
                <a:gd name="T15" fmla="*/ 100 h 399"/>
                <a:gd name="T16" fmla="*/ 523 w 560"/>
                <a:gd name="T17" fmla="*/ 37 h 399"/>
                <a:gd name="T18" fmla="*/ 36 w 560"/>
                <a:gd name="T19" fmla="*/ 37 h 399"/>
                <a:gd name="T20" fmla="*/ 33 w 560"/>
                <a:gd name="T21" fmla="*/ 0 h 399"/>
                <a:gd name="T22" fmla="*/ 527 w 560"/>
                <a:gd name="T23" fmla="*/ 0 h 399"/>
                <a:gd name="T24" fmla="*/ 539 w 560"/>
                <a:gd name="T25" fmla="*/ 3 h 399"/>
                <a:gd name="T26" fmla="*/ 550 w 560"/>
                <a:gd name="T27" fmla="*/ 10 h 399"/>
                <a:gd name="T28" fmla="*/ 557 w 560"/>
                <a:gd name="T29" fmla="*/ 20 h 399"/>
                <a:gd name="T30" fmla="*/ 560 w 560"/>
                <a:gd name="T31" fmla="*/ 33 h 399"/>
                <a:gd name="T32" fmla="*/ 560 w 560"/>
                <a:gd name="T33" fmla="*/ 366 h 399"/>
                <a:gd name="T34" fmla="*/ 557 w 560"/>
                <a:gd name="T35" fmla="*/ 379 h 399"/>
                <a:gd name="T36" fmla="*/ 550 w 560"/>
                <a:gd name="T37" fmla="*/ 389 h 399"/>
                <a:gd name="T38" fmla="*/ 539 w 560"/>
                <a:gd name="T39" fmla="*/ 396 h 399"/>
                <a:gd name="T40" fmla="*/ 527 w 560"/>
                <a:gd name="T41" fmla="*/ 399 h 399"/>
                <a:gd name="T42" fmla="*/ 33 w 560"/>
                <a:gd name="T43" fmla="*/ 399 h 399"/>
                <a:gd name="T44" fmla="*/ 20 w 560"/>
                <a:gd name="T45" fmla="*/ 396 h 399"/>
                <a:gd name="T46" fmla="*/ 10 w 560"/>
                <a:gd name="T47" fmla="*/ 389 h 399"/>
                <a:gd name="T48" fmla="*/ 3 w 560"/>
                <a:gd name="T49" fmla="*/ 379 h 399"/>
                <a:gd name="T50" fmla="*/ 0 w 560"/>
                <a:gd name="T51" fmla="*/ 366 h 399"/>
                <a:gd name="T52" fmla="*/ 0 w 560"/>
                <a:gd name="T53" fmla="*/ 33 h 399"/>
                <a:gd name="T54" fmla="*/ 3 w 560"/>
                <a:gd name="T55" fmla="*/ 20 h 399"/>
                <a:gd name="T56" fmla="*/ 10 w 560"/>
                <a:gd name="T57" fmla="*/ 10 h 399"/>
                <a:gd name="T58" fmla="*/ 20 w 560"/>
                <a:gd name="T59" fmla="*/ 3 h 399"/>
                <a:gd name="T60" fmla="*/ 33 w 560"/>
                <a:gd name="T6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0" h="399">
                  <a:moveTo>
                    <a:pt x="36" y="152"/>
                  </a:moveTo>
                  <a:lnTo>
                    <a:pt x="36" y="362"/>
                  </a:lnTo>
                  <a:lnTo>
                    <a:pt x="523" y="362"/>
                  </a:lnTo>
                  <a:lnTo>
                    <a:pt x="523" y="152"/>
                  </a:lnTo>
                  <a:lnTo>
                    <a:pt x="36" y="152"/>
                  </a:lnTo>
                  <a:close/>
                  <a:moveTo>
                    <a:pt x="36" y="37"/>
                  </a:moveTo>
                  <a:lnTo>
                    <a:pt x="36" y="100"/>
                  </a:lnTo>
                  <a:lnTo>
                    <a:pt x="523" y="100"/>
                  </a:lnTo>
                  <a:lnTo>
                    <a:pt x="523" y="37"/>
                  </a:lnTo>
                  <a:lnTo>
                    <a:pt x="36" y="37"/>
                  </a:lnTo>
                  <a:close/>
                  <a:moveTo>
                    <a:pt x="33" y="0"/>
                  </a:moveTo>
                  <a:lnTo>
                    <a:pt x="527" y="0"/>
                  </a:lnTo>
                  <a:lnTo>
                    <a:pt x="539" y="3"/>
                  </a:lnTo>
                  <a:lnTo>
                    <a:pt x="550" y="10"/>
                  </a:lnTo>
                  <a:lnTo>
                    <a:pt x="557" y="20"/>
                  </a:lnTo>
                  <a:lnTo>
                    <a:pt x="560" y="33"/>
                  </a:lnTo>
                  <a:lnTo>
                    <a:pt x="560" y="366"/>
                  </a:lnTo>
                  <a:lnTo>
                    <a:pt x="557" y="379"/>
                  </a:lnTo>
                  <a:lnTo>
                    <a:pt x="550" y="389"/>
                  </a:lnTo>
                  <a:lnTo>
                    <a:pt x="539" y="396"/>
                  </a:lnTo>
                  <a:lnTo>
                    <a:pt x="527" y="399"/>
                  </a:lnTo>
                  <a:lnTo>
                    <a:pt x="33" y="399"/>
                  </a:lnTo>
                  <a:lnTo>
                    <a:pt x="20" y="396"/>
                  </a:lnTo>
                  <a:lnTo>
                    <a:pt x="10" y="389"/>
                  </a:lnTo>
                  <a:lnTo>
                    <a:pt x="3" y="379"/>
                  </a:lnTo>
                  <a:lnTo>
                    <a:pt x="0" y="366"/>
                  </a:lnTo>
                  <a:lnTo>
                    <a:pt x="0" y="33"/>
                  </a:lnTo>
                  <a:lnTo>
                    <a:pt x="3" y="20"/>
                  </a:lnTo>
                  <a:lnTo>
                    <a:pt x="10" y="10"/>
                  </a:lnTo>
                  <a:lnTo>
                    <a:pt x="20" y="3"/>
                  </a:lnTo>
                  <a:lnTo>
                    <a:pt x="3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73" name="Rectangle 72"/>
            <p:cNvSpPr>
              <a:spLocks noChangeArrowheads="1"/>
            </p:cNvSpPr>
            <p:nvPr/>
          </p:nvSpPr>
          <p:spPr bwMode="auto">
            <a:xfrm>
              <a:off x="6891338" y="5224463"/>
              <a:ext cx="173037" cy="117475"/>
            </a:xfrm>
            <a:prstGeom prst="rect">
              <a:avLst/>
            </a:prstGeom>
            <a:grp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sp>
          <p:nvSpPr>
            <p:cNvPr id="74" name="Rectangle 73"/>
            <p:cNvSpPr>
              <a:spLocks noChangeArrowheads="1"/>
            </p:cNvSpPr>
            <p:nvPr/>
          </p:nvSpPr>
          <p:spPr bwMode="auto">
            <a:xfrm>
              <a:off x="6443663" y="5224463"/>
              <a:ext cx="311150" cy="76200"/>
            </a:xfrm>
            <a:prstGeom prst="rect">
              <a:avLst/>
            </a:prstGeom>
            <a:grp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sp>
          <p:nvSpPr>
            <p:cNvPr id="75" name="Rectangle 74"/>
            <p:cNvSpPr>
              <a:spLocks noChangeArrowheads="1"/>
            </p:cNvSpPr>
            <p:nvPr/>
          </p:nvSpPr>
          <p:spPr bwMode="auto">
            <a:xfrm>
              <a:off x="6443663" y="5326063"/>
              <a:ext cx="138112" cy="74613"/>
            </a:xfrm>
            <a:prstGeom prst="rect">
              <a:avLst/>
            </a:prstGeom>
            <a:grpFill/>
            <a:ln w="0">
              <a:noFill/>
              <a:prstDash val="solid"/>
              <a:miter lim="800000"/>
              <a:headEnd/>
              <a:tailEnd/>
            </a:ln>
          </p:spPr>
          <p:txBody>
            <a:bodyPr vert="horz" wrap="square" lIns="68598" tIns="34299" rIns="68598" bIns="34299" numCol="1" anchor="t" anchorCtr="0" compatLnSpc="1">
              <a:prstTxWarp prst="textNoShape">
                <a:avLst/>
              </a:prstTxWarp>
            </a:bodyPr>
            <a:lstStyle/>
            <a:p>
              <a:endParaRPr lang="en-US"/>
            </a:p>
          </p:txBody>
        </p:sp>
      </p:grpSp>
      <p:sp>
        <p:nvSpPr>
          <p:cNvPr id="80" name="TextBox 79"/>
          <p:cNvSpPr txBox="1"/>
          <p:nvPr/>
        </p:nvSpPr>
        <p:spPr>
          <a:xfrm>
            <a:off x="1606167" y="2171973"/>
            <a:ext cx="2606804" cy="1569660"/>
          </a:xfrm>
          <a:prstGeom prst="rect">
            <a:avLst/>
          </a:prstGeom>
          <a:noFill/>
        </p:spPr>
        <p:txBody>
          <a:bodyPr wrap="none" rtlCol="0">
            <a:spAutoFit/>
          </a:bodyPr>
          <a:lstStyle/>
          <a:p>
            <a:pPr algn="r"/>
            <a:r>
              <a:rPr lang="en-US" sz="2000" b="1" kern="0" dirty="0">
                <a:latin typeface="Lato" panose="020F0502020204030203" pitchFamily="34" charset="0"/>
                <a:cs typeface="Segoe UI" panose="020B0502040204020203" pitchFamily="34" charset="0"/>
              </a:rPr>
              <a:t>2ND JOB / HOBBY</a:t>
            </a:r>
          </a:p>
          <a:p>
            <a:r>
              <a:rPr lang="en-US" sz="1400" kern="0" dirty="0">
                <a:solidFill>
                  <a:schemeClr val="accent3">
                    <a:lumMod val="75000"/>
                  </a:schemeClr>
                </a:solidFill>
                <a:latin typeface="Lato" panose="020F0502020204030203" pitchFamily="34" charset="0"/>
                <a:cs typeface="Segoe UI" panose="020B0502040204020203" pitchFamily="34" charset="0"/>
              </a:rPr>
              <a:t>Referee / Coaching</a:t>
            </a:r>
          </a:p>
          <a:p>
            <a:r>
              <a:rPr lang="en-US" sz="1400" kern="0" dirty="0">
                <a:solidFill>
                  <a:schemeClr val="accent3">
                    <a:lumMod val="75000"/>
                  </a:schemeClr>
                </a:solidFill>
                <a:latin typeface="Lato" panose="020F0502020204030203" pitchFamily="34" charset="0"/>
                <a:cs typeface="Segoe UI" panose="020B0502040204020203" pitchFamily="34" charset="0"/>
              </a:rPr>
              <a:t>Musician</a:t>
            </a:r>
          </a:p>
          <a:p>
            <a:r>
              <a:rPr lang="en-US" sz="1400" kern="0" dirty="0">
                <a:solidFill>
                  <a:schemeClr val="accent3">
                    <a:lumMod val="75000"/>
                  </a:schemeClr>
                </a:solidFill>
                <a:latin typeface="Lato" panose="020F0502020204030203" pitchFamily="34" charset="0"/>
                <a:cs typeface="Segoe UI" panose="020B0502040204020203" pitchFamily="34" charset="0"/>
              </a:rPr>
              <a:t>Side Job</a:t>
            </a:r>
          </a:p>
          <a:p>
            <a:r>
              <a:rPr lang="en-US" sz="1400" kern="0" dirty="0" err="1">
                <a:solidFill>
                  <a:schemeClr val="accent3">
                    <a:lumMod val="75000"/>
                  </a:schemeClr>
                </a:solidFill>
                <a:latin typeface="Lato" panose="020F0502020204030203" pitchFamily="34" charset="0"/>
                <a:cs typeface="Segoe UI" panose="020B0502040204020203" pitchFamily="34" charset="0"/>
              </a:rPr>
              <a:t>etc</a:t>
            </a:r>
            <a:r>
              <a:rPr lang="en-US" sz="1400" kern="0" dirty="0">
                <a:solidFill>
                  <a:schemeClr val="accent3">
                    <a:lumMod val="75000"/>
                  </a:schemeClr>
                </a:solidFill>
                <a:latin typeface="Lato" panose="020F0502020204030203" pitchFamily="34" charset="0"/>
                <a:cs typeface="Segoe UI" panose="020B0502040204020203" pitchFamily="34" charset="0"/>
              </a:rPr>
              <a:t>…</a:t>
            </a:r>
            <a:endParaRPr lang="en-US" sz="2000" b="1" kern="0" dirty="0">
              <a:latin typeface="Lato" panose="020F0502020204030203" pitchFamily="34" charset="0"/>
              <a:cs typeface="Segoe UI" panose="020B0502040204020203" pitchFamily="34" charset="0"/>
            </a:endParaRPr>
          </a:p>
          <a:p>
            <a:pPr algn="r"/>
            <a:endParaRPr lang="en-US" sz="2000" b="1" kern="0" dirty="0">
              <a:latin typeface="Lato" panose="020F0502020204030203" pitchFamily="34" charset="0"/>
              <a:cs typeface="Segoe UI" panose="020B0502040204020203" pitchFamily="34" charset="0"/>
            </a:endParaRPr>
          </a:p>
        </p:txBody>
      </p:sp>
      <p:grpSp>
        <p:nvGrpSpPr>
          <p:cNvPr id="81" name="Group 80"/>
          <p:cNvGrpSpPr/>
          <p:nvPr/>
        </p:nvGrpSpPr>
        <p:grpSpPr>
          <a:xfrm>
            <a:off x="1973982" y="3708962"/>
            <a:ext cx="1834572" cy="1797528"/>
            <a:chOff x="1171841" y="3287572"/>
            <a:chExt cx="2445458" cy="2396076"/>
          </a:xfrm>
        </p:grpSpPr>
        <p:sp>
          <p:nvSpPr>
            <p:cNvPr id="82" name="TextBox 81"/>
            <p:cNvSpPr txBox="1"/>
            <p:nvPr/>
          </p:nvSpPr>
          <p:spPr>
            <a:xfrm flipH="1">
              <a:off x="1171841" y="3837472"/>
              <a:ext cx="2445458" cy="1846176"/>
            </a:xfrm>
            <a:prstGeom prst="rect">
              <a:avLst/>
            </a:prstGeom>
            <a:noFill/>
          </p:spPr>
          <p:txBody>
            <a:bodyPr wrap="square" rtlCol="0">
              <a:sp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Alimony</a:t>
              </a:r>
            </a:p>
            <a:p>
              <a:r>
                <a:rPr lang="en-US" sz="1400" kern="0" dirty="0">
                  <a:solidFill>
                    <a:schemeClr val="accent3">
                      <a:lumMod val="75000"/>
                    </a:schemeClr>
                  </a:solidFill>
                  <a:latin typeface="Lato" panose="020F0502020204030203" pitchFamily="34" charset="0"/>
                  <a:cs typeface="Segoe UI" panose="020B0502040204020203" pitchFamily="34" charset="0"/>
                </a:rPr>
                <a:t>Child Support</a:t>
              </a:r>
            </a:p>
            <a:p>
              <a:r>
                <a:rPr lang="en-US" sz="1400" kern="0" dirty="0">
                  <a:solidFill>
                    <a:schemeClr val="accent3">
                      <a:lumMod val="75000"/>
                    </a:schemeClr>
                  </a:solidFill>
                  <a:latin typeface="Lato" panose="020F0502020204030203" pitchFamily="34" charset="0"/>
                  <a:cs typeface="Segoe UI" panose="020B0502040204020203" pitchFamily="34" charset="0"/>
                </a:rPr>
                <a:t>HSA</a:t>
              </a:r>
            </a:p>
            <a:p>
              <a:r>
                <a:rPr lang="en-US" sz="1400" kern="0" dirty="0">
                  <a:solidFill>
                    <a:schemeClr val="accent3">
                      <a:lumMod val="75000"/>
                    </a:schemeClr>
                  </a:solidFill>
                  <a:latin typeface="Lato" panose="020F0502020204030203" pitchFamily="34" charset="0"/>
                  <a:cs typeface="Segoe UI" panose="020B0502040204020203" pitchFamily="34" charset="0"/>
                </a:rPr>
                <a:t>Inheritance</a:t>
              </a:r>
            </a:p>
            <a:p>
              <a:r>
                <a:rPr lang="en-US" sz="1400" kern="0" dirty="0">
                  <a:solidFill>
                    <a:schemeClr val="accent3">
                      <a:lumMod val="75000"/>
                    </a:schemeClr>
                  </a:solidFill>
                  <a:latin typeface="Lato" panose="020F0502020204030203" pitchFamily="34" charset="0"/>
                  <a:cs typeface="Segoe UI" panose="020B0502040204020203" pitchFamily="34" charset="0"/>
                </a:rPr>
                <a:t>Interest/Dividends</a:t>
              </a:r>
            </a:p>
            <a:p>
              <a:r>
                <a:rPr lang="en-US" sz="1400" kern="0" dirty="0">
                  <a:solidFill>
                    <a:schemeClr val="accent3">
                      <a:lumMod val="75000"/>
                    </a:schemeClr>
                  </a:solidFill>
                  <a:latin typeface="Lato" panose="020F0502020204030203" pitchFamily="34" charset="0"/>
                  <a:cs typeface="Segoe UI" panose="020B0502040204020203" pitchFamily="34" charset="0"/>
                </a:rPr>
                <a:t>Rental Income</a:t>
              </a:r>
            </a:p>
          </p:txBody>
        </p:sp>
        <p:sp>
          <p:nvSpPr>
            <p:cNvPr id="83" name="TextBox 82"/>
            <p:cNvSpPr txBox="1"/>
            <p:nvPr/>
          </p:nvSpPr>
          <p:spPr>
            <a:xfrm>
              <a:off x="1171841" y="3287572"/>
              <a:ext cx="1402156" cy="533340"/>
            </a:xfrm>
            <a:prstGeom prst="rect">
              <a:avLst/>
            </a:prstGeom>
            <a:noFill/>
          </p:spPr>
          <p:txBody>
            <a:bodyPr wrap="none" rtlCol="0">
              <a:spAutoFit/>
            </a:bodyPr>
            <a:lstStyle/>
            <a:p>
              <a:pPr algn="r"/>
              <a:r>
                <a:rPr lang="en-US" sz="2000" b="1" kern="0" dirty="0">
                  <a:latin typeface="Lato" panose="020F0502020204030203" pitchFamily="34" charset="0"/>
                  <a:cs typeface="Segoe UI" panose="020B0502040204020203" pitchFamily="34" charset="0"/>
                </a:rPr>
                <a:t>OTHER</a:t>
              </a:r>
            </a:p>
          </p:txBody>
        </p:sp>
      </p:grpSp>
      <p:grpSp>
        <p:nvGrpSpPr>
          <p:cNvPr id="84" name="Group 83"/>
          <p:cNvGrpSpPr/>
          <p:nvPr/>
        </p:nvGrpSpPr>
        <p:grpSpPr>
          <a:xfrm>
            <a:off x="7544411" y="1405478"/>
            <a:ext cx="2401619" cy="1313915"/>
            <a:chOff x="997689" y="3337554"/>
            <a:chExt cx="3201325" cy="1751429"/>
          </a:xfrm>
        </p:grpSpPr>
        <p:sp>
          <p:nvSpPr>
            <p:cNvPr id="85" name="TextBox 84"/>
            <p:cNvSpPr txBox="1"/>
            <p:nvPr/>
          </p:nvSpPr>
          <p:spPr>
            <a:xfrm flipH="1">
              <a:off x="1093844" y="3817173"/>
              <a:ext cx="2765256" cy="1271810"/>
            </a:xfrm>
            <a:prstGeom prst="rect">
              <a:avLst/>
            </a:prstGeom>
            <a:noFill/>
          </p:spPr>
          <p:txBody>
            <a:bodyPr wrap="square" rtlCol="0">
              <a:sp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You decide when to turn it on…62, 65, 67, 70</a:t>
              </a:r>
            </a:p>
            <a:p>
              <a:r>
                <a:rPr lang="en-US" sz="1200" dirty="0">
                  <a:solidFill>
                    <a:schemeClr val="accent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www.ssa.gov</a:t>
              </a:r>
              <a:endParaRPr lang="en-US" sz="1200" dirty="0">
                <a:solidFill>
                  <a:schemeClr val="accent3"/>
                </a:solidFill>
                <a:latin typeface="Arial" panose="020B0604020202020204" pitchFamily="34" charset="0"/>
                <a:cs typeface="Arial" panose="020B0604020202020204" pitchFamily="34" charset="0"/>
              </a:endParaRPr>
            </a:p>
            <a:p>
              <a:endParaRPr lang="en-US" sz="1400" kern="0" dirty="0">
                <a:solidFill>
                  <a:schemeClr val="accent3">
                    <a:lumMod val="75000"/>
                  </a:schemeClr>
                </a:solidFill>
                <a:latin typeface="Lato" panose="020F0502020204030203" pitchFamily="34" charset="0"/>
                <a:cs typeface="Segoe UI" panose="020B0502040204020203" pitchFamily="34" charset="0"/>
              </a:endParaRPr>
            </a:p>
          </p:txBody>
        </p:sp>
        <p:sp>
          <p:nvSpPr>
            <p:cNvPr id="86" name="TextBox 85"/>
            <p:cNvSpPr txBox="1"/>
            <p:nvPr/>
          </p:nvSpPr>
          <p:spPr>
            <a:xfrm>
              <a:off x="997689" y="3337554"/>
              <a:ext cx="3201325" cy="820523"/>
            </a:xfrm>
            <a:prstGeom prst="rect">
              <a:avLst/>
            </a:prstGeom>
            <a:noFill/>
          </p:spPr>
          <p:txBody>
            <a:bodyPr wrap="none" rtlCol="0">
              <a:spAutoFit/>
            </a:bodyPr>
            <a:lstStyle/>
            <a:p>
              <a:pPr algn="r"/>
              <a:r>
                <a:rPr lang="en-US" sz="2000" b="1" kern="0" dirty="0">
                  <a:latin typeface="Lato" panose="020F0502020204030203" pitchFamily="34" charset="0"/>
                  <a:cs typeface="Segoe UI" panose="020B0502040204020203" pitchFamily="34" charset="0"/>
                </a:rPr>
                <a:t>SOCIAL SECURITY</a:t>
              </a:r>
            </a:p>
            <a:p>
              <a:endParaRPr lang="en-US" sz="1400" kern="0" dirty="0">
                <a:solidFill>
                  <a:schemeClr val="accent3">
                    <a:lumMod val="75000"/>
                  </a:schemeClr>
                </a:solidFill>
                <a:latin typeface="Lato" panose="020F0502020204030203" pitchFamily="34" charset="0"/>
                <a:cs typeface="Segoe UI" panose="020B0502040204020203" pitchFamily="34" charset="0"/>
              </a:endParaRPr>
            </a:p>
          </p:txBody>
        </p:sp>
      </p:grpSp>
      <p:grpSp>
        <p:nvGrpSpPr>
          <p:cNvPr id="87" name="Group 86"/>
          <p:cNvGrpSpPr/>
          <p:nvPr/>
        </p:nvGrpSpPr>
        <p:grpSpPr>
          <a:xfrm>
            <a:off x="8285172" y="4041449"/>
            <a:ext cx="2464784" cy="1795451"/>
            <a:chOff x="1070505" y="3339985"/>
            <a:chExt cx="2468798" cy="2393313"/>
          </a:xfrm>
        </p:grpSpPr>
        <p:sp>
          <p:nvSpPr>
            <p:cNvPr id="88" name="TextBox 87"/>
            <p:cNvSpPr txBox="1"/>
            <p:nvPr/>
          </p:nvSpPr>
          <p:spPr>
            <a:xfrm flipH="1">
              <a:off x="1093844" y="3887117"/>
              <a:ext cx="2445459" cy="1846181"/>
            </a:xfrm>
            <a:prstGeom prst="rect">
              <a:avLst/>
            </a:prstGeom>
            <a:noFill/>
          </p:spPr>
          <p:txBody>
            <a:bodyPr wrap="square" rtlCol="0">
              <a:sp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401(k) / 403(b) / 457</a:t>
              </a:r>
            </a:p>
            <a:p>
              <a:r>
                <a:rPr lang="en-US" sz="1400" kern="0" dirty="0">
                  <a:solidFill>
                    <a:schemeClr val="accent3">
                      <a:lumMod val="75000"/>
                    </a:schemeClr>
                  </a:solidFill>
                  <a:latin typeface="Lato" panose="020F0502020204030203" pitchFamily="34" charset="0"/>
                  <a:cs typeface="Segoe UI" panose="020B0502040204020203" pitchFamily="34" charset="0"/>
                </a:rPr>
                <a:t>Profit Sharing</a:t>
              </a:r>
            </a:p>
            <a:p>
              <a:r>
                <a:rPr lang="en-US" sz="1400" kern="0" dirty="0">
                  <a:solidFill>
                    <a:schemeClr val="accent3">
                      <a:lumMod val="75000"/>
                    </a:schemeClr>
                  </a:solidFill>
                  <a:latin typeface="Lato" panose="020F0502020204030203" pitchFamily="34" charset="0"/>
                  <a:cs typeface="Segoe UI" panose="020B0502040204020203" pitchFamily="34" charset="0"/>
                </a:rPr>
                <a:t>SIMPLE / SEP</a:t>
              </a:r>
            </a:p>
            <a:p>
              <a:r>
                <a:rPr lang="en-US" sz="1400" kern="0" dirty="0">
                  <a:solidFill>
                    <a:schemeClr val="accent3">
                      <a:lumMod val="75000"/>
                    </a:schemeClr>
                  </a:solidFill>
                  <a:latin typeface="Lato" panose="020F0502020204030203" pitchFamily="34" charset="0"/>
                  <a:cs typeface="Segoe UI" panose="020B0502040204020203" pitchFamily="34" charset="0"/>
                </a:rPr>
                <a:t>IRA</a:t>
              </a:r>
            </a:p>
            <a:p>
              <a:r>
                <a:rPr lang="en-US" sz="1400" kern="0" dirty="0">
                  <a:solidFill>
                    <a:schemeClr val="accent3">
                      <a:lumMod val="75000"/>
                    </a:schemeClr>
                  </a:solidFill>
                  <a:latin typeface="Lato" panose="020F0502020204030203" pitchFamily="34" charset="0"/>
                  <a:cs typeface="Segoe UI" panose="020B0502040204020203" pitchFamily="34" charset="0"/>
                </a:rPr>
                <a:t>Roth IRA</a:t>
              </a:r>
            </a:p>
            <a:p>
              <a:r>
                <a:rPr lang="en-US" sz="1400" kern="0" dirty="0" err="1">
                  <a:solidFill>
                    <a:schemeClr val="accent3">
                      <a:lumMod val="75000"/>
                    </a:schemeClr>
                  </a:solidFill>
                  <a:latin typeface="Lato" panose="020F0502020204030203" pitchFamily="34" charset="0"/>
                  <a:cs typeface="Segoe UI" panose="020B0502040204020203" pitchFamily="34" charset="0"/>
                </a:rPr>
                <a:t>etc</a:t>
              </a:r>
              <a:r>
                <a:rPr lang="en-US" sz="1400" kern="0" dirty="0">
                  <a:solidFill>
                    <a:schemeClr val="accent3">
                      <a:lumMod val="75000"/>
                    </a:schemeClr>
                  </a:solidFill>
                  <a:latin typeface="Lato" panose="020F0502020204030203" pitchFamily="34" charset="0"/>
                  <a:cs typeface="Segoe UI" panose="020B0502040204020203" pitchFamily="34" charset="0"/>
                </a:rPr>
                <a:t>…</a:t>
              </a:r>
            </a:p>
          </p:txBody>
        </p:sp>
        <p:sp>
          <p:nvSpPr>
            <p:cNvPr id="89" name="TextBox 88"/>
            <p:cNvSpPr txBox="1"/>
            <p:nvPr/>
          </p:nvSpPr>
          <p:spPr>
            <a:xfrm>
              <a:off x="1070505" y="3339985"/>
              <a:ext cx="1784158" cy="533341"/>
            </a:xfrm>
            <a:prstGeom prst="rect">
              <a:avLst/>
            </a:prstGeom>
            <a:noFill/>
          </p:spPr>
          <p:txBody>
            <a:bodyPr wrap="none" rtlCol="0">
              <a:spAutoFit/>
            </a:bodyPr>
            <a:lstStyle/>
            <a:p>
              <a:r>
                <a:rPr lang="en-US" sz="2000" b="1" kern="0" dirty="0">
                  <a:latin typeface="Lato" panose="020F0502020204030203" pitchFamily="34" charset="0"/>
                  <a:cs typeface="Segoe UI" panose="020B0502040204020203" pitchFamily="34" charset="0"/>
                </a:rPr>
                <a:t>RETIREMENT</a:t>
              </a:r>
            </a:p>
          </p:txBody>
        </p:sp>
      </p:grpSp>
      <p:grpSp>
        <p:nvGrpSpPr>
          <p:cNvPr id="90" name="Group 89"/>
          <p:cNvGrpSpPr/>
          <p:nvPr/>
        </p:nvGrpSpPr>
        <p:grpSpPr>
          <a:xfrm>
            <a:off x="7723192" y="2694671"/>
            <a:ext cx="2055879" cy="1132786"/>
            <a:chOff x="1057695" y="3361757"/>
            <a:chExt cx="2481608" cy="1509985"/>
          </a:xfrm>
        </p:grpSpPr>
        <p:sp>
          <p:nvSpPr>
            <p:cNvPr id="91" name="TextBox 90"/>
            <p:cNvSpPr txBox="1"/>
            <p:nvPr/>
          </p:nvSpPr>
          <p:spPr>
            <a:xfrm flipH="1">
              <a:off x="1093843" y="3887115"/>
              <a:ext cx="2445460" cy="984627"/>
            </a:xfrm>
            <a:prstGeom prst="rect">
              <a:avLst/>
            </a:prstGeom>
            <a:noFill/>
          </p:spPr>
          <p:txBody>
            <a:bodyPr wrap="square" rtlCol="0">
              <a:spAutoFit/>
            </a:bodyPr>
            <a:lstStyle/>
            <a:p>
              <a:r>
                <a:rPr lang="en-US" sz="1400" kern="0" dirty="0">
                  <a:solidFill>
                    <a:schemeClr val="accent3">
                      <a:lumMod val="75000"/>
                    </a:schemeClr>
                  </a:solidFill>
                  <a:latin typeface="Lato" panose="020F0502020204030203" pitchFamily="34" charset="0"/>
                  <a:cs typeface="Segoe UI" panose="020B0502040204020203" pitchFamily="34" charset="0"/>
                </a:rPr>
                <a:t>Fulltime Employment</a:t>
              </a:r>
            </a:p>
            <a:p>
              <a:r>
                <a:rPr lang="en-US" sz="1400" kern="0" dirty="0">
                  <a:solidFill>
                    <a:schemeClr val="accent3">
                      <a:lumMod val="75000"/>
                    </a:schemeClr>
                  </a:solidFill>
                  <a:latin typeface="Lato" panose="020F0502020204030203" pitchFamily="34" charset="0"/>
                  <a:cs typeface="Segoe UI" panose="020B0502040204020203" pitchFamily="34" charset="0"/>
                </a:rPr>
                <a:t>Part-time Employment</a:t>
              </a:r>
            </a:p>
            <a:p>
              <a:r>
                <a:rPr lang="en-US" sz="1400" kern="0" dirty="0">
                  <a:solidFill>
                    <a:schemeClr val="accent3">
                      <a:lumMod val="75000"/>
                    </a:schemeClr>
                  </a:solidFill>
                  <a:latin typeface="Lato" panose="020F0502020204030203" pitchFamily="34" charset="0"/>
                  <a:cs typeface="Segoe UI" panose="020B0502040204020203" pitchFamily="34" charset="0"/>
                </a:rPr>
                <a:t>Self-Employment</a:t>
              </a:r>
            </a:p>
          </p:txBody>
        </p:sp>
        <p:sp>
          <p:nvSpPr>
            <p:cNvPr id="92" name="TextBox 91"/>
            <p:cNvSpPr txBox="1"/>
            <p:nvPr/>
          </p:nvSpPr>
          <p:spPr>
            <a:xfrm>
              <a:off x="1057695" y="3361757"/>
              <a:ext cx="1883095" cy="533340"/>
            </a:xfrm>
            <a:prstGeom prst="rect">
              <a:avLst/>
            </a:prstGeom>
            <a:noFill/>
          </p:spPr>
          <p:txBody>
            <a:bodyPr wrap="none" rtlCol="0">
              <a:spAutoFit/>
            </a:bodyPr>
            <a:lstStyle/>
            <a:p>
              <a:pPr algn="r"/>
              <a:r>
                <a:rPr lang="en-US" sz="2000" b="1" kern="0" dirty="0">
                  <a:latin typeface="Lato" panose="020F0502020204030203" pitchFamily="34" charset="0"/>
                  <a:cs typeface="Segoe UI" panose="020B0502040204020203" pitchFamily="34" charset="0"/>
                </a:rPr>
                <a:t>PAYCHECK</a:t>
              </a:r>
            </a:p>
          </p:txBody>
        </p:sp>
      </p:grpSp>
      <p:grpSp>
        <p:nvGrpSpPr>
          <p:cNvPr id="50" name="Group 49"/>
          <p:cNvGrpSpPr/>
          <p:nvPr/>
        </p:nvGrpSpPr>
        <p:grpSpPr>
          <a:xfrm>
            <a:off x="6742180" y="1948160"/>
            <a:ext cx="360251" cy="361533"/>
            <a:chOff x="6249988" y="3095625"/>
            <a:chExt cx="892175" cy="895350"/>
          </a:xfrm>
          <a:solidFill>
            <a:schemeClr val="bg1"/>
          </a:solidFill>
        </p:grpSpPr>
        <p:sp>
          <p:nvSpPr>
            <p:cNvPr id="52" name="Freeform 51"/>
            <p:cNvSpPr>
              <a:spLocks/>
            </p:cNvSpPr>
            <p:nvPr/>
          </p:nvSpPr>
          <p:spPr bwMode="auto">
            <a:xfrm>
              <a:off x="6754813" y="3095625"/>
              <a:ext cx="387350" cy="401638"/>
            </a:xfrm>
            <a:custGeom>
              <a:avLst/>
              <a:gdLst>
                <a:gd name="T0" fmla="*/ 72 w 244"/>
                <a:gd name="T1" fmla="*/ 0 h 253"/>
                <a:gd name="T2" fmla="*/ 112 w 244"/>
                <a:gd name="T3" fmla="*/ 18 h 253"/>
                <a:gd name="T4" fmla="*/ 149 w 244"/>
                <a:gd name="T5" fmla="*/ 39 h 253"/>
                <a:gd name="T6" fmla="*/ 181 w 244"/>
                <a:gd name="T7" fmla="*/ 68 h 253"/>
                <a:gd name="T8" fmla="*/ 208 w 244"/>
                <a:gd name="T9" fmla="*/ 101 h 253"/>
                <a:gd name="T10" fmla="*/ 230 w 244"/>
                <a:gd name="T11" fmla="*/ 140 h 253"/>
                <a:gd name="T12" fmla="*/ 244 w 244"/>
                <a:gd name="T13" fmla="*/ 180 h 253"/>
                <a:gd name="T14" fmla="*/ 0 w 244"/>
                <a:gd name="T15" fmla="*/ 253 h 253"/>
                <a:gd name="T16" fmla="*/ 72 w 244"/>
                <a:gd name="T1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53">
                  <a:moveTo>
                    <a:pt x="72" y="0"/>
                  </a:moveTo>
                  <a:lnTo>
                    <a:pt x="112" y="18"/>
                  </a:lnTo>
                  <a:lnTo>
                    <a:pt x="149" y="39"/>
                  </a:lnTo>
                  <a:lnTo>
                    <a:pt x="181" y="68"/>
                  </a:lnTo>
                  <a:lnTo>
                    <a:pt x="208" y="101"/>
                  </a:lnTo>
                  <a:lnTo>
                    <a:pt x="230" y="140"/>
                  </a:lnTo>
                  <a:lnTo>
                    <a:pt x="244" y="180"/>
                  </a:lnTo>
                  <a:lnTo>
                    <a:pt x="0" y="253"/>
                  </a:lnTo>
                  <a:lnTo>
                    <a:pt x="7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3" name="Freeform 52"/>
            <p:cNvSpPr>
              <a:spLocks/>
            </p:cNvSpPr>
            <p:nvPr/>
          </p:nvSpPr>
          <p:spPr bwMode="auto">
            <a:xfrm>
              <a:off x="6249988" y="3187700"/>
              <a:ext cx="806450" cy="803275"/>
            </a:xfrm>
            <a:custGeom>
              <a:avLst/>
              <a:gdLst>
                <a:gd name="T0" fmla="*/ 255 w 508"/>
                <a:gd name="T1" fmla="*/ 0 h 506"/>
                <a:gd name="T2" fmla="*/ 291 w 508"/>
                <a:gd name="T3" fmla="*/ 3 h 506"/>
                <a:gd name="T4" fmla="*/ 327 w 508"/>
                <a:gd name="T5" fmla="*/ 10 h 506"/>
                <a:gd name="T6" fmla="*/ 255 w 508"/>
                <a:gd name="T7" fmla="*/ 263 h 506"/>
                <a:gd name="T8" fmla="*/ 499 w 508"/>
                <a:gd name="T9" fmla="*/ 190 h 506"/>
                <a:gd name="T10" fmla="*/ 505 w 508"/>
                <a:gd name="T11" fmla="*/ 221 h 506"/>
                <a:gd name="T12" fmla="*/ 508 w 508"/>
                <a:gd name="T13" fmla="*/ 253 h 506"/>
                <a:gd name="T14" fmla="*/ 503 w 508"/>
                <a:gd name="T15" fmla="*/ 299 h 506"/>
                <a:gd name="T16" fmla="*/ 492 w 508"/>
                <a:gd name="T17" fmla="*/ 342 h 506"/>
                <a:gd name="T18" fmla="*/ 473 w 508"/>
                <a:gd name="T19" fmla="*/ 381 h 506"/>
                <a:gd name="T20" fmla="*/ 447 w 508"/>
                <a:gd name="T21" fmla="*/ 417 h 506"/>
                <a:gd name="T22" fmla="*/ 417 w 508"/>
                <a:gd name="T23" fmla="*/ 447 h 506"/>
                <a:gd name="T24" fmla="*/ 383 w 508"/>
                <a:gd name="T25" fmla="*/ 471 h 506"/>
                <a:gd name="T26" fmla="*/ 342 w 508"/>
                <a:gd name="T27" fmla="*/ 490 h 506"/>
                <a:gd name="T28" fmla="*/ 299 w 508"/>
                <a:gd name="T29" fmla="*/ 502 h 506"/>
                <a:gd name="T30" fmla="*/ 255 w 508"/>
                <a:gd name="T31" fmla="*/ 506 h 506"/>
                <a:gd name="T32" fmla="*/ 209 w 508"/>
                <a:gd name="T33" fmla="*/ 502 h 506"/>
                <a:gd name="T34" fmla="*/ 166 w 508"/>
                <a:gd name="T35" fmla="*/ 490 h 506"/>
                <a:gd name="T36" fmla="*/ 127 w 508"/>
                <a:gd name="T37" fmla="*/ 471 h 506"/>
                <a:gd name="T38" fmla="*/ 91 w 508"/>
                <a:gd name="T39" fmla="*/ 447 h 506"/>
                <a:gd name="T40" fmla="*/ 61 w 508"/>
                <a:gd name="T41" fmla="*/ 417 h 506"/>
                <a:gd name="T42" fmla="*/ 36 w 508"/>
                <a:gd name="T43" fmla="*/ 381 h 506"/>
                <a:gd name="T44" fmla="*/ 18 w 508"/>
                <a:gd name="T45" fmla="*/ 342 h 506"/>
                <a:gd name="T46" fmla="*/ 5 w 508"/>
                <a:gd name="T47" fmla="*/ 299 h 506"/>
                <a:gd name="T48" fmla="*/ 0 w 508"/>
                <a:gd name="T49" fmla="*/ 253 h 506"/>
                <a:gd name="T50" fmla="*/ 5 w 508"/>
                <a:gd name="T51" fmla="*/ 207 h 506"/>
                <a:gd name="T52" fmla="*/ 18 w 508"/>
                <a:gd name="T53" fmla="*/ 165 h 506"/>
                <a:gd name="T54" fmla="*/ 36 w 508"/>
                <a:gd name="T55" fmla="*/ 125 h 506"/>
                <a:gd name="T56" fmla="*/ 61 w 508"/>
                <a:gd name="T57" fmla="*/ 91 h 506"/>
                <a:gd name="T58" fmla="*/ 91 w 508"/>
                <a:gd name="T59" fmla="*/ 59 h 506"/>
                <a:gd name="T60" fmla="*/ 127 w 508"/>
                <a:gd name="T61" fmla="*/ 34 h 506"/>
                <a:gd name="T62" fmla="*/ 166 w 508"/>
                <a:gd name="T63" fmla="*/ 16 h 506"/>
                <a:gd name="T64" fmla="*/ 209 w 508"/>
                <a:gd name="T65" fmla="*/ 4 h 506"/>
                <a:gd name="T66" fmla="*/ 255 w 508"/>
                <a:gd name="T6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8" h="506">
                  <a:moveTo>
                    <a:pt x="255" y="0"/>
                  </a:moveTo>
                  <a:lnTo>
                    <a:pt x="291" y="3"/>
                  </a:lnTo>
                  <a:lnTo>
                    <a:pt x="327" y="10"/>
                  </a:lnTo>
                  <a:lnTo>
                    <a:pt x="255" y="263"/>
                  </a:lnTo>
                  <a:lnTo>
                    <a:pt x="499" y="190"/>
                  </a:lnTo>
                  <a:lnTo>
                    <a:pt x="505" y="221"/>
                  </a:lnTo>
                  <a:lnTo>
                    <a:pt x="508" y="253"/>
                  </a:lnTo>
                  <a:lnTo>
                    <a:pt x="503" y="299"/>
                  </a:lnTo>
                  <a:lnTo>
                    <a:pt x="492" y="342"/>
                  </a:lnTo>
                  <a:lnTo>
                    <a:pt x="473" y="381"/>
                  </a:lnTo>
                  <a:lnTo>
                    <a:pt x="447" y="417"/>
                  </a:lnTo>
                  <a:lnTo>
                    <a:pt x="417" y="447"/>
                  </a:lnTo>
                  <a:lnTo>
                    <a:pt x="383" y="471"/>
                  </a:lnTo>
                  <a:lnTo>
                    <a:pt x="342" y="490"/>
                  </a:lnTo>
                  <a:lnTo>
                    <a:pt x="299" y="502"/>
                  </a:lnTo>
                  <a:lnTo>
                    <a:pt x="255" y="506"/>
                  </a:lnTo>
                  <a:lnTo>
                    <a:pt x="209" y="502"/>
                  </a:lnTo>
                  <a:lnTo>
                    <a:pt x="166" y="490"/>
                  </a:lnTo>
                  <a:lnTo>
                    <a:pt x="127" y="471"/>
                  </a:lnTo>
                  <a:lnTo>
                    <a:pt x="91" y="447"/>
                  </a:lnTo>
                  <a:lnTo>
                    <a:pt x="61" y="417"/>
                  </a:lnTo>
                  <a:lnTo>
                    <a:pt x="36" y="381"/>
                  </a:lnTo>
                  <a:lnTo>
                    <a:pt x="18" y="342"/>
                  </a:lnTo>
                  <a:lnTo>
                    <a:pt x="5" y="299"/>
                  </a:lnTo>
                  <a:lnTo>
                    <a:pt x="0" y="253"/>
                  </a:lnTo>
                  <a:lnTo>
                    <a:pt x="5" y="207"/>
                  </a:lnTo>
                  <a:lnTo>
                    <a:pt x="18" y="165"/>
                  </a:lnTo>
                  <a:lnTo>
                    <a:pt x="36" y="125"/>
                  </a:lnTo>
                  <a:lnTo>
                    <a:pt x="61" y="91"/>
                  </a:lnTo>
                  <a:lnTo>
                    <a:pt x="91" y="59"/>
                  </a:lnTo>
                  <a:lnTo>
                    <a:pt x="127" y="34"/>
                  </a:lnTo>
                  <a:lnTo>
                    <a:pt x="166" y="16"/>
                  </a:lnTo>
                  <a:lnTo>
                    <a:pt x="209" y="4"/>
                  </a:lnTo>
                  <a:lnTo>
                    <a:pt x="25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grpSp>
        <p:nvGrpSpPr>
          <p:cNvPr id="54" name="Group 53"/>
          <p:cNvGrpSpPr/>
          <p:nvPr/>
        </p:nvGrpSpPr>
        <p:grpSpPr>
          <a:xfrm>
            <a:off x="7079116" y="3225193"/>
            <a:ext cx="378840" cy="339738"/>
            <a:chOff x="2941638" y="1590675"/>
            <a:chExt cx="938212" cy="841375"/>
          </a:xfrm>
          <a:solidFill>
            <a:schemeClr val="bg1"/>
          </a:solidFill>
        </p:grpSpPr>
        <p:sp>
          <p:nvSpPr>
            <p:cNvPr id="55" name="Freeform 54"/>
            <p:cNvSpPr>
              <a:spLocks/>
            </p:cNvSpPr>
            <p:nvPr/>
          </p:nvSpPr>
          <p:spPr bwMode="auto">
            <a:xfrm>
              <a:off x="3254375" y="1908175"/>
              <a:ext cx="239712" cy="320675"/>
            </a:xfrm>
            <a:custGeom>
              <a:avLst/>
              <a:gdLst>
                <a:gd name="T0" fmla="*/ 0 w 151"/>
                <a:gd name="T1" fmla="*/ 0 h 202"/>
                <a:gd name="T2" fmla="*/ 23 w 151"/>
                <a:gd name="T3" fmla="*/ 3 h 202"/>
                <a:gd name="T4" fmla="*/ 46 w 151"/>
                <a:gd name="T5" fmla="*/ 7 h 202"/>
                <a:gd name="T6" fmla="*/ 46 w 151"/>
                <a:gd name="T7" fmla="*/ 14 h 202"/>
                <a:gd name="T8" fmla="*/ 49 w 151"/>
                <a:gd name="T9" fmla="*/ 46 h 202"/>
                <a:gd name="T10" fmla="*/ 59 w 151"/>
                <a:gd name="T11" fmla="*/ 76 h 202"/>
                <a:gd name="T12" fmla="*/ 75 w 151"/>
                <a:gd name="T13" fmla="*/ 103 h 202"/>
                <a:gd name="T14" fmla="*/ 96 w 151"/>
                <a:gd name="T15" fmla="*/ 126 h 202"/>
                <a:gd name="T16" fmla="*/ 121 w 151"/>
                <a:gd name="T17" fmla="*/ 145 h 202"/>
                <a:gd name="T18" fmla="*/ 151 w 151"/>
                <a:gd name="T19" fmla="*/ 156 h 202"/>
                <a:gd name="T20" fmla="*/ 148 w 151"/>
                <a:gd name="T21" fmla="*/ 181 h 202"/>
                <a:gd name="T22" fmla="*/ 141 w 151"/>
                <a:gd name="T23" fmla="*/ 202 h 202"/>
                <a:gd name="T24" fmla="*/ 108 w 151"/>
                <a:gd name="T25" fmla="*/ 189 h 202"/>
                <a:gd name="T26" fmla="*/ 78 w 151"/>
                <a:gd name="T27" fmla="*/ 171 h 202"/>
                <a:gd name="T28" fmla="*/ 52 w 151"/>
                <a:gd name="T29" fmla="*/ 146 h 202"/>
                <a:gd name="T30" fmla="*/ 30 w 151"/>
                <a:gd name="T31" fmla="*/ 118 h 202"/>
                <a:gd name="T32" fmla="*/ 13 w 151"/>
                <a:gd name="T33" fmla="*/ 86 h 202"/>
                <a:gd name="T34" fmla="*/ 3 w 151"/>
                <a:gd name="T35" fmla="*/ 51 h 202"/>
                <a:gd name="T36" fmla="*/ 0 w 151"/>
                <a:gd name="T37" fmla="*/ 14 h 202"/>
                <a:gd name="T38" fmla="*/ 0 w 151"/>
                <a:gd name="T3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202">
                  <a:moveTo>
                    <a:pt x="0" y="0"/>
                  </a:moveTo>
                  <a:lnTo>
                    <a:pt x="23" y="3"/>
                  </a:lnTo>
                  <a:lnTo>
                    <a:pt x="46" y="7"/>
                  </a:lnTo>
                  <a:lnTo>
                    <a:pt x="46" y="14"/>
                  </a:lnTo>
                  <a:lnTo>
                    <a:pt x="49" y="46"/>
                  </a:lnTo>
                  <a:lnTo>
                    <a:pt x="59" y="76"/>
                  </a:lnTo>
                  <a:lnTo>
                    <a:pt x="75" y="103"/>
                  </a:lnTo>
                  <a:lnTo>
                    <a:pt x="96" y="126"/>
                  </a:lnTo>
                  <a:lnTo>
                    <a:pt x="121" y="145"/>
                  </a:lnTo>
                  <a:lnTo>
                    <a:pt x="151" y="156"/>
                  </a:lnTo>
                  <a:lnTo>
                    <a:pt x="148" y="181"/>
                  </a:lnTo>
                  <a:lnTo>
                    <a:pt x="141" y="202"/>
                  </a:lnTo>
                  <a:lnTo>
                    <a:pt x="108" y="189"/>
                  </a:lnTo>
                  <a:lnTo>
                    <a:pt x="78" y="171"/>
                  </a:lnTo>
                  <a:lnTo>
                    <a:pt x="52" y="146"/>
                  </a:lnTo>
                  <a:lnTo>
                    <a:pt x="30" y="118"/>
                  </a:lnTo>
                  <a:lnTo>
                    <a:pt x="13" y="86"/>
                  </a:lnTo>
                  <a:lnTo>
                    <a:pt x="3" y="51"/>
                  </a:lnTo>
                  <a:lnTo>
                    <a:pt x="0" y="14"/>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7" name="Freeform 56"/>
            <p:cNvSpPr>
              <a:spLocks noEditPoints="1"/>
            </p:cNvSpPr>
            <p:nvPr/>
          </p:nvSpPr>
          <p:spPr bwMode="auto">
            <a:xfrm>
              <a:off x="2941638" y="1590675"/>
              <a:ext cx="938212" cy="841375"/>
            </a:xfrm>
            <a:custGeom>
              <a:avLst/>
              <a:gdLst>
                <a:gd name="T0" fmla="*/ 213 w 591"/>
                <a:gd name="T1" fmla="*/ 404 h 530"/>
                <a:gd name="T2" fmla="*/ 229 w 591"/>
                <a:gd name="T3" fmla="*/ 391 h 530"/>
                <a:gd name="T4" fmla="*/ 232 w 591"/>
                <a:gd name="T5" fmla="*/ 374 h 530"/>
                <a:gd name="T6" fmla="*/ 222 w 591"/>
                <a:gd name="T7" fmla="*/ 361 h 530"/>
                <a:gd name="T8" fmla="*/ 184 w 591"/>
                <a:gd name="T9" fmla="*/ 269 h 530"/>
                <a:gd name="T10" fmla="*/ 171 w 591"/>
                <a:gd name="T11" fmla="*/ 277 h 530"/>
                <a:gd name="T12" fmla="*/ 165 w 591"/>
                <a:gd name="T13" fmla="*/ 290 h 530"/>
                <a:gd name="T14" fmla="*/ 170 w 591"/>
                <a:gd name="T15" fmla="*/ 303 h 530"/>
                <a:gd name="T16" fmla="*/ 184 w 591"/>
                <a:gd name="T17" fmla="*/ 313 h 530"/>
                <a:gd name="T18" fmla="*/ 163 w 591"/>
                <a:gd name="T19" fmla="*/ 187 h 530"/>
                <a:gd name="T20" fmla="*/ 79 w 591"/>
                <a:gd name="T21" fmla="*/ 240 h 530"/>
                <a:gd name="T22" fmla="*/ 46 w 591"/>
                <a:gd name="T23" fmla="*/ 335 h 530"/>
                <a:gd name="T24" fmla="*/ 79 w 591"/>
                <a:gd name="T25" fmla="*/ 428 h 530"/>
                <a:gd name="T26" fmla="*/ 163 w 591"/>
                <a:gd name="T27" fmla="*/ 481 h 530"/>
                <a:gd name="T28" fmla="*/ 259 w 591"/>
                <a:gd name="T29" fmla="*/ 473 h 530"/>
                <a:gd name="T30" fmla="*/ 325 w 591"/>
                <a:gd name="T31" fmla="*/ 412 h 530"/>
                <a:gd name="T32" fmla="*/ 306 w 591"/>
                <a:gd name="T33" fmla="*/ 372 h 530"/>
                <a:gd name="T34" fmla="*/ 229 w 591"/>
                <a:gd name="T35" fmla="*/ 303 h 530"/>
                <a:gd name="T36" fmla="*/ 207 w 591"/>
                <a:gd name="T37" fmla="*/ 269 h 530"/>
                <a:gd name="T38" fmla="*/ 245 w 591"/>
                <a:gd name="T39" fmla="*/ 332 h 530"/>
                <a:gd name="T40" fmla="*/ 268 w 591"/>
                <a:gd name="T41" fmla="*/ 375 h 530"/>
                <a:gd name="T42" fmla="*/ 252 w 591"/>
                <a:gd name="T43" fmla="*/ 414 h 530"/>
                <a:gd name="T44" fmla="*/ 207 w 591"/>
                <a:gd name="T45" fmla="*/ 434 h 530"/>
                <a:gd name="T46" fmla="*/ 184 w 591"/>
                <a:gd name="T47" fmla="*/ 434 h 530"/>
                <a:gd name="T48" fmla="*/ 134 w 591"/>
                <a:gd name="T49" fmla="*/ 407 h 530"/>
                <a:gd name="T50" fmla="*/ 161 w 591"/>
                <a:gd name="T51" fmla="*/ 375 h 530"/>
                <a:gd name="T52" fmla="*/ 170 w 591"/>
                <a:gd name="T53" fmla="*/ 392 h 530"/>
                <a:gd name="T54" fmla="*/ 184 w 591"/>
                <a:gd name="T55" fmla="*/ 349 h 530"/>
                <a:gd name="T56" fmla="*/ 143 w 591"/>
                <a:gd name="T57" fmla="*/ 328 h 530"/>
                <a:gd name="T58" fmla="*/ 132 w 591"/>
                <a:gd name="T59" fmla="*/ 273 h 530"/>
                <a:gd name="T60" fmla="*/ 184 w 591"/>
                <a:gd name="T61" fmla="*/ 240 h 530"/>
                <a:gd name="T62" fmla="*/ 197 w 591"/>
                <a:gd name="T63" fmla="*/ 197 h 530"/>
                <a:gd name="T64" fmla="*/ 394 w 591"/>
                <a:gd name="T65" fmla="*/ 46 h 530"/>
                <a:gd name="T66" fmla="*/ 306 w 591"/>
                <a:gd name="T67" fmla="*/ 75 h 530"/>
                <a:gd name="T68" fmla="*/ 252 w 591"/>
                <a:gd name="T69" fmla="*/ 145 h 530"/>
                <a:gd name="T70" fmla="*/ 243 w 591"/>
                <a:gd name="T71" fmla="*/ 191 h 530"/>
                <a:gd name="T72" fmla="*/ 256 w 591"/>
                <a:gd name="T73" fmla="*/ 260 h 530"/>
                <a:gd name="T74" fmla="*/ 319 w 591"/>
                <a:gd name="T75" fmla="*/ 328 h 530"/>
                <a:gd name="T76" fmla="*/ 361 w 591"/>
                <a:gd name="T77" fmla="*/ 343 h 530"/>
                <a:gd name="T78" fmla="*/ 380 w 591"/>
                <a:gd name="T79" fmla="*/ 346 h 530"/>
                <a:gd name="T80" fmla="*/ 394 w 591"/>
                <a:gd name="T81" fmla="*/ 348 h 530"/>
                <a:gd name="T82" fmla="*/ 460 w 591"/>
                <a:gd name="T83" fmla="*/ 332 h 530"/>
                <a:gd name="T84" fmla="*/ 529 w 591"/>
                <a:gd name="T85" fmla="*/ 263 h 530"/>
                <a:gd name="T86" fmla="*/ 541 w 591"/>
                <a:gd name="T87" fmla="*/ 162 h 530"/>
                <a:gd name="T88" fmla="*/ 489 w 591"/>
                <a:gd name="T89" fmla="*/ 79 h 530"/>
                <a:gd name="T90" fmla="*/ 394 w 591"/>
                <a:gd name="T91" fmla="*/ 46 h 530"/>
                <a:gd name="T92" fmla="*/ 470 w 591"/>
                <a:gd name="T93" fmla="*/ 16 h 530"/>
                <a:gd name="T94" fmla="*/ 556 w 591"/>
                <a:gd name="T95" fmla="*/ 86 h 530"/>
                <a:gd name="T96" fmla="*/ 591 w 591"/>
                <a:gd name="T97" fmla="*/ 197 h 530"/>
                <a:gd name="T98" fmla="*/ 556 w 591"/>
                <a:gd name="T99" fmla="*/ 306 h 530"/>
                <a:gd name="T100" fmla="*/ 470 w 591"/>
                <a:gd name="T101" fmla="*/ 378 h 530"/>
                <a:gd name="T102" fmla="*/ 385 w 591"/>
                <a:gd name="T103" fmla="*/ 394 h 530"/>
                <a:gd name="T104" fmla="*/ 328 w 591"/>
                <a:gd name="T105" fmla="*/ 481 h 530"/>
                <a:gd name="T106" fmla="*/ 234 w 591"/>
                <a:gd name="T107" fmla="*/ 527 h 530"/>
                <a:gd name="T108" fmla="*/ 121 w 591"/>
                <a:gd name="T109" fmla="*/ 516 h 530"/>
                <a:gd name="T110" fmla="*/ 35 w 591"/>
                <a:gd name="T111" fmla="*/ 444 h 530"/>
                <a:gd name="T112" fmla="*/ 0 w 591"/>
                <a:gd name="T113" fmla="*/ 335 h 530"/>
                <a:gd name="T114" fmla="*/ 35 w 591"/>
                <a:gd name="T115" fmla="*/ 224 h 530"/>
                <a:gd name="T116" fmla="*/ 121 w 591"/>
                <a:gd name="T117" fmla="*/ 154 h 530"/>
                <a:gd name="T118" fmla="*/ 206 w 591"/>
                <a:gd name="T119" fmla="*/ 138 h 530"/>
                <a:gd name="T120" fmla="*/ 263 w 591"/>
                <a:gd name="T121" fmla="*/ 50 h 530"/>
                <a:gd name="T122" fmla="*/ 357 w 591"/>
                <a:gd name="T123" fmla="*/ 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1" h="530">
                  <a:moveTo>
                    <a:pt x="207" y="355"/>
                  </a:moveTo>
                  <a:lnTo>
                    <a:pt x="207" y="405"/>
                  </a:lnTo>
                  <a:lnTo>
                    <a:pt x="213" y="404"/>
                  </a:lnTo>
                  <a:lnTo>
                    <a:pt x="220" y="401"/>
                  </a:lnTo>
                  <a:lnTo>
                    <a:pt x="224" y="397"/>
                  </a:lnTo>
                  <a:lnTo>
                    <a:pt x="229" y="391"/>
                  </a:lnTo>
                  <a:lnTo>
                    <a:pt x="230" y="385"/>
                  </a:lnTo>
                  <a:lnTo>
                    <a:pt x="232" y="379"/>
                  </a:lnTo>
                  <a:lnTo>
                    <a:pt x="232" y="374"/>
                  </a:lnTo>
                  <a:lnTo>
                    <a:pt x="229" y="369"/>
                  </a:lnTo>
                  <a:lnTo>
                    <a:pt x="226" y="365"/>
                  </a:lnTo>
                  <a:lnTo>
                    <a:pt x="222" y="361"/>
                  </a:lnTo>
                  <a:lnTo>
                    <a:pt x="214" y="358"/>
                  </a:lnTo>
                  <a:lnTo>
                    <a:pt x="207" y="355"/>
                  </a:lnTo>
                  <a:close/>
                  <a:moveTo>
                    <a:pt x="184" y="269"/>
                  </a:moveTo>
                  <a:lnTo>
                    <a:pt x="180" y="270"/>
                  </a:lnTo>
                  <a:lnTo>
                    <a:pt x="174" y="273"/>
                  </a:lnTo>
                  <a:lnTo>
                    <a:pt x="171" y="277"/>
                  </a:lnTo>
                  <a:lnTo>
                    <a:pt x="168" y="282"/>
                  </a:lnTo>
                  <a:lnTo>
                    <a:pt x="167" y="286"/>
                  </a:lnTo>
                  <a:lnTo>
                    <a:pt x="165" y="290"/>
                  </a:lnTo>
                  <a:lnTo>
                    <a:pt x="165" y="295"/>
                  </a:lnTo>
                  <a:lnTo>
                    <a:pt x="168" y="299"/>
                  </a:lnTo>
                  <a:lnTo>
                    <a:pt x="170" y="303"/>
                  </a:lnTo>
                  <a:lnTo>
                    <a:pt x="174" y="307"/>
                  </a:lnTo>
                  <a:lnTo>
                    <a:pt x="178" y="310"/>
                  </a:lnTo>
                  <a:lnTo>
                    <a:pt x="184" y="313"/>
                  </a:lnTo>
                  <a:lnTo>
                    <a:pt x="184" y="269"/>
                  </a:lnTo>
                  <a:close/>
                  <a:moveTo>
                    <a:pt x="197" y="184"/>
                  </a:moveTo>
                  <a:lnTo>
                    <a:pt x="163" y="187"/>
                  </a:lnTo>
                  <a:lnTo>
                    <a:pt x="131" y="198"/>
                  </a:lnTo>
                  <a:lnTo>
                    <a:pt x="102" y="217"/>
                  </a:lnTo>
                  <a:lnTo>
                    <a:pt x="79" y="240"/>
                  </a:lnTo>
                  <a:lnTo>
                    <a:pt x="62" y="267"/>
                  </a:lnTo>
                  <a:lnTo>
                    <a:pt x="51" y="299"/>
                  </a:lnTo>
                  <a:lnTo>
                    <a:pt x="46" y="335"/>
                  </a:lnTo>
                  <a:lnTo>
                    <a:pt x="51" y="369"/>
                  </a:lnTo>
                  <a:lnTo>
                    <a:pt x="62" y="401"/>
                  </a:lnTo>
                  <a:lnTo>
                    <a:pt x="79" y="428"/>
                  </a:lnTo>
                  <a:lnTo>
                    <a:pt x="102" y="451"/>
                  </a:lnTo>
                  <a:lnTo>
                    <a:pt x="131" y="470"/>
                  </a:lnTo>
                  <a:lnTo>
                    <a:pt x="163" y="481"/>
                  </a:lnTo>
                  <a:lnTo>
                    <a:pt x="197" y="486"/>
                  </a:lnTo>
                  <a:lnTo>
                    <a:pt x="229" y="481"/>
                  </a:lnTo>
                  <a:lnTo>
                    <a:pt x="259" y="473"/>
                  </a:lnTo>
                  <a:lnTo>
                    <a:pt x="285" y="457"/>
                  </a:lnTo>
                  <a:lnTo>
                    <a:pt x="308" y="437"/>
                  </a:lnTo>
                  <a:lnTo>
                    <a:pt x="325" y="412"/>
                  </a:lnTo>
                  <a:lnTo>
                    <a:pt x="339" y="385"/>
                  </a:lnTo>
                  <a:lnTo>
                    <a:pt x="339" y="385"/>
                  </a:lnTo>
                  <a:lnTo>
                    <a:pt x="306" y="372"/>
                  </a:lnTo>
                  <a:lnTo>
                    <a:pt x="276" y="353"/>
                  </a:lnTo>
                  <a:lnTo>
                    <a:pt x="250" y="330"/>
                  </a:lnTo>
                  <a:lnTo>
                    <a:pt x="229" y="303"/>
                  </a:lnTo>
                  <a:lnTo>
                    <a:pt x="211" y="272"/>
                  </a:lnTo>
                  <a:lnTo>
                    <a:pt x="210" y="270"/>
                  </a:lnTo>
                  <a:lnTo>
                    <a:pt x="207" y="269"/>
                  </a:lnTo>
                  <a:lnTo>
                    <a:pt x="207" y="319"/>
                  </a:lnTo>
                  <a:lnTo>
                    <a:pt x="227" y="325"/>
                  </a:lnTo>
                  <a:lnTo>
                    <a:pt x="245" y="332"/>
                  </a:lnTo>
                  <a:lnTo>
                    <a:pt x="255" y="341"/>
                  </a:lnTo>
                  <a:lnTo>
                    <a:pt x="265" y="356"/>
                  </a:lnTo>
                  <a:lnTo>
                    <a:pt x="268" y="375"/>
                  </a:lnTo>
                  <a:lnTo>
                    <a:pt x="266" y="389"/>
                  </a:lnTo>
                  <a:lnTo>
                    <a:pt x="260" y="402"/>
                  </a:lnTo>
                  <a:lnTo>
                    <a:pt x="252" y="414"/>
                  </a:lnTo>
                  <a:lnTo>
                    <a:pt x="240" y="424"/>
                  </a:lnTo>
                  <a:lnTo>
                    <a:pt x="224" y="430"/>
                  </a:lnTo>
                  <a:lnTo>
                    <a:pt x="207" y="434"/>
                  </a:lnTo>
                  <a:lnTo>
                    <a:pt x="207" y="458"/>
                  </a:lnTo>
                  <a:lnTo>
                    <a:pt x="184" y="458"/>
                  </a:lnTo>
                  <a:lnTo>
                    <a:pt x="184" y="434"/>
                  </a:lnTo>
                  <a:lnTo>
                    <a:pt x="161" y="430"/>
                  </a:lnTo>
                  <a:lnTo>
                    <a:pt x="143" y="418"/>
                  </a:lnTo>
                  <a:lnTo>
                    <a:pt x="134" y="407"/>
                  </a:lnTo>
                  <a:lnTo>
                    <a:pt x="127" y="394"/>
                  </a:lnTo>
                  <a:lnTo>
                    <a:pt x="122" y="378"/>
                  </a:lnTo>
                  <a:lnTo>
                    <a:pt x="161" y="375"/>
                  </a:lnTo>
                  <a:lnTo>
                    <a:pt x="164" y="382"/>
                  </a:lnTo>
                  <a:lnTo>
                    <a:pt x="167" y="388"/>
                  </a:lnTo>
                  <a:lnTo>
                    <a:pt x="170" y="392"/>
                  </a:lnTo>
                  <a:lnTo>
                    <a:pt x="177" y="399"/>
                  </a:lnTo>
                  <a:lnTo>
                    <a:pt x="184" y="404"/>
                  </a:lnTo>
                  <a:lnTo>
                    <a:pt x="184" y="349"/>
                  </a:lnTo>
                  <a:lnTo>
                    <a:pt x="167" y="343"/>
                  </a:lnTo>
                  <a:lnTo>
                    <a:pt x="153" y="336"/>
                  </a:lnTo>
                  <a:lnTo>
                    <a:pt x="143" y="328"/>
                  </a:lnTo>
                  <a:lnTo>
                    <a:pt x="132" y="312"/>
                  </a:lnTo>
                  <a:lnTo>
                    <a:pt x="128" y="292"/>
                  </a:lnTo>
                  <a:lnTo>
                    <a:pt x="132" y="273"/>
                  </a:lnTo>
                  <a:lnTo>
                    <a:pt x="144" y="257"/>
                  </a:lnTo>
                  <a:lnTo>
                    <a:pt x="161" y="246"/>
                  </a:lnTo>
                  <a:lnTo>
                    <a:pt x="184" y="240"/>
                  </a:lnTo>
                  <a:lnTo>
                    <a:pt x="184" y="227"/>
                  </a:lnTo>
                  <a:lnTo>
                    <a:pt x="200" y="227"/>
                  </a:lnTo>
                  <a:lnTo>
                    <a:pt x="197" y="197"/>
                  </a:lnTo>
                  <a:lnTo>
                    <a:pt x="197" y="184"/>
                  </a:lnTo>
                  <a:lnTo>
                    <a:pt x="197" y="184"/>
                  </a:lnTo>
                  <a:close/>
                  <a:moveTo>
                    <a:pt x="394" y="46"/>
                  </a:moveTo>
                  <a:lnTo>
                    <a:pt x="362" y="49"/>
                  </a:lnTo>
                  <a:lnTo>
                    <a:pt x="332" y="59"/>
                  </a:lnTo>
                  <a:lnTo>
                    <a:pt x="306" y="75"/>
                  </a:lnTo>
                  <a:lnTo>
                    <a:pt x="283" y="93"/>
                  </a:lnTo>
                  <a:lnTo>
                    <a:pt x="266" y="118"/>
                  </a:lnTo>
                  <a:lnTo>
                    <a:pt x="252" y="145"/>
                  </a:lnTo>
                  <a:lnTo>
                    <a:pt x="252" y="145"/>
                  </a:lnTo>
                  <a:lnTo>
                    <a:pt x="246" y="168"/>
                  </a:lnTo>
                  <a:lnTo>
                    <a:pt x="243" y="191"/>
                  </a:lnTo>
                  <a:lnTo>
                    <a:pt x="243" y="197"/>
                  </a:lnTo>
                  <a:lnTo>
                    <a:pt x="246" y="230"/>
                  </a:lnTo>
                  <a:lnTo>
                    <a:pt x="256" y="260"/>
                  </a:lnTo>
                  <a:lnTo>
                    <a:pt x="273" y="286"/>
                  </a:lnTo>
                  <a:lnTo>
                    <a:pt x="293" y="309"/>
                  </a:lnTo>
                  <a:lnTo>
                    <a:pt x="319" y="328"/>
                  </a:lnTo>
                  <a:lnTo>
                    <a:pt x="348" y="341"/>
                  </a:lnTo>
                  <a:lnTo>
                    <a:pt x="354" y="342"/>
                  </a:lnTo>
                  <a:lnTo>
                    <a:pt x="361" y="343"/>
                  </a:lnTo>
                  <a:lnTo>
                    <a:pt x="367" y="345"/>
                  </a:lnTo>
                  <a:lnTo>
                    <a:pt x="374" y="346"/>
                  </a:lnTo>
                  <a:lnTo>
                    <a:pt x="380" y="346"/>
                  </a:lnTo>
                  <a:lnTo>
                    <a:pt x="393" y="348"/>
                  </a:lnTo>
                  <a:lnTo>
                    <a:pt x="394" y="348"/>
                  </a:lnTo>
                  <a:lnTo>
                    <a:pt x="394" y="348"/>
                  </a:lnTo>
                  <a:lnTo>
                    <a:pt x="394" y="348"/>
                  </a:lnTo>
                  <a:lnTo>
                    <a:pt x="429" y="343"/>
                  </a:lnTo>
                  <a:lnTo>
                    <a:pt x="460" y="332"/>
                  </a:lnTo>
                  <a:lnTo>
                    <a:pt x="489" y="315"/>
                  </a:lnTo>
                  <a:lnTo>
                    <a:pt x="512" y="292"/>
                  </a:lnTo>
                  <a:lnTo>
                    <a:pt x="529" y="263"/>
                  </a:lnTo>
                  <a:lnTo>
                    <a:pt x="541" y="231"/>
                  </a:lnTo>
                  <a:lnTo>
                    <a:pt x="545" y="197"/>
                  </a:lnTo>
                  <a:lnTo>
                    <a:pt x="541" y="162"/>
                  </a:lnTo>
                  <a:lnTo>
                    <a:pt x="529" y="131"/>
                  </a:lnTo>
                  <a:lnTo>
                    <a:pt x="512" y="102"/>
                  </a:lnTo>
                  <a:lnTo>
                    <a:pt x="489" y="79"/>
                  </a:lnTo>
                  <a:lnTo>
                    <a:pt x="460" y="62"/>
                  </a:lnTo>
                  <a:lnTo>
                    <a:pt x="429" y="50"/>
                  </a:lnTo>
                  <a:lnTo>
                    <a:pt x="394" y="46"/>
                  </a:lnTo>
                  <a:close/>
                  <a:moveTo>
                    <a:pt x="394" y="0"/>
                  </a:moveTo>
                  <a:lnTo>
                    <a:pt x="433" y="4"/>
                  </a:lnTo>
                  <a:lnTo>
                    <a:pt x="470" y="16"/>
                  </a:lnTo>
                  <a:lnTo>
                    <a:pt x="503" y="34"/>
                  </a:lnTo>
                  <a:lnTo>
                    <a:pt x="533" y="57"/>
                  </a:lnTo>
                  <a:lnTo>
                    <a:pt x="556" y="86"/>
                  </a:lnTo>
                  <a:lnTo>
                    <a:pt x="575" y="121"/>
                  </a:lnTo>
                  <a:lnTo>
                    <a:pt x="587" y="157"/>
                  </a:lnTo>
                  <a:lnTo>
                    <a:pt x="591" y="197"/>
                  </a:lnTo>
                  <a:lnTo>
                    <a:pt x="587" y="237"/>
                  </a:lnTo>
                  <a:lnTo>
                    <a:pt x="575" y="273"/>
                  </a:lnTo>
                  <a:lnTo>
                    <a:pt x="556" y="306"/>
                  </a:lnTo>
                  <a:lnTo>
                    <a:pt x="533" y="336"/>
                  </a:lnTo>
                  <a:lnTo>
                    <a:pt x="503" y="359"/>
                  </a:lnTo>
                  <a:lnTo>
                    <a:pt x="470" y="378"/>
                  </a:lnTo>
                  <a:lnTo>
                    <a:pt x="433" y="389"/>
                  </a:lnTo>
                  <a:lnTo>
                    <a:pt x="394" y="394"/>
                  </a:lnTo>
                  <a:lnTo>
                    <a:pt x="385" y="394"/>
                  </a:lnTo>
                  <a:lnTo>
                    <a:pt x="371" y="425"/>
                  </a:lnTo>
                  <a:lnTo>
                    <a:pt x="352" y="455"/>
                  </a:lnTo>
                  <a:lnTo>
                    <a:pt x="328" y="481"/>
                  </a:lnTo>
                  <a:lnTo>
                    <a:pt x="301" y="501"/>
                  </a:lnTo>
                  <a:lnTo>
                    <a:pt x="269" y="517"/>
                  </a:lnTo>
                  <a:lnTo>
                    <a:pt x="234" y="527"/>
                  </a:lnTo>
                  <a:lnTo>
                    <a:pt x="197" y="530"/>
                  </a:lnTo>
                  <a:lnTo>
                    <a:pt x="158" y="527"/>
                  </a:lnTo>
                  <a:lnTo>
                    <a:pt x="121" y="516"/>
                  </a:lnTo>
                  <a:lnTo>
                    <a:pt x="88" y="497"/>
                  </a:lnTo>
                  <a:lnTo>
                    <a:pt x="58" y="473"/>
                  </a:lnTo>
                  <a:lnTo>
                    <a:pt x="35" y="444"/>
                  </a:lnTo>
                  <a:lnTo>
                    <a:pt x="16" y="411"/>
                  </a:lnTo>
                  <a:lnTo>
                    <a:pt x="5" y="374"/>
                  </a:lnTo>
                  <a:lnTo>
                    <a:pt x="0" y="335"/>
                  </a:lnTo>
                  <a:lnTo>
                    <a:pt x="5" y="295"/>
                  </a:lnTo>
                  <a:lnTo>
                    <a:pt x="16" y="257"/>
                  </a:lnTo>
                  <a:lnTo>
                    <a:pt x="35" y="224"/>
                  </a:lnTo>
                  <a:lnTo>
                    <a:pt x="58" y="195"/>
                  </a:lnTo>
                  <a:lnTo>
                    <a:pt x="88" y="171"/>
                  </a:lnTo>
                  <a:lnTo>
                    <a:pt x="121" y="154"/>
                  </a:lnTo>
                  <a:lnTo>
                    <a:pt x="158" y="142"/>
                  </a:lnTo>
                  <a:lnTo>
                    <a:pt x="197" y="138"/>
                  </a:lnTo>
                  <a:lnTo>
                    <a:pt x="206" y="138"/>
                  </a:lnTo>
                  <a:lnTo>
                    <a:pt x="220" y="105"/>
                  </a:lnTo>
                  <a:lnTo>
                    <a:pt x="239" y="76"/>
                  </a:lnTo>
                  <a:lnTo>
                    <a:pt x="263" y="50"/>
                  </a:lnTo>
                  <a:lnTo>
                    <a:pt x="291" y="29"/>
                  </a:lnTo>
                  <a:lnTo>
                    <a:pt x="322" y="13"/>
                  </a:lnTo>
                  <a:lnTo>
                    <a:pt x="357" y="4"/>
                  </a:lnTo>
                  <a:lnTo>
                    <a:pt x="39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sp>
          <p:nvSpPr>
            <p:cNvPr id="58" name="Freeform 57"/>
            <p:cNvSpPr>
              <a:spLocks noEditPoints="1"/>
            </p:cNvSpPr>
            <p:nvPr/>
          </p:nvSpPr>
          <p:spPr bwMode="auto">
            <a:xfrm>
              <a:off x="3448050" y="1733550"/>
              <a:ext cx="230187" cy="365125"/>
            </a:xfrm>
            <a:custGeom>
              <a:avLst/>
              <a:gdLst>
                <a:gd name="T0" fmla="*/ 84 w 145"/>
                <a:gd name="T1" fmla="*/ 179 h 230"/>
                <a:gd name="T2" fmla="*/ 97 w 145"/>
                <a:gd name="T3" fmla="*/ 173 h 230"/>
                <a:gd name="T4" fmla="*/ 107 w 145"/>
                <a:gd name="T5" fmla="*/ 164 h 230"/>
                <a:gd name="T6" fmla="*/ 110 w 145"/>
                <a:gd name="T7" fmla="*/ 153 h 230"/>
                <a:gd name="T8" fmla="*/ 107 w 145"/>
                <a:gd name="T9" fmla="*/ 141 h 230"/>
                <a:gd name="T10" fmla="*/ 98 w 145"/>
                <a:gd name="T11" fmla="*/ 134 h 230"/>
                <a:gd name="T12" fmla="*/ 84 w 145"/>
                <a:gd name="T13" fmla="*/ 128 h 230"/>
                <a:gd name="T14" fmla="*/ 56 w 145"/>
                <a:gd name="T15" fmla="*/ 44 h 230"/>
                <a:gd name="T16" fmla="*/ 49 w 145"/>
                <a:gd name="T17" fmla="*/ 49 h 230"/>
                <a:gd name="T18" fmla="*/ 43 w 145"/>
                <a:gd name="T19" fmla="*/ 58 h 230"/>
                <a:gd name="T20" fmla="*/ 45 w 145"/>
                <a:gd name="T21" fmla="*/ 69 h 230"/>
                <a:gd name="T22" fmla="*/ 52 w 145"/>
                <a:gd name="T23" fmla="*/ 79 h 230"/>
                <a:gd name="T24" fmla="*/ 62 w 145"/>
                <a:gd name="T25" fmla="*/ 85 h 230"/>
                <a:gd name="T26" fmla="*/ 62 w 145"/>
                <a:gd name="T27" fmla="*/ 0 h 230"/>
                <a:gd name="T28" fmla="*/ 84 w 145"/>
                <a:gd name="T29" fmla="*/ 13 h 230"/>
                <a:gd name="T30" fmla="*/ 122 w 145"/>
                <a:gd name="T31" fmla="*/ 26 h 230"/>
                <a:gd name="T32" fmla="*/ 140 w 145"/>
                <a:gd name="T33" fmla="*/ 58 h 230"/>
                <a:gd name="T34" fmla="*/ 99 w 145"/>
                <a:gd name="T35" fmla="*/ 55 h 230"/>
                <a:gd name="T36" fmla="*/ 91 w 145"/>
                <a:gd name="T37" fmla="*/ 45 h 230"/>
                <a:gd name="T38" fmla="*/ 84 w 145"/>
                <a:gd name="T39" fmla="*/ 91 h 230"/>
                <a:gd name="T40" fmla="*/ 121 w 145"/>
                <a:gd name="T41" fmla="*/ 105 h 230"/>
                <a:gd name="T42" fmla="*/ 143 w 145"/>
                <a:gd name="T43" fmla="*/ 128 h 230"/>
                <a:gd name="T44" fmla="*/ 144 w 145"/>
                <a:gd name="T45" fmla="*/ 163 h 230"/>
                <a:gd name="T46" fmla="*/ 130 w 145"/>
                <a:gd name="T47" fmla="*/ 187 h 230"/>
                <a:gd name="T48" fmla="*/ 102 w 145"/>
                <a:gd name="T49" fmla="*/ 203 h 230"/>
                <a:gd name="T50" fmla="*/ 84 w 145"/>
                <a:gd name="T51" fmla="*/ 230 h 230"/>
                <a:gd name="T52" fmla="*/ 62 w 145"/>
                <a:gd name="T53" fmla="*/ 207 h 230"/>
                <a:gd name="T54" fmla="*/ 20 w 145"/>
                <a:gd name="T55" fmla="*/ 190 h 230"/>
                <a:gd name="T56" fmla="*/ 5 w 145"/>
                <a:gd name="T57" fmla="*/ 167 h 230"/>
                <a:gd name="T58" fmla="*/ 39 w 145"/>
                <a:gd name="T59" fmla="*/ 147 h 230"/>
                <a:gd name="T60" fmla="*/ 43 w 145"/>
                <a:gd name="T61" fmla="*/ 160 h 230"/>
                <a:gd name="T62" fmla="*/ 55 w 145"/>
                <a:gd name="T63" fmla="*/ 171 h 230"/>
                <a:gd name="T64" fmla="*/ 62 w 145"/>
                <a:gd name="T65" fmla="*/ 123 h 230"/>
                <a:gd name="T66" fmla="*/ 19 w 145"/>
                <a:gd name="T67" fmla="*/ 101 h 230"/>
                <a:gd name="T68" fmla="*/ 6 w 145"/>
                <a:gd name="T69" fmla="*/ 65 h 230"/>
                <a:gd name="T70" fmla="*/ 22 w 145"/>
                <a:gd name="T71" fmla="*/ 29 h 230"/>
                <a:gd name="T72" fmla="*/ 62 w 145"/>
                <a:gd name="T73" fmla="*/ 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30">
                  <a:moveTo>
                    <a:pt x="84" y="128"/>
                  </a:moveTo>
                  <a:lnTo>
                    <a:pt x="84" y="179"/>
                  </a:lnTo>
                  <a:lnTo>
                    <a:pt x="91" y="176"/>
                  </a:lnTo>
                  <a:lnTo>
                    <a:pt x="97" y="173"/>
                  </a:lnTo>
                  <a:lnTo>
                    <a:pt x="102" y="169"/>
                  </a:lnTo>
                  <a:lnTo>
                    <a:pt x="107" y="164"/>
                  </a:lnTo>
                  <a:lnTo>
                    <a:pt x="108" y="159"/>
                  </a:lnTo>
                  <a:lnTo>
                    <a:pt x="110" y="153"/>
                  </a:lnTo>
                  <a:lnTo>
                    <a:pt x="108" y="147"/>
                  </a:lnTo>
                  <a:lnTo>
                    <a:pt x="107" y="141"/>
                  </a:lnTo>
                  <a:lnTo>
                    <a:pt x="104" y="137"/>
                  </a:lnTo>
                  <a:lnTo>
                    <a:pt x="98" y="134"/>
                  </a:lnTo>
                  <a:lnTo>
                    <a:pt x="92" y="130"/>
                  </a:lnTo>
                  <a:lnTo>
                    <a:pt x="84" y="128"/>
                  </a:lnTo>
                  <a:close/>
                  <a:moveTo>
                    <a:pt x="62" y="41"/>
                  </a:moveTo>
                  <a:lnTo>
                    <a:pt x="56" y="44"/>
                  </a:lnTo>
                  <a:lnTo>
                    <a:pt x="52" y="46"/>
                  </a:lnTo>
                  <a:lnTo>
                    <a:pt x="49" y="49"/>
                  </a:lnTo>
                  <a:lnTo>
                    <a:pt x="46" y="54"/>
                  </a:lnTo>
                  <a:lnTo>
                    <a:pt x="43" y="58"/>
                  </a:lnTo>
                  <a:lnTo>
                    <a:pt x="43" y="64"/>
                  </a:lnTo>
                  <a:lnTo>
                    <a:pt x="45" y="69"/>
                  </a:lnTo>
                  <a:lnTo>
                    <a:pt x="48" y="77"/>
                  </a:lnTo>
                  <a:lnTo>
                    <a:pt x="52" y="79"/>
                  </a:lnTo>
                  <a:lnTo>
                    <a:pt x="56" y="82"/>
                  </a:lnTo>
                  <a:lnTo>
                    <a:pt x="62" y="85"/>
                  </a:lnTo>
                  <a:lnTo>
                    <a:pt x="62" y="41"/>
                  </a:lnTo>
                  <a:close/>
                  <a:moveTo>
                    <a:pt x="62" y="0"/>
                  </a:moveTo>
                  <a:lnTo>
                    <a:pt x="84" y="0"/>
                  </a:lnTo>
                  <a:lnTo>
                    <a:pt x="84" y="13"/>
                  </a:lnTo>
                  <a:lnTo>
                    <a:pt x="105" y="18"/>
                  </a:lnTo>
                  <a:lnTo>
                    <a:pt x="122" y="26"/>
                  </a:lnTo>
                  <a:lnTo>
                    <a:pt x="134" y="41"/>
                  </a:lnTo>
                  <a:lnTo>
                    <a:pt x="140" y="58"/>
                  </a:lnTo>
                  <a:lnTo>
                    <a:pt x="102" y="62"/>
                  </a:lnTo>
                  <a:lnTo>
                    <a:pt x="99" y="55"/>
                  </a:lnTo>
                  <a:lnTo>
                    <a:pt x="95" y="49"/>
                  </a:lnTo>
                  <a:lnTo>
                    <a:pt x="91" y="45"/>
                  </a:lnTo>
                  <a:lnTo>
                    <a:pt x="84" y="41"/>
                  </a:lnTo>
                  <a:lnTo>
                    <a:pt x="84" y="91"/>
                  </a:lnTo>
                  <a:lnTo>
                    <a:pt x="105" y="98"/>
                  </a:lnTo>
                  <a:lnTo>
                    <a:pt x="121" y="105"/>
                  </a:lnTo>
                  <a:lnTo>
                    <a:pt x="133" y="114"/>
                  </a:lnTo>
                  <a:lnTo>
                    <a:pt x="143" y="128"/>
                  </a:lnTo>
                  <a:lnTo>
                    <a:pt x="145" y="147"/>
                  </a:lnTo>
                  <a:lnTo>
                    <a:pt x="144" y="163"/>
                  </a:lnTo>
                  <a:lnTo>
                    <a:pt x="138" y="176"/>
                  </a:lnTo>
                  <a:lnTo>
                    <a:pt x="130" y="187"/>
                  </a:lnTo>
                  <a:lnTo>
                    <a:pt x="117" y="196"/>
                  </a:lnTo>
                  <a:lnTo>
                    <a:pt x="102" y="203"/>
                  </a:lnTo>
                  <a:lnTo>
                    <a:pt x="84" y="206"/>
                  </a:lnTo>
                  <a:lnTo>
                    <a:pt x="84" y="230"/>
                  </a:lnTo>
                  <a:lnTo>
                    <a:pt x="62" y="230"/>
                  </a:lnTo>
                  <a:lnTo>
                    <a:pt x="62" y="207"/>
                  </a:lnTo>
                  <a:lnTo>
                    <a:pt x="39" y="202"/>
                  </a:lnTo>
                  <a:lnTo>
                    <a:pt x="20" y="190"/>
                  </a:lnTo>
                  <a:lnTo>
                    <a:pt x="12" y="180"/>
                  </a:lnTo>
                  <a:lnTo>
                    <a:pt x="5" y="167"/>
                  </a:lnTo>
                  <a:lnTo>
                    <a:pt x="0" y="151"/>
                  </a:lnTo>
                  <a:lnTo>
                    <a:pt x="39" y="147"/>
                  </a:lnTo>
                  <a:lnTo>
                    <a:pt x="41" y="154"/>
                  </a:lnTo>
                  <a:lnTo>
                    <a:pt x="43" y="160"/>
                  </a:lnTo>
                  <a:lnTo>
                    <a:pt x="48" y="166"/>
                  </a:lnTo>
                  <a:lnTo>
                    <a:pt x="55" y="171"/>
                  </a:lnTo>
                  <a:lnTo>
                    <a:pt x="62" y="176"/>
                  </a:lnTo>
                  <a:lnTo>
                    <a:pt x="62" y="123"/>
                  </a:lnTo>
                  <a:lnTo>
                    <a:pt x="38" y="113"/>
                  </a:lnTo>
                  <a:lnTo>
                    <a:pt x="19" y="101"/>
                  </a:lnTo>
                  <a:lnTo>
                    <a:pt x="9" y="84"/>
                  </a:lnTo>
                  <a:lnTo>
                    <a:pt x="6" y="65"/>
                  </a:lnTo>
                  <a:lnTo>
                    <a:pt x="10" y="45"/>
                  </a:lnTo>
                  <a:lnTo>
                    <a:pt x="22" y="29"/>
                  </a:lnTo>
                  <a:lnTo>
                    <a:pt x="39" y="18"/>
                  </a:lnTo>
                  <a:lnTo>
                    <a:pt x="62" y="13"/>
                  </a:lnTo>
                  <a:lnTo>
                    <a:pt x="6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4632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Elbow Connector 125">
            <a:extLst>
              <a:ext uri="{FF2B5EF4-FFF2-40B4-BE49-F238E27FC236}">
                <a16:creationId xmlns:a16="http://schemas.microsoft.com/office/drawing/2014/main" id="{36A99ECC-3FE7-CD09-BFF8-2D9DAEA2AF9A}"/>
              </a:ext>
            </a:extLst>
          </p:cNvPr>
          <p:cNvCxnSpPr>
            <a:cxnSpLocks/>
          </p:cNvCxnSpPr>
          <p:nvPr/>
        </p:nvCxnSpPr>
        <p:spPr>
          <a:xfrm rot="5400000">
            <a:off x="5864962" y="2387475"/>
            <a:ext cx="462069" cy="1"/>
          </a:xfrm>
          <a:prstGeom prst="bentConnector3">
            <a:avLst>
              <a:gd name="adj1" fmla="val 50000"/>
            </a:avLst>
          </a:prstGeom>
          <a:ln>
            <a:solidFill>
              <a:srgbClr val="BCBDC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77573" y="1235627"/>
            <a:ext cx="4865455" cy="1054064"/>
          </a:xfrm>
          <a:prstGeom prst="roundRect">
            <a:avLst>
              <a:gd name="adj" fmla="val 89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INCOME</a:t>
            </a:r>
          </a:p>
          <a:p>
            <a:pPr algn="ctr"/>
            <a:r>
              <a:rPr lang="en-US" sz="1800" dirty="0"/>
              <a:t>Any </a:t>
            </a:r>
            <a:r>
              <a:rPr lang="en-US" sz="1800" u="sng" dirty="0"/>
              <a:t>pre-tax</a:t>
            </a:r>
            <a:r>
              <a:rPr lang="en-US" sz="1800" dirty="0"/>
              <a:t> deductions are taken out here, like your </a:t>
            </a:r>
            <a:r>
              <a:rPr lang="en-US" dirty="0"/>
              <a:t>retirement plan contributions</a:t>
            </a:r>
            <a:r>
              <a:rPr lang="en-US" sz="1800" dirty="0"/>
              <a:t> </a:t>
            </a:r>
          </a:p>
        </p:txBody>
      </p:sp>
      <p:sp>
        <p:nvSpPr>
          <p:cNvPr id="41" name="Rounded Rectangle 40"/>
          <p:cNvSpPr/>
          <p:nvPr/>
        </p:nvSpPr>
        <p:spPr>
          <a:xfrm>
            <a:off x="1270001" y="3096083"/>
            <a:ext cx="3733800" cy="381000"/>
          </a:xfrm>
          <a:prstGeom prst="roundRect">
            <a:avLst>
              <a:gd name="adj" fmla="val 148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EXPENSES</a:t>
            </a:r>
          </a:p>
        </p:txBody>
      </p:sp>
      <p:sp>
        <p:nvSpPr>
          <p:cNvPr id="42" name="Rounded Rectangle 41"/>
          <p:cNvSpPr/>
          <p:nvPr/>
        </p:nvSpPr>
        <p:spPr>
          <a:xfrm>
            <a:off x="431801" y="3844142"/>
            <a:ext cx="2286000" cy="381000"/>
          </a:xfrm>
          <a:prstGeom prst="roundRect">
            <a:avLst>
              <a:gd name="adj" fmla="val 148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FIXED EXPENSES</a:t>
            </a:r>
          </a:p>
        </p:txBody>
      </p:sp>
      <p:sp>
        <p:nvSpPr>
          <p:cNvPr id="43" name="Rounded Rectangle 42"/>
          <p:cNvSpPr/>
          <p:nvPr/>
        </p:nvSpPr>
        <p:spPr>
          <a:xfrm>
            <a:off x="3327401" y="3844142"/>
            <a:ext cx="2286000" cy="381000"/>
          </a:xfrm>
          <a:prstGeom prst="roundRect">
            <a:avLst>
              <a:gd name="adj" fmla="val 148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LIVING EXPENSES</a:t>
            </a:r>
          </a:p>
        </p:txBody>
      </p:sp>
      <p:sp>
        <p:nvSpPr>
          <p:cNvPr id="49" name="Rounded Rectangle 48"/>
          <p:cNvSpPr/>
          <p:nvPr/>
        </p:nvSpPr>
        <p:spPr>
          <a:xfrm>
            <a:off x="431801" y="4658290"/>
            <a:ext cx="2280668" cy="1011094"/>
          </a:xfrm>
          <a:prstGeom prst="roundRect">
            <a:avLst>
              <a:gd name="adj" fmla="val 1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Bills, Debt, Subscriptions, Health, Insurance</a:t>
            </a:r>
          </a:p>
        </p:txBody>
      </p:sp>
      <p:sp>
        <p:nvSpPr>
          <p:cNvPr id="50" name="Rounded Rectangle 49"/>
          <p:cNvSpPr/>
          <p:nvPr/>
        </p:nvSpPr>
        <p:spPr>
          <a:xfrm>
            <a:off x="3239519" y="4666825"/>
            <a:ext cx="2451097" cy="1002559"/>
          </a:xfrm>
          <a:prstGeom prst="roundRect">
            <a:avLst>
              <a:gd name="adj" fmla="val 1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Food, Gas, Clothes, Personal, Fun, Misc.</a:t>
            </a:r>
          </a:p>
        </p:txBody>
      </p:sp>
      <p:cxnSp>
        <p:nvCxnSpPr>
          <p:cNvPr id="36" name="Elbow Connector 35"/>
          <p:cNvCxnSpPr>
            <a:stCxn id="41" idx="2"/>
            <a:endCxn id="42" idx="0"/>
          </p:cNvCxnSpPr>
          <p:nvPr/>
        </p:nvCxnSpPr>
        <p:spPr>
          <a:xfrm rot="5400000">
            <a:off x="2172322" y="2879562"/>
            <a:ext cx="367059" cy="1562100"/>
          </a:xfrm>
          <a:prstGeom prst="bentConnector3">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41" idx="2"/>
            <a:endCxn id="43" idx="0"/>
          </p:cNvCxnSpPr>
          <p:nvPr/>
        </p:nvCxnSpPr>
        <p:spPr>
          <a:xfrm rot="16200000" flipH="1">
            <a:off x="3620122" y="2993862"/>
            <a:ext cx="367059" cy="1333500"/>
          </a:xfrm>
          <a:prstGeom prst="bentConnector3">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a:endCxn id="50" idx="0"/>
          </p:cNvCxnSpPr>
          <p:nvPr/>
        </p:nvCxnSpPr>
        <p:spPr>
          <a:xfrm flipH="1">
            <a:off x="4465068" y="4218162"/>
            <a:ext cx="5333" cy="448663"/>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574801" y="4218162"/>
            <a:ext cx="0" cy="440129"/>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7416801" y="3096083"/>
            <a:ext cx="3733800" cy="381000"/>
          </a:xfrm>
          <a:prstGeom prst="roundRect">
            <a:avLst>
              <a:gd name="adj" fmla="val 1488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SAVINGS</a:t>
            </a:r>
          </a:p>
        </p:txBody>
      </p:sp>
      <p:sp>
        <p:nvSpPr>
          <p:cNvPr id="86" name="Rounded Rectangle 85"/>
          <p:cNvSpPr/>
          <p:nvPr/>
        </p:nvSpPr>
        <p:spPr>
          <a:xfrm>
            <a:off x="6578601" y="3844142"/>
            <a:ext cx="2286000" cy="381000"/>
          </a:xfrm>
          <a:prstGeom prst="roundRect">
            <a:avLst>
              <a:gd name="adj" fmla="val 148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LONG-TERM</a:t>
            </a:r>
          </a:p>
        </p:txBody>
      </p:sp>
      <p:sp>
        <p:nvSpPr>
          <p:cNvPr id="87" name="Rounded Rectangle 86"/>
          <p:cNvSpPr/>
          <p:nvPr/>
        </p:nvSpPr>
        <p:spPr>
          <a:xfrm>
            <a:off x="9474201" y="3844142"/>
            <a:ext cx="2286000" cy="381000"/>
          </a:xfrm>
          <a:prstGeom prst="roundRect">
            <a:avLst>
              <a:gd name="adj" fmla="val 148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SHORT-TERM</a:t>
            </a:r>
          </a:p>
        </p:txBody>
      </p:sp>
      <p:sp>
        <p:nvSpPr>
          <p:cNvPr id="88" name="Rounded Rectangle 87"/>
          <p:cNvSpPr/>
          <p:nvPr/>
        </p:nvSpPr>
        <p:spPr>
          <a:xfrm>
            <a:off x="6578601" y="4665271"/>
            <a:ext cx="2286000" cy="552206"/>
          </a:xfrm>
          <a:prstGeom prst="roundRect">
            <a:avLst>
              <a:gd name="adj" fmla="val 148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Retirement, House, Wedding, Baby, etc.</a:t>
            </a:r>
          </a:p>
        </p:txBody>
      </p:sp>
      <p:sp>
        <p:nvSpPr>
          <p:cNvPr id="89" name="Rounded Rectangle 88"/>
          <p:cNvSpPr/>
          <p:nvPr/>
        </p:nvSpPr>
        <p:spPr>
          <a:xfrm>
            <a:off x="9474201" y="4665271"/>
            <a:ext cx="2286000" cy="552206"/>
          </a:xfrm>
          <a:prstGeom prst="roundRect">
            <a:avLst>
              <a:gd name="adj" fmla="val 148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Emergency, Vacation, Gifts</a:t>
            </a:r>
          </a:p>
        </p:txBody>
      </p:sp>
      <p:sp>
        <p:nvSpPr>
          <p:cNvPr id="90" name="Rounded Rectangle 89"/>
          <p:cNvSpPr/>
          <p:nvPr/>
        </p:nvSpPr>
        <p:spPr>
          <a:xfrm>
            <a:off x="6591301" y="5560466"/>
            <a:ext cx="2286000" cy="381000"/>
          </a:xfrm>
          <a:prstGeom prst="roundRect">
            <a:avLst>
              <a:gd name="adj" fmla="val 148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Investment Account</a:t>
            </a:r>
          </a:p>
        </p:txBody>
      </p:sp>
      <p:sp>
        <p:nvSpPr>
          <p:cNvPr id="91" name="Rounded Rectangle 90"/>
          <p:cNvSpPr/>
          <p:nvPr/>
        </p:nvSpPr>
        <p:spPr>
          <a:xfrm>
            <a:off x="9474201" y="5558730"/>
            <a:ext cx="2286000" cy="533448"/>
          </a:xfrm>
          <a:prstGeom prst="roundRect">
            <a:avLst>
              <a:gd name="adj" fmla="val 1488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Regular or High-Yield Savings</a:t>
            </a:r>
          </a:p>
        </p:txBody>
      </p:sp>
      <p:cxnSp>
        <p:nvCxnSpPr>
          <p:cNvPr id="92" name="Elbow Connector 91"/>
          <p:cNvCxnSpPr>
            <a:stCxn id="85" idx="2"/>
            <a:endCxn id="86" idx="0"/>
          </p:cNvCxnSpPr>
          <p:nvPr/>
        </p:nvCxnSpPr>
        <p:spPr>
          <a:xfrm rot="5400000">
            <a:off x="8319122" y="2879562"/>
            <a:ext cx="367059" cy="1562100"/>
          </a:xfrm>
          <a:prstGeom prst="bentConnector3">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5" idx="2"/>
            <a:endCxn id="87" idx="0"/>
          </p:cNvCxnSpPr>
          <p:nvPr/>
        </p:nvCxnSpPr>
        <p:spPr>
          <a:xfrm rot="16200000" flipH="1">
            <a:off x="9766922" y="2993862"/>
            <a:ext cx="367059" cy="1333500"/>
          </a:xfrm>
          <a:prstGeom prst="bentConnector3">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a:stCxn id="87" idx="2"/>
            <a:endCxn id="89" idx="0"/>
          </p:cNvCxnSpPr>
          <p:nvPr/>
        </p:nvCxnSpPr>
        <p:spPr>
          <a:xfrm>
            <a:off x="10617201" y="4225142"/>
            <a:ext cx="0" cy="440129"/>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721601" y="4225142"/>
            <a:ext cx="0" cy="440129"/>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cxnSpLocks/>
            <a:endCxn id="85" idx="0"/>
          </p:cNvCxnSpPr>
          <p:nvPr/>
        </p:nvCxnSpPr>
        <p:spPr>
          <a:xfrm rot="5400000">
            <a:off x="9052668" y="2865048"/>
            <a:ext cx="462069" cy="1"/>
          </a:xfrm>
          <a:prstGeom prst="bentConnector3">
            <a:avLst>
              <a:gd name="adj1" fmla="val 50000"/>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endCxn id="41" idx="0"/>
          </p:cNvCxnSpPr>
          <p:nvPr/>
        </p:nvCxnSpPr>
        <p:spPr>
          <a:xfrm rot="10800000" flipV="1">
            <a:off x="3136901" y="2634015"/>
            <a:ext cx="6146800" cy="462067"/>
          </a:xfrm>
          <a:prstGeom prst="bentConnector2">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ounded Rectangle 84">
            <a:extLst>
              <a:ext uri="{FF2B5EF4-FFF2-40B4-BE49-F238E27FC236}">
                <a16:creationId xmlns:a16="http://schemas.microsoft.com/office/drawing/2014/main" id="{4C184098-9FB4-CB5D-5140-4F620A6B1C70}"/>
              </a:ext>
            </a:extLst>
          </p:cNvPr>
          <p:cNvSpPr/>
          <p:nvPr/>
        </p:nvSpPr>
        <p:spPr>
          <a:xfrm>
            <a:off x="4762498" y="2422112"/>
            <a:ext cx="2666999" cy="392796"/>
          </a:xfrm>
          <a:prstGeom prst="roundRect">
            <a:avLst>
              <a:gd name="adj" fmla="val 1488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PAYCHECK</a:t>
            </a:r>
          </a:p>
        </p:txBody>
      </p:sp>
      <p:sp>
        <p:nvSpPr>
          <p:cNvPr id="4" name="Title 3">
            <a:extLst>
              <a:ext uri="{FF2B5EF4-FFF2-40B4-BE49-F238E27FC236}">
                <a16:creationId xmlns:a16="http://schemas.microsoft.com/office/drawing/2014/main" id="{A49D3E45-30EF-3F81-0BCF-F91EEF4A1D3A}"/>
              </a:ext>
            </a:extLst>
          </p:cNvPr>
          <p:cNvSpPr>
            <a:spLocks noGrp="1"/>
          </p:cNvSpPr>
          <p:nvPr>
            <p:ph type="title"/>
          </p:nvPr>
        </p:nvSpPr>
        <p:spPr/>
        <p:txBody>
          <a:bodyPr>
            <a:normAutofit/>
          </a:bodyPr>
          <a:lstStyle/>
          <a:p>
            <a:r>
              <a:rPr lang="en-US" dirty="0"/>
              <a:t>How to Organize Your Finances</a:t>
            </a:r>
          </a:p>
        </p:txBody>
      </p:sp>
      <p:cxnSp>
        <p:nvCxnSpPr>
          <p:cNvPr id="7" name="Straight Arrow Connector 6">
            <a:extLst>
              <a:ext uri="{FF2B5EF4-FFF2-40B4-BE49-F238E27FC236}">
                <a16:creationId xmlns:a16="http://schemas.microsoft.com/office/drawing/2014/main" id="{2F70356A-E134-C530-83B9-D6DCD214AC31}"/>
              </a:ext>
            </a:extLst>
          </p:cNvPr>
          <p:cNvCxnSpPr/>
          <p:nvPr/>
        </p:nvCxnSpPr>
        <p:spPr>
          <a:xfrm>
            <a:off x="7721601" y="5118601"/>
            <a:ext cx="0" cy="440129"/>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D6F3C8-8B9B-77B9-F16E-F2B5E0C7C28D}"/>
              </a:ext>
            </a:extLst>
          </p:cNvPr>
          <p:cNvCxnSpPr/>
          <p:nvPr/>
        </p:nvCxnSpPr>
        <p:spPr>
          <a:xfrm>
            <a:off x="10639305" y="5118601"/>
            <a:ext cx="0" cy="440129"/>
          </a:xfrm>
          <a:prstGeom prst="straightConnector1">
            <a:avLst/>
          </a:prstGeom>
          <a:ln w="127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93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FDF3AB-4EDB-4108-6A6D-E34DFEFDC1FE}"/>
              </a:ext>
            </a:extLst>
          </p:cNvPr>
          <p:cNvSpPr/>
          <p:nvPr/>
        </p:nvSpPr>
        <p:spPr>
          <a:xfrm>
            <a:off x="5802418" y="409901"/>
            <a:ext cx="4968662" cy="1040524"/>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645920" rIns="149352" bIns="1233087" numCol="1" spcCol="1270" rtlCol="0" anchor="t" anchorCtr="1">
            <a:noAutofit/>
          </a:bodyPr>
          <a:lstStyle/>
          <a:p>
            <a:pPr marL="0" indent="0" algn="ctr" defTabSz="933450">
              <a:lnSpc>
                <a:spcPct val="90000"/>
              </a:lnSpc>
              <a:spcBef>
                <a:spcPct val="0"/>
              </a:spcBef>
              <a:spcAft>
                <a:spcPct val="35000"/>
              </a:spcAft>
              <a:buNone/>
            </a:pPr>
            <a:endParaRPr lang="en-US" sz="2100" kern="1200" dirty="0"/>
          </a:p>
        </p:txBody>
      </p:sp>
      <p:sp>
        <p:nvSpPr>
          <p:cNvPr id="10" name="Text Placeholder 2">
            <a:extLst>
              <a:ext uri="{FF2B5EF4-FFF2-40B4-BE49-F238E27FC236}">
                <a16:creationId xmlns:a16="http://schemas.microsoft.com/office/drawing/2014/main" id="{9F39CB5D-B3E0-2E0A-6129-E2DE4E104F9E}"/>
              </a:ext>
            </a:extLst>
          </p:cNvPr>
          <p:cNvSpPr>
            <a:spLocks noGrp="1"/>
          </p:cNvSpPr>
          <p:nvPr>
            <p:ph type="body" sz="quarter" idx="13"/>
          </p:nvPr>
        </p:nvSpPr>
        <p:spPr>
          <a:xfrm>
            <a:off x="411163" y="1602939"/>
            <a:ext cx="3460750" cy="4001992"/>
          </a:xfrm>
        </p:spPr>
        <p:txBody>
          <a:bodyPr>
            <a:noAutofit/>
          </a:bodyPr>
          <a:lstStyle/>
          <a:p>
            <a:pPr marL="0">
              <a:spcBef>
                <a:spcPts val="600"/>
              </a:spcBef>
            </a:pPr>
            <a:r>
              <a:rPr lang="en-US" sz="2000" dirty="0"/>
              <a:t>Add up all income</a:t>
            </a:r>
          </a:p>
          <a:p>
            <a:pPr marL="0">
              <a:spcBef>
                <a:spcPts val="600"/>
              </a:spcBef>
            </a:pPr>
            <a:r>
              <a:rPr lang="en-US" sz="2000" dirty="0"/>
              <a:t>Track spending – 30 days</a:t>
            </a:r>
          </a:p>
          <a:p>
            <a:pPr lvl="1">
              <a:spcBef>
                <a:spcPts val="600"/>
              </a:spcBef>
            </a:pPr>
            <a:r>
              <a:rPr lang="en-US" sz="2400" dirty="0">
                <a:solidFill>
                  <a:schemeClr val="accent2"/>
                </a:solidFill>
              </a:rPr>
              <a:t>Share</a:t>
            </a:r>
          </a:p>
          <a:p>
            <a:pPr lvl="1">
              <a:spcBef>
                <a:spcPts val="600"/>
              </a:spcBef>
            </a:pPr>
            <a:r>
              <a:rPr lang="en-US" sz="2400" dirty="0">
                <a:solidFill>
                  <a:schemeClr val="accent2"/>
                </a:solidFill>
              </a:rPr>
              <a:t>Save</a:t>
            </a:r>
          </a:p>
          <a:p>
            <a:pPr lvl="1">
              <a:spcBef>
                <a:spcPts val="600"/>
              </a:spcBef>
            </a:pPr>
            <a:r>
              <a:rPr lang="en-US" sz="2400" dirty="0">
                <a:solidFill>
                  <a:schemeClr val="accent2"/>
                </a:solidFill>
              </a:rPr>
              <a:t>Spend</a:t>
            </a:r>
          </a:p>
          <a:p>
            <a:pPr marL="0">
              <a:spcBef>
                <a:spcPts val="600"/>
              </a:spcBef>
            </a:pPr>
            <a:r>
              <a:rPr lang="en-US" sz="2000" dirty="0"/>
              <a:t>List out debt repayment</a:t>
            </a:r>
          </a:p>
          <a:p>
            <a:pPr marL="0">
              <a:spcBef>
                <a:spcPts val="600"/>
              </a:spcBef>
            </a:pPr>
            <a:r>
              <a:rPr lang="en-US" sz="2000" dirty="0"/>
              <a:t>No spend challenge</a:t>
            </a:r>
          </a:p>
          <a:p>
            <a:pPr marL="0">
              <a:spcBef>
                <a:spcPts val="600"/>
              </a:spcBef>
            </a:pPr>
            <a:endParaRPr lang="en-US" sz="1800" dirty="0"/>
          </a:p>
          <a:p>
            <a:pPr marL="0" lvl="1">
              <a:spcBef>
                <a:spcPts val="600"/>
              </a:spcBef>
            </a:pPr>
            <a:endParaRPr lang="en-US" sz="1800" dirty="0"/>
          </a:p>
        </p:txBody>
      </p:sp>
      <p:sp>
        <p:nvSpPr>
          <p:cNvPr id="2" name="Title 1">
            <a:extLst>
              <a:ext uri="{FF2B5EF4-FFF2-40B4-BE49-F238E27FC236}">
                <a16:creationId xmlns:a16="http://schemas.microsoft.com/office/drawing/2014/main" id="{4614E0BC-0529-6B7F-5B3B-FE04859C8EB3}"/>
              </a:ext>
            </a:extLst>
          </p:cNvPr>
          <p:cNvSpPr>
            <a:spLocks noGrp="1"/>
          </p:cNvSpPr>
          <p:nvPr>
            <p:ph type="title"/>
          </p:nvPr>
        </p:nvSpPr>
        <p:spPr/>
        <p:txBody>
          <a:bodyPr>
            <a:normAutofit/>
          </a:bodyPr>
          <a:lstStyle/>
          <a:p>
            <a:r>
              <a:rPr lang="en-US" dirty="0"/>
              <a:t>Stick to a Budget</a:t>
            </a:r>
          </a:p>
        </p:txBody>
      </p:sp>
      <p:pic>
        <p:nvPicPr>
          <p:cNvPr id="5" name="Content Placeholder 4">
            <a:extLst>
              <a:ext uri="{FF2B5EF4-FFF2-40B4-BE49-F238E27FC236}">
                <a16:creationId xmlns:a16="http://schemas.microsoft.com/office/drawing/2014/main" id="{7DBCA7EF-B986-4AD8-A223-BB00245FB5DE}"/>
              </a:ext>
            </a:extLst>
          </p:cNvPr>
          <p:cNvPicPr>
            <a:picLocks noGrp="1" noChangeAspect="1"/>
          </p:cNvPicPr>
          <p:nvPr>
            <p:ph sz="quarter" idx="16"/>
          </p:nvPr>
        </p:nvPicPr>
        <p:blipFill>
          <a:blip r:embed="rId3"/>
          <a:srcRect t="12388"/>
          <a:stretch/>
        </p:blipFill>
        <p:spPr>
          <a:xfrm>
            <a:off x="5802421" y="674404"/>
            <a:ext cx="4968658" cy="5607454"/>
          </a:xfrm>
          <a:noFill/>
        </p:spPr>
      </p:pic>
      <p:sp>
        <p:nvSpPr>
          <p:cNvPr id="4" name="Slide Number Placeholder 3">
            <a:extLst>
              <a:ext uri="{FF2B5EF4-FFF2-40B4-BE49-F238E27FC236}">
                <a16:creationId xmlns:a16="http://schemas.microsoft.com/office/drawing/2014/main" id="{CEF2560C-4C52-4B26-B21D-79D3FA667521}"/>
              </a:ext>
            </a:extLst>
          </p:cNvPr>
          <p:cNvSpPr>
            <a:spLocks noGrp="1"/>
          </p:cNvSpPr>
          <p:nvPr>
            <p:ph type="sldNum" sz="quarter" idx="4294967295"/>
          </p:nvPr>
        </p:nvSpPr>
        <p:spPr>
          <a:xfrm>
            <a:off x="9448800" y="6229350"/>
            <a:ext cx="2743200" cy="365125"/>
          </a:xfrm>
        </p:spPr>
        <p:txBody>
          <a:bodyPr anchor="ctr">
            <a:normAutofit/>
          </a:bodyPr>
          <a:lstStyle/>
          <a:p>
            <a:fld id="{CF7256BA-14D5-AF4F-AF6C-A920B5B175FB}" type="slidenum">
              <a:rPr lang="en-US" smtClean="0"/>
              <a:pPr/>
              <a:t>9</a:t>
            </a:fld>
            <a:endParaRPr lang="en-US"/>
          </a:p>
        </p:txBody>
      </p:sp>
      <p:sp>
        <p:nvSpPr>
          <p:cNvPr id="6" name="TextBox 5">
            <a:extLst>
              <a:ext uri="{FF2B5EF4-FFF2-40B4-BE49-F238E27FC236}">
                <a16:creationId xmlns:a16="http://schemas.microsoft.com/office/drawing/2014/main" id="{43FDBAB7-2DD5-04D3-C1E5-BC1A8A9CE038}"/>
              </a:ext>
            </a:extLst>
          </p:cNvPr>
          <p:cNvSpPr txBox="1"/>
          <p:nvPr/>
        </p:nvSpPr>
        <p:spPr>
          <a:xfrm>
            <a:off x="6612198" y="6414016"/>
            <a:ext cx="3349101" cy="276999"/>
          </a:xfrm>
          <a:prstGeom prst="rect">
            <a:avLst/>
          </a:prstGeom>
          <a:noFill/>
        </p:spPr>
        <p:txBody>
          <a:bodyPr wrap="square">
            <a:spAutoFit/>
          </a:bodyPr>
          <a:lstStyle/>
          <a:p>
            <a:pPr algn="ctr"/>
            <a:r>
              <a:rPr lang="en-US" sz="1200" dirty="0">
                <a:solidFill>
                  <a:schemeClr val="accent3"/>
                </a:solidFill>
                <a:hlinkClick r:id="rId4">
                  <a:extLst>
                    <a:ext uri="{A12FA001-AC4F-418D-AE19-62706E023703}">
                      <ahyp:hlinkClr xmlns:ahyp="http://schemas.microsoft.com/office/drawing/2018/hyperlinkcolor" val="tx"/>
                    </a:ext>
                  </a:extLst>
                </a:hlinkClick>
              </a:rPr>
              <a:t>Creating a Budget | Johnson Financial Group</a:t>
            </a:r>
            <a:endParaRPr lang="en-US" sz="1200" dirty="0">
              <a:solidFill>
                <a:schemeClr val="accent3"/>
              </a:solidFill>
            </a:endParaRPr>
          </a:p>
        </p:txBody>
      </p:sp>
      <p:sp>
        <p:nvSpPr>
          <p:cNvPr id="3" name="TextBox 2">
            <a:extLst>
              <a:ext uri="{FF2B5EF4-FFF2-40B4-BE49-F238E27FC236}">
                <a16:creationId xmlns:a16="http://schemas.microsoft.com/office/drawing/2014/main" id="{C8237E5B-5B07-900A-535D-399D97CACB97}"/>
              </a:ext>
            </a:extLst>
          </p:cNvPr>
          <p:cNvSpPr txBox="1"/>
          <p:nvPr/>
        </p:nvSpPr>
        <p:spPr>
          <a:xfrm>
            <a:off x="656370" y="4668180"/>
            <a:ext cx="3349101" cy="461665"/>
          </a:xfrm>
          <a:prstGeom prst="rect">
            <a:avLst/>
          </a:prstGeom>
          <a:noFill/>
        </p:spPr>
        <p:txBody>
          <a:bodyPr wrap="square">
            <a:spAutoFit/>
          </a:bodyPr>
          <a:lstStyle/>
          <a:p>
            <a:pPr marL="0">
              <a:spcBef>
                <a:spcPts val="600"/>
              </a:spcBef>
            </a:pPr>
            <a:r>
              <a:rPr lang="en-US" sz="1200" dirty="0">
                <a:solidFill>
                  <a:schemeClr val="accent3"/>
                </a:solidFill>
                <a:hlinkClick r:id="rId5">
                  <a:extLst>
                    <a:ext uri="{A12FA001-AC4F-418D-AE19-62706E023703}">
                      <ahyp:hlinkClr xmlns:ahyp="http://schemas.microsoft.com/office/drawing/2018/hyperlinkcolor" val="tx"/>
                    </a:ext>
                  </a:extLst>
                </a:hlinkClick>
              </a:rPr>
              <a:t>No-Spend Month Challenge: The 7 Rules to Follow | Johnson Financial Group</a:t>
            </a:r>
            <a:endParaRPr lang="en-US" sz="1200" dirty="0">
              <a:solidFill>
                <a:schemeClr val="accent3"/>
              </a:solidFill>
            </a:endParaRPr>
          </a:p>
        </p:txBody>
      </p:sp>
    </p:spTree>
    <p:extLst>
      <p:ext uri="{BB962C8B-B14F-4D97-AF65-F5344CB8AC3E}">
        <p14:creationId xmlns:p14="http://schemas.microsoft.com/office/powerpoint/2010/main" val="3927009873"/>
      </p:ext>
    </p:extLst>
  </p:cSld>
  <p:clrMapOvr>
    <a:masterClrMapping/>
  </p:clrMapOvr>
</p:sld>
</file>

<file path=ppt/theme/theme1.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spcFirstLastPara="0" vert="horz" wrap="square" lIns="149352" tIns="1645920" rIns="149352" bIns="1233087" numCol="1" spcCol="1270" anchor="t" anchorCtr="1">
        <a:noAutofit/>
      </a:bodyPr>
      <a:lstStyle>
        <a:defPPr marL="0" indent="0" algn="ctr" defTabSz="933450">
          <a:lnSpc>
            <a:spcPct val="90000"/>
          </a:lnSpc>
          <a:spcBef>
            <a:spcPct val="0"/>
          </a:spcBef>
          <a:spcAft>
            <a:spcPct val="35000"/>
          </a:spcAft>
          <a:buNone/>
          <a:defRPr sz="2100" kern="1200" dirty="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2.xml><?xml version="1.0" encoding="utf-8"?>
<a:theme xmlns:a="http://schemas.openxmlformats.org/drawingml/2006/main" name="JFG Corp PPT Theme 2022">
  <a:themeElements>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fontScheme name="JFG fonts">
      <a:majorFont>
        <a:latin typeface="PT Serif"/>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FG Corp PPT Theme 2022" id="{3423E088-EAEE-4EA3-B4E5-1C151F23C86E}" vid="{D3FAF799-141F-4177-B2D4-476FEC3DC9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8">
    <a:dk1>
      <a:srgbClr val="294C59"/>
    </a:dk1>
    <a:lt1>
      <a:sysClr val="window" lastClr="FFFFFF"/>
    </a:lt1>
    <a:dk2>
      <a:srgbClr val="89264F"/>
    </a:dk2>
    <a:lt2>
      <a:srgbClr val="E1E1E1"/>
    </a:lt2>
    <a:accent1>
      <a:srgbClr val="597688"/>
    </a:accent1>
    <a:accent2>
      <a:srgbClr val="279D7B"/>
    </a:accent2>
    <a:accent3>
      <a:srgbClr val="979899"/>
    </a:accent3>
    <a:accent4>
      <a:srgbClr val="73C3D4"/>
    </a:accent4>
    <a:accent5>
      <a:srgbClr val="A6C041"/>
    </a:accent5>
    <a:accent6>
      <a:srgbClr val="E87200"/>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9706</TotalTime>
  <Words>3451</Words>
  <Application>Microsoft Office PowerPoint</Application>
  <PresentationFormat>Widescreen</PresentationFormat>
  <Paragraphs>442</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Lato</vt:lpstr>
      <vt:lpstr>Lato Black</vt:lpstr>
      <vt:lpstr>Lato Semibold</vt:lpstr>
      <vt:lpstr>Open Sans</vt:lpstr>
      <vt:lpstr>PT Serif</vt:lpstr>
      <vt:lpstr>Segoe UI</vt:lpstr>
      <vt:lpstr>Symbol</vt:lpstr>
      <vt:lpstr>JFG Corp PPT Theme 2022</vt:lpstr>
      <vt:lpstr>JFG Corp PPT Theme 2022</vt:lpstr>
      <vt:lpstr> Creating a Balanced  Spending Plan</vt:lpstr>
      <vt:lpstr>PowerPoint Presentation</vt:lpstr>
      <vt:lpstr>PowerPoint Presentation</vt:lpstr>
      <vt:lpstr>PowerPoint Presentation</vt:lpstr>
      <vt:lpstr>Road to Financial Freedom</vt:lpstr>
      <vt:lpstr>Eight Streams of Income</vt:lpstr>
      <vt:lpstr>Determine Your Income Streams</vt:lpstr>
      <vt:lpstr>How to Organize Your Finances</vt:lpstr>
      <vt:lpstr>Stick to a Budget</vt:lpstr>
      <vt:lpstr>STOP Living Paycheck to Paycheck </vt:lpstr>
      <vt:lpstr>7 Spending Plan Techniques</vt:lpstr>
      <vt:lpstr>Zero-Based Budgeting</vt:lpstr>
      <vt:lpstr>50/30/20 Budgeting</vt:lpstr>
      <vt:lpstr>Cash Only Budgeting</vt:lpstr>
      <vt:lpstr>Manage Expenses to Maximize Income</vt:lpstr>
      <vt:lpstr>Be SMART about Goals</vt:lpstr>
      <vt:lpstr>Ten Simple Steps to Achieving Financial Freedom </vt:lpstr>
      <vt:lpstr>Key Takeaways</vt:lpstr>
      <vt:lpstr>For More Information</vt:lpstr>
      <vt:lpstr>For More Information</vt:lpstr>
      <vt:lpstr>For More Information</vt:lpstr>
      <vt:lpstr>Resources – Work, Save, Retire</vt:lpstr>
      <vt:lpstr>Resources – Pension, Inc.</vt:lpstr>
      <vt:lpstr>Resources - Empower</vt:lpstr>
      <vt:lpstr>This information is for educational and illustrative purposes only and should not be used or construed as financial advice, an offer to sell, a solicitation, an offer to buy, or a recommendation for any security. The information and opinions in this report were prepared by Johnson Financial Group. Information and opinions have been obtained or derived from sources we consider reliable, but we cannot guarantee their accuracy or completeness. Opinions expressed herein are those of the author and do not necessarily represent the views of Johnson Financial Group. Opinions are as of the date of this report and are for general information purposes only. Johnson Financial Group does not warrant the accuracy or completeness of information contained herein, such information is subject to change and is not intended to influence your investment decisions. Johnson Financial Group does not undertake to advise you of any change in its opinions or the information contained in this report. Johnson Financial Group and its affiliates may issue reports or have opinions that are inconsistent with, and reach different conclusions from, this report. Johnson Financial Group does not provide legal or tax advice to clients. You should review your particular circumstances with your independent legal and tax advisors. Whether any planned tax result is realized by you depends on the specific facts of your own situation at the time your taxes are prepared. Past performance is no guarantee of future results. All performance data, while deemed obtained from reliable sources, are not guaranteed for accuracy. Not for use as a primary basis of investment decisions. Not to be construed to meet the needs of any particular investor. Asset allocation and diversification do not assure or guarantee better performance and cannot eliminate the risk of investment losses. Certain investments, like real estate, equity investments and fixed income securities, carry a certain degree of risk and may not be suitable for all investors. An investor could lose all or a substantial amount of his or her investment. ​   NOT FDIC INSURED * NO BANK GUARANTEE * MAY LOSE VALUE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Signage Recommendation</dc:title>
  <dc:creator>Brianna Johnson</dc:creator>
  <cp:lastModifiedBy>Marie Christenson</cp:lastModifiedBy>
  <cp:revision>93</cp:revision>
  <cp:lastPrinted>2025-01-21T16:57:38Z</cp:lastPrinted>
  <dcterms:created xsi:type="dcterms:W3CDTF">2021-09-02T18:16:59Z</dcterms:created>
  <dcterms:modified xsi:type="dcterms:W3CDTF">2025-09-04T22:00:22Z</dcterms:modified>
</cp:coreProperties>
</file>